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loud Callout 928"/>
          <p:cNvSpPr/>
          <p:nvPr/>
        </p:nvSpPr>
        <p:spPr>
          <a:xfrm>
            <a:off x="206508" y="950594"/>
            <a:ext cx="2440748" cy="1363430"/>
          </a:xfrm>
          <a:prstGeom prst="cloudCallout">
            <a:avLst>
              <a:gd name="adj1" fmla="val -4716"/>
              <a:gd name="adj2" fmla="val 69418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06" name="Cloud Callout 1005"/>
          <p:cNvSpPr/>
          <p:nvPr/>
        </p:nvSpPr>
        <p:spPr>
          <a:xfrm>
            <a:off x="2330544" y="1012637"/>
            <a:ext cx="3475300" cy="1023857"/>
          </a:xfrm>
          <a:prstGeom prst="cloudCallout">
            <a:avLst>
              <a:gd name="adj1" fmla="val 5802"/>
              <a:gd name="adj2" fmla="val 118677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0" name="Freeform 144"/>
          <p:cNvSpPr>
            <a:spLocks/>
          </p:cNvSpPr>
          <p:nvPr/>
        </p:nvSpPr>
        <p:spPr bwMode="auto">
          <a:xfrm>
            <a:off x="11291075" y="5243811"/>
            <a:ext cx="191237" cy="435710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" name="Cloud Callout 930"/>
          <p:cNvSpPr/>
          <p:nvPr/>
        </p:nvSpPr>
        <p:spPr>
          <a:xfrm>
            <a:off x="5153736" y="990637"/>
            <a:ext cx="2593387" cy="1263187"/>
          </a:xfrm>
          <a:prstGeom prst="cloudCallout">
            <a:avLst>
              <a:gd name="adj1" fmla="val -597"/>
              <a:gd name="adj2" fmla="val 84646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498" name="Group 2497"/>
          <p:cNvGrpSpPr/>
          <p:nvPr/>
        </p:nvGrpSpPr>
        <p:grpSpPr>
          <a:xfrm rot="19973964" flipH="1">
            <a:off x="5252629" y="4217164"/>
            <a:ext cx="690491" cy="524713"/>
            <a:chOff x="10593885" y="3140711"/>
            <a:chExt cx="945562" cy="895336"/>
          </a:xfrm>
        </p:grpSpPr>
        <p:sp>
          <p:nvSpPr>
            <p:cNvPr id="2499" name="Line 198"/>
            <p:cNvSpPr>
              <a:spLocks noChangeShapeType="1"/>
            </p:cNvSpPr>
            <p:nvPr/>
          </p:nvSpPr>
          <p:spPr bwMode="auto">
            <a:xfrm rot="598685" flipH="1">
              <a:off x="10779262" y="3365041"/>
              <a:ext cx="0" cy="3685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513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14"/>
            <p:cNvSpPr>
              <a:spLocks noEditPoints="1"/>
            </p:cNvSpPr>
            <p:nvPr/>
          </p:nvSpPr>
          <p:spPr bwMode="auto">
            <a:xfrm rot="9082100">
              <a:off x="10593885" y="3502154"/>
              <a:ext cx="238125" cy="35742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15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17"/>
            <p:cNvSpPr>
              <a:spLocks noEditPoints="1"/>
            </p:cNvSpPr>
            <p:nvPr/>
          </p:nvSpPr>
          <p:spPr bwMode="auto">
            <a:xfrm rot="9082100">
              <a:off x="10653622" y="3140711"/>
              <a:ext cx="885825" cy="895336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20"/>
            <p:cNvSpPr>
              <a:spLocks/>
            </p:cNvSpPr>
            <p:nvPr/>
          </p:nvSpPr>
          <p:spPr bwMode="auto">
            <a:xfrm rot="9082100">
              <a:off x="11025153" y="3759964"/>
              <a:ext cx="76200" cy="31850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Freeform 521"/>
            <p:cNvSpPr>
              <a:spLocks/>
            </p:cNvSpPr>
            <p:nvPr/>
          </p:nvSpPr>
          <p:spPr bwMode="auto">
            <a:xfrm rot="9082100">
              <a:off x="11107917" y="3711593"/>
              <a:ext cx="133350" cy="152172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22"/>
            <p:cNvSpPr>
              <a:spLocks/>
            </p:cNvSpPr>
            <p:nvPr/>
          </p:nvSpPr>
          <p:spPr bwMode="auto">
            <a:xfrm rot="9082100">
              <a:off x="11169310" y="3591584"/>
              <a:ext cx="282575" cy="247721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7" name="Group 2386"/>
          <p:cNvGrpSpPr/>
          <p:nvPr/>
        </p:nvGrpSpPr>
        <p:grpSpPr>
          <a:xfrm>
            <a:off x="5425544" y="2402529"/>
            <a:ext cx="1946985" cy="3507922"/>
            <a:chOff x="6883139" y="1981005"/>
            <a:chExt cx="1946985" cy="3670963"/>
          </a:xfrm>
        </p:grpSpPr>
        <p:grpSp>
          <p:nvGrpSpPr>
            <p:cNvPr id="2388" name="Group 2387"/>
            <p:cNvGrpSpPr/>
            <p:nvPr/>
          </p:nvGrpSpPr>
          <p:grpSpPr>
            <a:xfrm>
              <a:off x="6883139" y="3373906"/>
              <a:ext cx="1773492" cy="2278062"/>
              <a:chOff x="7932293" y="3056272"/>
              <a:chExt cx="1773492" cy="2278062"/>
            </a:xfrm>
          </p:grpSpPr>
          <p:sp>
            <p:nvSpPr>
              <p:cNvPr id="2430" name="Freeform 136"/>
              <p:cNvSpPr>
                <a:spLocks/>
              </p:cNvSpPr>
              <p:nvPr/>
            </p:nvSpPr>
            <p:spPr bwMode="auto">
              <a:xfrm>
                <a:off x="8470551" y="5098961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Freeform 137"/>
              <p:cNvSpPr>
                <a:spLocks/>
              </p:cNvSpPr>
              <p:nvPr/>
            </p:nvSpPr>
            <p:spPr bwMode="auto">
              <a:xfrm>
                <a:off x="9100308" y="5087107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Freeform 138"/>
              <p:cNvSpPr>
                <a:spLocks/>
              </p:cNvSpPr>
              <p:nvPr/>
            </p:nvSpPr>
            <p:spPr bwMode="auto">
              <a:xfrm>
                <a:off x="8665203" y="4973654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Freeform 139"/>
              <p:cNvSpPr>
                <a:spLocks/>
              </p:cNvSpPr>
              <p:nvPr/>
            </p:nvSpPr>
            <p:spPr bwMode="auto">
              <a:xfrm>
                <a:off x="8850313" y="5056627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Freeform 140"/>
              <p:cNvSpPr>
                <a:spLocks/>
              </p:cNvSpPr>
              <p:nvPr/>
            </p:nvSpPr>
            <p:spPr bwMode="auto">
              <a:xfrm>
                <a:off x="8825505" y="5078641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Freeform 141"/>
              <p:cNvSpPr>
                <a:spLocks/>
              </p:cNvSpPr>
              <p:nvPr/>
            </p:nvSpPr>
            <p:spPr bwMode="auto">
              <a:xfrm>
                <a:off x="8945731" y="5051547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Freeform 142"/>
              <p:cNvSpPr>
                <a:spLocks/>
              </p:cNvSpPr>
              <p:nvPr/>
            </p:nvSpPr>
            <p:spPr bwMode="auto">
              <a:xfrm>
                <a:off x="8892297" y="5010907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Freeform 143"/>
              <p:cNvSpPr>
                <a:spLocks/>
              </p:cNvSpPr>
              <p:nvPr/>
            </p:nvSpPr>
            <p:spPr bwMode="auto">
              <a:xfrm>
                <a:off x="8955273" y="4946561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Freeform 144"/>
              <p:cNvSpPr>
                <a:spLocks/>
              </p:cNvSpPr>
              <p:nvPr/>
            </p:nvSpPr>
            <p:spPr bwMode="auto">
              <a:xfrm>
                <a:off x="9012524" y="4496134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Freeform 145"/>
              <p:cNvSpPr>
                <a:spLocks/>
              </p:cNvSpPr>
              <p:nvPr/>
            </p:nvSpPr>
            <p:spPr bwMode="auto">
              <a:xfrm>
                <a:off x="8693828" y="4807707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Freeform 148"/>
              <p:cNvSpPr>
                <a:spLocks/>
              </p:cNvSpPr>
              <p:nvPr/>
            </p:nvSpPr>
            <p:spPr bwMode="auto">
              <a:xfrm>
                <a:off x="7932293" y="4985084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Freeform 149"/>
              <p:cNvSpPr>
                <a:spLocks/>
              </p:cNvSpPr>
              <p:nvPr/>
            </p:nvSpPr>
            <p:spPr bwMode="auto">
              <a:xfrm>
                <a:off x="8477708" y="4973972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Freeform 150"/>
              <p:cNvSpPr>
                <a:spLocks/>
              </p:cNvSpPr>
              <p:nvPr/>
            </p:nvSpPr>
            <p:spPr bwMode="auto">
              <a:xfrm>
                <a:off x="8100876" y="4867609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Freeform 151"/>
              <p:cNvSpPr>
                <a:spLocks/>
              </p:cNvSpPr>
              <p:nvPr/>
            </p:nvSpPr>
            <p:spPr bwMode="auto">
              <a:xfrm>
                <a:off x="8261195" y="4945397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Freeform 152"/>
              <p:cNvSpPr>
                <a:spLocks/>
              </p:cNvSpPr>
              <p:nvPr/>
            </p:nvSpPr>
            <p:spPr bwMode="auto">
              <a:xfrm>
                <a:off x="8239709" y="4966034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Freeform 153"/>
              <p:cNvSpPr>
                <a:spLocks/>
              </p:cNvSpPr>
              <p:nvPr/>
            </p:nvSpPr>
            <p:spPr bwMode="auto">
              <a:xfrm>
                <a:off x="8343833" y="4940634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Freeform 154"/>
              <p:cNvSpPr>
                <a:spLocks/>
              </p:cNvSpPr>
              <p:nvPr/>
            </p:nvSpPr>
            <p:spPr bwMode="auto">
              <a:xfrm>
                <a:off x="8297556" y="4902534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Freeform 155"/>
              <p:cNvSpPr>
                <a:spLocks/>
              </p:cNvSpPr>
              <p:nvPr/>
            </p:nvSpPr>
            <p:spPr bwMode="auto">
              <a:xfrm>
                <a:off x="8352097" y="4842209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Freeform 156"/>
              <p:cNvSpPr>
                <a:spLocks/>
              </p:cNvSpPr>
              <p:nvPr/>
            </p:nvSpPr>
            <p:spPr bwMode="auto">
              <a:xfrm>
                <a:off x="8401680" y="4419934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Freeform 158"/>
              <p:cNvSpPr>
                <a:spLocks/>
              </p:cNvSpPr>
              <p:nvPr/>
            </p:nvSpPr>
            <p:spPr bwMode="auto">
              <a:xfrm>
                <a:off x="8398375" y="4667584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Freeform 159"/>
              <p:cNvSpPr>
                <a:spLocks/>
              </p:cNvSpPr>
              <p:nvPr/>
            </p:nvSpPr>
            <p:spPr bwMode="auto">
              <a:xfrm flipH="1">
                <a:off x="8125514" y="3113422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Freeform 160"/>
              <p:cNvSpPr>
                <a:spLocks/>
              </p:cNvSpPr>
              <p:nvPr/>
            </p:nvSpPr>
            <p:spPr bwMode="auto">
              <a:xfrm flipH="1">
                <a:off x="8118614" y="3105484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Freeform 161"/>
              <p:cNvSpPr>
                <a:spLocks/>
              </p:cNvSpPr>
              <p:nvPr/>
            </p:nvSpPr>
            <p:spPr bwMode="auto">
              <a:xfrm flipH="1">
                <a:off x="8111712" y="3102309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Freeform 162"/>
              <p:cNvSpPr>
                <a:spLocks/>
              </p:cNvSpPr>
              <p:nvPr/>
            </p:nvSpPr>
            <p:spPr bwMode="auto">
              <a:xfrm flipH="1">
                <a:off x="8182100" y="3102309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Freeform 163"/>
              <p:cNvSpPr>
                <a:spLocks/>
              </p:cNvSpPr>
              <p:nvPr/>
            </p:nvSpPr>
            <p:spPr bwMode="auto">
              <a:xfrm flipH="1">
                <a:off x="8213843" y="3140409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Freeform 164"/>
              <p:cNvSpPr>
                <a:spLocks/>
              </p:cNvSpPr>
              <p:nvPr/>
            </p:nvSpPr>
            <p:spPr bwMode="auto">
              <a:xfrm flipH="1">
                <a:off x="8224885" y="3121359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Freeform 165"/>
              <p:cNvSpPr>
                <a:spLocks/>
              </p:cNvSpPr>
              <p:nvPr/>
            </p:nvSpPr>
            <p:spPr bwMode="auto">
              <a:xfrm flipH="1">
                <a:off x="8245586" y="3132472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Freeform 166"/>
              <p:cNvSpPr>
                <a:spLocks/>
              </p:cNvSpPr>
              <p:nvPr/>
            </p:nvSpPr>
            <p:spPr bwMode="auto">
              <a:xfrm flipH="1">
                <a:off x="8266289" y="3140409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Freeform 167"/>
              <p:cNvSpPr>
                <a:spLocks/>
              </p:cNvSpPr>
              <p:nvPr/>
            </p:nvSpPr>
            <p:spPr bwMode="auto">
              <a:xfrm flipH="1">
                <a:off x="8291132" y="3151522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Freeform 168"/>
              <p:cNvSpPr>
                <a:spLocks/>
              </p:cNvSpPr>
              <p:nvPr/>
            </p:nvSpPr>
            <p:spPr bwMode="auto">
              <a:xfrm flipH="1">
                <a:off x="8309074" y="3159459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Freeform 169"/>
              <p:cNvSpPr>
                <a:spLocks/>
              </p:cNvSpPr>
              <p:nvPr/>
            </p:nvSpPr>
            <p:spPr bwMode="auto">
              <a:xfrm flipH="1">
                <a:off x="8329776" y="3170572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Freeform 170"/>
              <p:cNvSpPr>
                <a:spLocks/>
              </p:cNvSpPr>
              <p:nvPr/>
            </p:nvSpPr>
            <p:spPr bwMode="auto">
              <a:xfrm flipH="1">
                <a:off x="8351858" y="3181684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Freeform 171"/>
              <p:cNvSpPr>
                <a:spLocks/>
              </p:cNvSpPr>
              <p:nvPr/>
            </p:nvSpPr>
            <p:spPr bwMode="auto">
              <a:xfrm flipH="1">
                <a:off x="8369801" y="3324559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Freeform 172"/>
              <p:cNvSpPr>
                <a:spLocks/>
              </p:cNvSpPr>
              <p:nvPr/>
            </p:nvSpPr>
            <p:spPr bwMode="auto">
              <a:xfrm flipH="1">
                <a:off x="8408445" y="3232484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Freeform 173"/>
              <p:cNvSpPr>
                <a:spLocks/>
              </p:cNvSpPr>
              <p:nvPr/>
            </p:nvSpPr>
            <p:spPr bwMode="auto">
              <a:xfrm flipH="1">
                <a:off x="8666532" y="4000834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Freeform 174"/>
              <p:cNvSpPr>
                <a:spLocks/>
              </p:cNvSpPr>
              <p:nvPr/>
            </p:nvSpPr>
            <p:spPr bwMode="auto">
              <a:xfrm flipH="1">
                <a:off x="8669293" y="4005597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Freeform 175"/>
              <p:cNvSpPr>
                <a:spLocks/>
              </p:cNvSpPr>
              <p:nvPr/>
            </p:nvSpPr>
            <p:spPr bwMode="auto">
              <a:xfrm flipH="1">
                <a:off x="8673433" y="4008772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Freeform 176"/>
              <p:cNvSpPr>
                <a:spLocks/>
              </p:cNvSpPr>
              <p:nvPr/>
            </p:nvSpPr>
            <p:spPr bwMode="auto">
              <a:xfrm flipH="1">
                <a:off x="8680334" y="4011947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Freeform 177"/>
              <p:cNvSpPr>
                <a:spLocks/>
              </p:cNvSpPr>
              <p:nvPr/>
            </p:nvSpPr>
            <p:spPr bwMode="auto">
              <a:xfrm flipH="1">
                <a:off x="8684474" y="4016709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Freeform 178"/>
              <p:cNvSpPr>
                <a:spLocks/>
              </p:cNvSpPr>
              <p:nvPr/>
            </p:nvSpPr>
            <p:spPr bwMode="auto">
              <a:xfrm flipH="1">
                <a:off x="8687235" y="4019884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Freeform 179"/>
              <p:cNvSpPr>
                <a:spLocks/>
              </p:cNvSpPr>
              <p:nvPr/>
            </p:nvSpPr>
            <p:spPr bwMode="auto">
              <a:xfrm flipH="1">
                <a:off x="8691375" y="4024647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Freeform 180"/>
              <p:cNvSpPr>
                <a:spLocks/>
              </p:cNvSpPr>
              <p:nvPr/>
            </p:nvSpPr>
            <p:spPr bwMode="auto">
              <a:xfrm flipH="1">
                <a:off x="8694135" y="4027822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Freeform 181"/>
              <p:cNvSpPr>
                <a:spLocks/>
              </p:cNvSpPr>
              <p:nvPr/>
            </p:nvSpPr>
            <p:spPr bwMode="auto">
              <a:xfrm flipH="1">
                <a:off x="8698275" y="4030997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Freeform 182"/>
              <p:cNvSpPr>
                <a:spLocks/>
              </p:cNvSpPr>
              <p:nvPr/>
            </p:nvSpPr>
            <p:spPr bwMode="auto">
              <a:xfrm flipH="1">
                <a:off x="8705176" y="4035759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Freeform 183"/>
              <p:cNvSpPr>
                <a:spLocks/>
              </p:cNvSpPr>
              <p:nvPr/>
            </p:nvSpPr>
            <p:spPr bwMode="auto">
              <a:xfrm flipH="1">
                <a:off x="8707937" y="4038934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Freeform 184"/>
              <p:cNvSpPr>
                <a:spLocks/>
              </p:cNvSpPr>
              <p:nvPr/>
            </p:nvSpPr>
            <p:spPr bwMode="auto">
              <a:xfrm flipH="1">
                <a:off x="8712077" y="4043697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Freeform 185"/>
              <p:cNvSpPr>
                <a:spLocks/>
              </p:cNvSpPr>
              <p:nvPr/>
            </p:nvSpPr>
            <p:spPr bwMode="auto">
              <a:xfrm flipH="1">
                <a:off x="8716218" y="4043697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Freeform 186"/>
              <p:cNvSpPr>
                <a:spLocks/>
              </p:cNvSpPr>
              <p:nvPr/>
            </p:nvSpPr>
            <p:spPr bwMode="auto">
              <a:xfrm flipH="1">
                <a:off x="8718978" y="4046872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Freeform 187"/>
              <p:cNvSpPr>
                <a:spLocks/>
              </p:cNvSpPr>
              <p:nvPr/>
            </p:nvSpPr>
            <p:spPr bwMode="auto">
              <a:xfrm flipH="1">
                <a:off x="8723118" y="4051634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Freeform 188"/>
              <p:cNvSpPr>
                <a:spLocks/>
              </p:cNvSpPr>
              <p:nvPr/>
            </p:nvSpPr>
            <p:spPr bwMode="auto">
              <a:xfrm flipH="1">
                <a:off x="8730019" y="4054809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325"/>
              <p:cNvSpPr>
                <a:spLocks noChangeArrowheads="1"/>
              </p:cNvSpPr>
              <p:nvPr/>
            </p:nvSpPr>
            <p:spPr bwMode="auto">
              <a:xfrm flipH="1">
                <a:off x="8470551" y="4038934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8981206" y="3237247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8415345" y="3056272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8471037" y="3667442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" name="Oval 329"/>
              <p:cNvSpPr>
                <a:spLocks noChangeArrowheads="1"/>
              </p:cNvSpPr>
              <p:nvPr/>
            </p:nvSpPr>
            <p:spPr bwMode="auto">
              <a:xfrm flipH="1">
                <a:off x="8858373" y="40214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" name="Oval 331"/>
              <p:cNvSpPr>
                <a:spLocks noChangeArrowheads="1"/>
              </p:cNvSpPr>
              <p:nvPr/>
            </p:nvSpPr>
            <p:spPr bwMode="auto">
              <a:xfrm flipH="1">
                <a:off x="8169679" y="38055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6" name="Freeform 197"/>
              <p:cNvSpPr>
                <a:spLocks/>
              </p:cNvSpPr>
              <p:nvPr/>
            </p:nvSpPr>
            <p:spPr bwMode="auto">
              <a:xfrm rot="598685" flipH="1">
                <a:off x="9090238" y="3824280"/>
                <a:ext cx="536878" cy="936625"/>
              </a:xfrm>
              <a:custGeom>
                <a:avLst/>
                <a:gdLst>
                  <a:gd name="T0" fmla="*/ 376 w 536"/>
                  <a:gd name="T1" fmla="*/ 0 h 488"/>
                  <a:gd name="T2" fmla="*/ 424 w 536"/>
                  <a:gd name="T3" fmla="*/ 192 h 488"/>
                  <a:gd name="T4" fmla="*/ 472 w 536"/>
                  <a:gd name="T5" fmla="*/ 240 h 488"/>
                  <a:gd name="T6" fmla="*/ 520 w 536"/>
                  <a:gd name="T7" fmla="*/ 384 h 488"/>
                  <a:gd name="T8" fmla="*/ 376 w 536"/>
                  <a:gd name="T9" fmla="*/ 480 h 488"/>
                  <a:gd name="T10" fmla="*/ 40 w 536"/>
                  <a:gd name="T11" fmla="*/ 432 h 488"/>
                  <a:gd name="T12" fmla="*/ 136 w 536"/>
                  <a:gd name="T13" fmla="*/ 240 h 488"/>
                  <a:gd name="T14" fmla="*/ 136 w 536"/>
                  <a:gd name="T15" fmla="*/ 48 h 488"/>
                  <a:gd name="T16" fmla="*/ 424 w 536"/>
                  <a:gd name="T17" fmla="*/ 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488">
                    <a:moveTo>
                      <a:pt x="376" y="0"/>
                    </a:moveTo>
                    <a:cubicBezTo>
                      <a:pt x="392" y="76"/>
                      <a:pt x="408" y="152"/>
                      <a:pt x="424" y="192"/>
                    </a:cubicBezTo>
                    <a:cubicBezTo>
                      <a:pt x="440" y="232"/>
                      <a:pt x="456" y="208"/>
                      <a:pt x="472" y="240"/>
                    </a:cubicBezTo>
                    <a:cubicBezTo>
                      <a:pt x="488" y="272"/>
                      <a:pt x="536" y="344"/>
                      <a:pt x="520" y="384"/>
                    </a:cubicBezTo>
                    <a:cubicBezTo>
                      <a:pt x="504" y="424"/>
                      <a:pt x="456" y="472"/>
                      <a:pt x="376" y="480"/>
                    </a:cubicBezTo>
                    <a:cubicBezTo>
                      <a:pt x="296" y="488"/>
                      <a:pt x="80" y="472"/>
                      <a:pt x="40" y="432"/>
                    </a:cubicBezTo>
                    <a:cubicBezTo>
                      <a:pt x="0" y="392"/>
                      <a:pt x="120" y="304"/>
                      <a:pt x="136" y="240"/>
                    </a:cubicBezTo>
                    <a:cubicBezTo>
                      <a:pt x="152" y="176"/>
                      <a:pt x="88" y="80"/>
                      <a:pt x="136" y="48"/>
                    </a:cubicBezTo>
                    <a:cubicBezTo>
                      <a:pt x="184" y="16"/>
                      <a:pt x="304" y="32"/>
                      <a:pt x="424" y="48"/>
                    </a:cubicBezTo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7" name="Group 2486"/>
              <p:cNvGrpSpPr/>
              <p:nvPr/>
            </p:nvGrpSpPr>
            <p:grpSpPr>
              <a:xfrm>
                <a:off x="9001164" y="3384013"/>
                <a:ext cx="571244" cy="1386441"/>
                <a:chOff x="5738200" y="3518767"/>
                <a:chExt cx="571244" cy="1386441"/>
              </a:xfrm>
            </p:grpSpPr>
            <p:sp>
              <p:nvSpPr>
                <p:cNvPr id="2488" name="Freeform 146"/>
                <p:cNvSpPr>
                  <a:spLocks/>
                </p:cNvSpPr>
                <p:nvPr/>
              </p:nvSpPr>
              <p:spPr bwMode="auto">
                <a:xfrm>
                  <a:off x="5745743" y="4895048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" name="Freeform 193"/>
                <p:cNvSpPr>
                  <a:spLocks/>
                </p:cNvSpPr>
                <p:nvPr/>
              </p:nvSpPr>
              <p:spPr bwMode="auto">
                <a:xfrm flipH="1">
                  <a:off x="5738944" y="4676926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" name="Freeform 146"/>
                <p:cNvSpPr>
                  <a:spLocks/>
                </p:cNvSpPr>
                <p:nvPr/>
              </p:nvSpPr>
              <p:spPr bwMode="auto">
                <a:xfrm>
                  <a:off x="5744999" y="4883083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" name="Freeform 193"/>
                <p:cNvSpPr>
                  <a:spLocks/>
                </p:cNvSpPr>
                <p:nvPr/>
              </p:nvSpPr>
              <p:spPr bwMode="auto">
                <a:xfrm flipH="1">
                  <a:off x="5738200" y="4664961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" name="Line 198"/>
                <p:cNvSpPr>
                  <a:spLocks noChangeShapeType="1"/>
                </p:cNvSpPr>
                <p:nvPr/>
              </p:nvSpPr>
              <p:spPr bwMode="auto">
                <a:xfrm rot="598685" flipH="1">
                  <a:off x="6123180" y="4520755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" name="Line 199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996279" y="4498429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" name="Line 200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869377" y="4476103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" name="Freeform 256"/>
                <p:cNvSpPr>
                  <a:spLocks/>
                </p:cNvSpPr>
                <p:nvPr/>
              </p:nvSpPr>
              <p:spPr bwMode="auto">
                <a:xfrm rot="598685" flipH="1">
                  <a:off x="6040691" y="3760184"/>
                  <a:ext cx="173899" cy="9048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" name="Freeform 323"/>
                <p:cNvSpPr>
                  <a:spLocks/>
                </p:cNvSpPr>
                <p:nvPr/>
              </p:nvSpPr>
              <p:spPr bwMode="auto">
                <a:xfrm rot="598685" flipH="1">
                  <a:off x="6044455" y="3518767"/>
                  <a:ext cx="264989" cy="869950"/>
                </a:xfrm>
                <a:custGeom>
                  <a:avLst/>
                  <a:gdLst>
                    <a:gd name="T0" fmla="*/ 208 w 232"/>
                    <a:gd name="T1" fmla="*/ 248 h 832"/>
                    <a:gd name="T2" fmla="*/ 160 w 232"/>
                    <a:gd name="T3" fmla="*/ 104 h 832"/>
                    <a:gd name="T4" fmla="*/ 16 w 232"/>
                    <a:gd name="T5" fmla="*/ 104 h 832"/>
                    <a:gd name="T6" fmla="*/ 64 w 232"/>
                    <a:gd name="T7" fmla="*/ 728 h 832"/>
                    <a:gd name="T8" fmla="*/ 208 w 232"/>
                    <a:gd name="T9" fmla="*/ 728 h 832"/>
                    <a:gd name="T10" fmla="*/ 208 w 232"/>
                    <a:gd name="T11" fmla="*/ 248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832">
                      <a:moveTo>
                        <a:pt x="208" y="248"/>
                      </a:moveTo>
                      <a:cubicBezTo>
                        <a:pt x="200" y="144"/>
                        <a:pt x="192" y="128"/>
                        <a:pt x="160" y="104"/>
                      </a:cubicBezTo>
                      <a:cubicBezTo>
                        <a:pt x="128" y="80"/>
                        <a:pt x="32" y="0"/>
                        <a:pt x="16" y="104"/>
                      </a:cubicBezTo>
                      <a:cubicBezTo>
                        <a:pt x="0" y="208"/>
                        <a:pt x="32" y="624"/>
                        <a:pt x="64" y="728"/>
                      </a:cubicBezTo>
                      <a:cubicBezTo>
                        <a:pt x="96" y="832"/>
                        <a:pt x="184" y="808"/>
                        <a:pt x="208" y="728"/>
                      </a:cubicBezTo>
                      <a:cubicBezTo>
                        <a:pt x="232" y="648"/>
                        <a:pt x="216" y="352"/>
                        <a:pt x="208" y="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7" name="Rectangle 324"/>
                <p:cNvSpPr>
                  <a:spLocks noChangeArrowheads="1"/>
                </p:cNvSpPr>
                <p:nvPr/>
              </p:nvSpPr>
              <p:spPr bwMode="auto">
                <a:xfrm rot="17375868" flipH="1">
                  <a:off x="5969390" y="4010556"/>
                  <a:ext cx="285750" cy="3270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9" name="Group 2388"/>
            <p:cNvGrpSpPr/>
            <p:nvPr/>
          </p:nvGrpSpPr>
          <p:grpSpPr>
            <a:xfrm flipH="1">
              <a:off x="7330413" y="1981005"/>
              <a:ext cx="1491172" cy="475185"/>
              <a:chOff x="9015413" y="1184275"/>
              <a:chExt cx="1290638" cy="485775"/>
            </a:xfrm>
          </p:grpSpPr>
          <p:sp>
            <p:nvSpPr>
              <p:cNvPr id="2418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90" name="Oval 2389"/>
            <p:cNvSpPr/>
            <p:nvPr/>
          </p:nvSpPr>
          <p:spPr>
            <a:xfrm flipH="1">
              <a:off x="7302704" y="2142632"/>
              <a:ext cx="1527420" cy="14369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Freeform 124"/>
            <p:cNvSpPr>
              <a:spLocks/>
            </p:cNvSpPr>
            <p:nvPr/>
          </p:nvSpPr>
          <p:spPr bwMode="auto">
            <a:xfrm flipH="1">
              <a:off x="7619254" y="2634737"/>
              <a:ext cx="352158" cy="563700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25"/>
            <p:cNvSpPr>
              <a:spLocks/>
            </p:cNvSpPr>
            <p:nvPr/>
          </p:nvSpPr>
          <p:spPr bwMode="auto">
            <a:xfrm flipH="1">
              <a:off x="7628424" y="2651819"/>
              <a:ext cx="333817" cy="563700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26"/>
            <p:cNvSpPr>
              <a:spLocks/>
            </p:cNvSpPr>
            <p:nvPr/>
          </p:nvSpPr>
          <p:spPr bwMode="auto">
            <a:xfrm flipH="1">
              <a:off x="7644931" y="2682876"/>
              <a:ext cx="291632" cy="506243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27"/>
            <p:cNvSpPr>
              <a:spLocks/>
            </p:cNvSpPr>
            <p:nvPr/>
          </p:nvSpPr>
          <p:spPr bwMode="auto">
            <a:xfrm flipH="1">
              <a:off x="7644931" y="2682876"/>
              <a:ext cx="291632" cy="304367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131"/>
            <p:cNvSpPr>
              <a:spLocks/>
            </p:cNvSpPr>
            <p:nvPr/>
          </p:nvSpPr>
          <p:spPr bwMode="auto">
            <a:xfrm flipH="1">
              <a:off x="7593574" y="2476343"/>
              <a:ext cx="306305" cy="299709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34"/>
            <p:cNvSpPr>
              <a:spLocks/>
            </p:cNvSpPr>
            <p:nvPr/>
          </p:nvSpPr>
          <p:spPr bwMode="auto">
            <a:xfrm flipH="1">
              <a:off x="7749478" y="2908046"/>
              <a:ext cx="181583" cy="242251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35"/>
            <p:cNvSpPr>
              <a:spLocks/>
            </p:cNvSpPr>
            <p:nvPr/>
          </p:nvSpPr>
          <p:spPr bwMode="auto">
            <a:xfrm flipH="1">
              <a:off x="7780658" y="3008984"/>
              <a:ext cx="119221" cy="118020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36"/>
            <p:cNvSpPr>
              <a:spLocks/>
            </p:cNvSpPr>
            <p:nvPr/>
          </p:nvSpPr>
          <p:spPr bwMode="auto">
            <a:xfrm flipH="1">
              <a:off x="7727469" y="2965503"/>
              <a:ext cx="36683" cy="43481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37"/>
            <p:cNvSpPr>
              <a:spLocks/>
            </p:cNvSpPr>
            <p:nvPr/>
          </p:nvSpPr>
          <p:spPr bwMode="auto">
            <a:xfrm flipH="1">
              <a:off x="7639429" y="2678219"/>
              <a:ext cx="300802" cy="37890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38"/>
            <p:cNvSpPr>
              <a:spLocks/>
            </p:cNvSpPr>
            <p:nvPr/>
          </p:nvSpPr>
          <p:spPr bwMode="auto">
            <a:xfrm flipH="1">
              <a:off x="7562395" y="3008984"/>
              <a:ext cx="414520" cy="91621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39"/>
            <p:cNvSpPr>
              <a:spLocks/>
            </p:cNvSpPr>
            <p:nvPr/>
          </p:nvSpPr>
          <p:spPr bwMode="auto">
            <a:xfrm flipH="1">
              <a:off x="8008096" y="2595915"/>
              <a:ext cx="385173" cy="588546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40"/>
            <p:cNvSpPr>
              <a:spLocks/>
            </p:cNvSpPr>
            <p:nvPr/>
          </p:nvSpPr>
          <p:spPr bwMode="auto">
            <a:xfrm flipH="1">
              <a:off x="8033774" y="2630078"/>
              <a:ext cx="333817" cy="563700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41"/>
            <p:cNvSpPr>
              <a:spLocks/>
            </p:cNvSpPr>
            <p:nvPr/>
          </p:nvSpPr>
          <p:spPr bwMode="auto">
            <a:xfrm flipH="1">
              <a:off x="8055784" y="2661136"/>
              <a:ext cx="289797" cy="506243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42"/>
            <p:cNvSpPr>
              <a:spLocks/>
            </p:cNvSpPr>
            <p:nvPr/>
          </p:nvSpPr>
          <p:spPr bwMode="auto">
            <a:xfrm flipH="1">
              <a:off x="8055784" y="2661136"/>
              <a:ext cx="289797" cy="299709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46"/>
            <p:cNvSpPr>
              <a:spLocks/>
            </p:cNvSpPr>
            <p:nvPr/>
          </p:nvSpPr>
          <p:spPr bwMode="auto">
            <a:xfrm flipH="1">
              <a:off x="8158496" y="2894070"/>
              <a:ext cx="177914" cy="246910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47"/>
            <p:cNvSpPr>
              <a:spLocks/>
            </p:cNvSpPr>
            <p:nvPr/>
          </p:nvSpPr>
          <p:spPr bwMode="auto">
            <a:xfrm flipH="1">
              <a:off x="8195179" y="2995009"/>
              <a:ext cx="115553" cy="124231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48"/>
            <p:cNvSpPr>
              <a:spLocks/>
            </p:cNvSpPr>
            <p:nvPr/>
          </p:nvSpPr>
          <p:spPr bwMode="auto">
            <a:xfrm flipH="1">
              <a:off x="8226359" y="2939105"/>
              <a:ext cx="36683" cy="43481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49"/>
            <p:cNvSpPr>
              <a:spLocks/>
            </p:cNvSpPr>
            <p:nvPr/>
          </p:nvSpPr>
          <p:spPr bwMode="auto">
            <a:xfrm flipH="1">
              <a:off x="8050280" y="2648713"/>
              <a:ext cx="300802" cy="369588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151"/>
            <p:cNvSpPr>
              <a:spLocks/>
            </p:cNvSpPr>
            <p:nvPr/>
          </p:nvSpPr>
          <p:spPr bwMode="auto">
            <a:xfrm flipH="1">
              <a:off x="7967743" y="2471684"/>
              <a:ext cx="431028" cy="220511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152"/>
            <p:cNvSpPr>
              <a:spLocks/>
            </p:cNvSpPr>
            <p:nvPr/>
          </p:nvSpPr>
          <p:spPr bwMode="auto">
            <a:xfrm flipH="1">
              <a:off x="8186009" y="3057124"/>
              <a:ext cx="31181" cy="26400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153"/>
            <p:cNvSpPr>
              <a:spLocks/>
            </p:cNvSpPr>
            <p:nvPr/>
          </p:nvSpPr>
          <p:spPr bwMode="auto">
            <a:xfrm flipH="1">
              <a:off x="7784327" y="3088182"/>
              <a:ext cx="31181" cy="26400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170"/>
            <p:cNvSpPr>
              <a:spLocks/>
            </p:cNvSpPr>
            <p:nvPr/>
          </p:nvSpPr>
          <p:spPr bwMode="auto">
            <a:xfrm flipH="1">
              <a:off x="8019100" y="2965503"/>
              <a:ext cx="410852" cy="86962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133"/>
            <p:cNvSpPr>
              <a:spLocks/>
            </p:cNvSpPr>
            <p:nvPr/>
          </p:nvSpPr>
          <p:spPr bwMode="auto">
            <a:xfrm flipH="1">
              <a:off x="7869337" y="3410410"/>
              <a:ext cx="150401" cy="57457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150"/>
            <p:cNvSpPr>
              <a:spLocks/>
            </p:cNvSpPr>
            <p:nvPr/>
          </p:nvSpPr>
          <p:spPr bwMode="auto">
            <a:xfrm flipH="1">
              <a:off x="8149964" y="3384010"/>
              <a:ext cx="47688" cy="127337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154"/>
            <p:cNvSpPr>
              <a:spLocks/>
            </p:cNvSpPr>
            <p:nvPr/>
          </p:nvSpPr>
          <p:spPr bwMode="auto">
            <a:xfrm flipH="1">
              <a:off x="7801473" y="3290837"/>
              <a:ext cx="364998" cy="189453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Oval 830"/>
            <p:cNvSpPr>
              <a:spLocks noChangeArrowheads="1"/>
            </p:cNvSpPr>
            <p:nvPr/>
          </p:nvSpPr>
          <p:spPr bwMode="auto">
            <a:xfrm rot="20268927">
              <a:off x="7349812" y="2223808"/>
              <a:ext cx="860745" cy="221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7" name="Oval 830"/>
            <p:cNvSpPr>
              <a:spLocks noChangeArrowheads="1"/>
            </p:cNvSpPr>
            <p:nvPr/>
          </p:nvSpPr>
          <p:spPr bwMode="auto">
            <a:xfrm rot="1638224" flipV="1">
              <a:off x="7985594" y="2247337"/>
              <a:ext cx="810330" cy="24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3" name="Cloud Callout 932"/>
          <p:cNvSpPr/>
          <p:nvPr/>
        </p:nvSpPr>
        <p:spPr>
          <a:xfrm>
            <a:off x="7363990" y="848477"/>
            <a:ext cx="2561990" cy="1461670"/>
          </a:xfrm>
          <a:prstGeom prst="cloudCallout">
            <a:avLst>
              <a:gd name="adj1" fmla="val -8395"/>
              <a:gd name="adj2" fmla="val 69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38276" y="530462"/>
            <a:ext cx="2835195" cy="2506556"/>
          </a:xfrm>
          <a:prstGeom prst="cloudCallout">
            <a:avLst>
              <a:gd name="adj1" fmla="val -5739"/>
              <a:gd name="adj2" fmla="val 6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1487967" y="-49191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288305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7" name="Oval 936"/>
          <p:cNvSpPr/>
          <p:nvPr/>
        </p:nvSpPr>
        <p:spPr>
          <a:xfrm>
            <a:off x="7616342" y="5881284"/>
            <a:ext cx="700661" cy="704088"/>
          </a:xfrm>
          <a:prstGeom prst="ellipse">
            <a:avLst/>
          </a:prstGeom>
          <a:solidFill>
            <a:srgbClr val="E9852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grpSp>
        <p:nvGrpSpPr>
          <p:cNvPr id="556" name="Group 555"/>
          <p:cNvGrpSpPr/>
          <p:nvPr/>
        </p:nvGrpSpPr>
        <p:grpSpPr>
          <a:xfrm rot="688505">
            <a:off x="9359039" y="3892526"/>
            <a:ext cx="846823" cy="472131"/>
            <a:chOff x="334406" y="3190411"/>
            <a:chExt cx="895751" cy="533400"/>
          </a:xfrm>
        </p:grpSpPr>
        <p:sp>
          <p:nvSpPr>
            <p:cNvPr id="670" name="Freeform 116"/>
            <p:cNvSpPr>
              <a:spLocks/>
            </p:cNvSpPr>
            <p:nvPr/>
          </p:nvSpPr>
          <p:spPr bwMode="auto">
            <a:xfrm rot="546413" flipH="1">
              <a:off x="334406" y="3190411"/>
              <a:ext cx="895751" cy="533400"/>
            </a:xfrm>
            <a:custGeom>
              <a:avLst/>
              <a:gdLst>
                <a:gd name="T0" fmla="*/ 400 w 840"/>
                <a:gd name="T1" fmla="*/ 24 h 448"/>
                <a:gd name="T2" fmla="*/ 784 w 840"/>
                <a:gd name="T3" fmla="*/ 24 h 448"/>
                <a:gd name="T4" fmla="*/ 736 w 840"/>
                <a:gd name="T5" fmla="*/ 168 h 448"/>
                <a:gd name="T6" fmla="*/ 544 w 840"/>
                <a:gd name="T7" fmla="*/ 168 h 448"/>
                <a:gd name="T8" fmla="*/ 496 w 840"/>
                <a:gd name="T9" fmla="*/ 408 h 448"/>
                <a:gd name="T10" fmla="*/ 352 w 840"/>
                <a:gd name="T11" fmla="*/ 408 h 448"/>
                <a:gd name="T12" fmla="*/ 112 w 840"/>
                <a:gd name="T13" fmla="*/ 312 h 448"/>
                <a:gd name="T14" fmla="*/ 16 w 840"/>
                <a:gd name="T15" fmla="*/ 312 h 448"/>
                <a:gd name="T16" fmla="*/ 16 w 840"/>
                <a:gd name="T17" fmla="*/ 168 h 448"/>
                <a:gd name="T18" fmla="*/ 112 w 840"/>
                <a:gd name="T19" fmla="*/ 120 h 448"/>
                <a:gd name="T20" fmla="*/ 208 w 840"/>
                <a:gd name="T21" fmla="*/ 120 h 448"/>
                <a:gd name="T22" fmla="*/ 256 w 840"/>
                <a:gd name="T23" fmla="*/ 72 h 448"/>
                <a:gd name="T24" fmla="*/ 400 w 840"/>
                <a:gd name="T25" fmla="*/ 2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448">
                  <a:moveTo>
                    <a:pt x="400" y="24"/>
                  </a:moveTo>
                  <a:cubicBezTo>
                    <a:pt x="488" y="16"/>
                    <a:pt x="728" y="0"/>
                    <a:pt x="784" y="24"/>
                  </a:cubicBezTo>
                  <a:cubicBezTo>
                    <a:pt x="840" y="48"/>
                    <a:pt x="776" y="144"/>
                    <a:pt x="736" y="168"/>
                  </a:cubicBezTo>
                  <a:cubicBezTo>
                    <a:pt x="696" y="192"/>
                    <a:pt x="584" y="128"/>
                    <a:pt x="544" y="168"/>
                  </a:cubicBezTo>
                  <a:cubicBezTo>
                    <a:pt x="504" y="208"/>
                    <a:pt x="528" y="368"/>
                    <a:pt x="496" y="408"/>
                  </a:cubicBezTo>
                  <a:cubicBezTo>
                    <a:pt x="464" y="448"/>
                    <a:pt x="416" y="424"/>
                    <a:pt x="352" y="408"/>
                  </a:cubicBezTo>
                  <a:cubicBezTo>
                    <a:pt x="288" y="392"/>
                    <a:pt x="168" y="328"/>
                    <a:pt x="112" y="312"/>
                  </a:cubicBezTo>
                  <a:cubicBezTo>
                    <a:pt x="56" y="296"/>
                    <a:pt x="32" y="336"/>
                    <a:pt x="16" y="312"/>
                  </a:cubicBezTo>
                  <a:cubicBezTo>
                    <a:pt x="0" y="288"/>
                    <a:pt x="0" y="200"/>
                    <a:pt x="16" y="168"/>
                  </a:cubicBezTo>
                  <a:cubicBezTo>
                    <a:pt x="32" y="136"/>
                    <a:pt x="80" y="128"/>
                    <a:pt x="112" y="120"/>
                  </a:cubicBezTo>
                  <a:cubicBezTo>
                    <a:pt x="144" y="112"/>
                    <a:pt x="184" y="128"/>
                    <a:pt x="208" y="120"/>
                  </a:cubicBezTo>
                  <a:cubicBezTo>
                    <a:pt x="232" y="112"/>
                    <a:pt x="224" y="88"/>
                    <a:pt x="256" y="72"/>
                  </a:cubicBezTo>
                  <a:cubicBezTo>
                    <a:pt x="288" y="56"/>
                    <a:pt x="312" y="32"/>
                    <a:pt x="400" y="24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1" name="Freeform 117"/>
            <p:cNvSpPr>
              <a:spLocks/>
            </p:cNvSpPr>
            <p:nvPr/>
          </p:nvSpPr>
          <p:spPr bwMode="auto">
            <a:xfrm rot="546413" flipH="1">
              <a:off x="723152" y="3258139"/>
              <a:ext cx="272991" cy="133350"/>
            </a:xfrm>
            <a:custGeom>
              <a:avLst/>
              <a:gdLst>
                <a:gd name="T0" fmla="*/ 0 w 256"/>
                <a:gd name="T1" fmla="*/ 0 h 112"/>
                <a:gd name="T2" fmla="*/ 48 w 256"/>
                <a:gd name="T3" fmla="*/ 96 h 112"/>
                <a:gd name="T4" fmla="*/ 192 w 256"/>
                <a:gd name="T5" fmla="*/ 96 h 112"/>
                <a:gd name="T6" fmla="*/ 240 w 256"/>
                <a:gd name="T7" fmla="*/ 48 h 112"/>
                <a:gd name="T8" fmla="*/ 96 w 2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2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160" y="104"/>
                    <a:pt x="192" y="96"/>
                  </a:cubicBezTo>
                  <a:cubicBezTo>
                    <a:pt x="224" y="88"/>
                    <a:pt x="256" y="64"/>
                    <a:pt x="240" y="48"/>
                  </a:cubicBezTo>
                  <a:cubicBezTo>
                    <a:pt x="224" y="32"/>
                    <a:pt x="120" y="16"/>
                    <a:pt x="96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2" name="Freeform 118"/>
            <p:cNvSpPr>
              <a:spLocks/>
            </p:cNvSpPr>
            <p:nvPr/>
          </p:nvSpPr>
          <p:spPr bwMode="auto">
            <a:xfrm rot="546413" flipH="1">
              <a:off x="669105" y="3413055"/>
              <a:ext cx="153557" cy="57150"/>
            </a:xfrm>
            <a:custGeom>
              <a:avLst/>
              <a:gdLst>
                <a:gd name="T0" fmla="*/ 144 w 144"/>
                <a:gd name="T1" fmla="*/ 48 h 48"/>
                <a:gd name="T2" fmla="*/ 0 w 144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48"/>
                  </a:moveTo>
                  <a:cubicBezTo>
                    <a:pt x="84" y="28"/>
                    <a:pt x="24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3" name="Freeform 119"/>
            <p:cNvSpPr>
              <a:spLocks/>
            </p:cNvSpPr>
            <p:nvPr/>
          </p:nvSpPr>
          <p:spPr bwMode="auto">
            <a:xfrm rot="546413" flipH="1">
              <a:off x="701877" y="3529965"/>
              <a:ext cx="102372" cy="57150"/>
            </a:xfrm>
            <a:custGeom>
              <a:avLst/>
              <a:gdLst>
                <a:gd name="T0" fmla="*/ 96 w 96"/>
                <a:gd name="T1" fmla="*/ 48 h 48"/>
                <a:gd name="T2" fmla="*/ 0 w 96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96" y="48"/>
                  </a:moveTo>
                  <a:cubicBezTo>
                    <a:pt x="56" y="28"/>
                    <a:pt x="16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4" name="Freeform 120"/>
            <p:cNvSpPr>
              <a:spLocks/>
            </p:cNvSpPr>
            <p:nvPr/>
          </p:nvSpPr>
          <p:spPr bwMode="auto">
            <a:xfrm rot="546413" flipH="1">
              <a:off x="816112" y="3424763"/>
              <a:ext cx="1066" cy="1143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48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5" name="Freeform 121"/>
            <p:cNvSpPr>
              <a:spLocks/>
            </p:cNvSpPr>
            <p:nvPr/>
          </p:nvSpPr>
          <p:spPr bwMode="auto">
            <a:xfrm rot="546413" flipH="1">
              <a:off x="798758" y="3541757"/>
              <a:ext cx="51186" cy="114300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40"/>
                    <a:pt x="0" y="80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5" name="Freeform 4"/>
          <p:cNvSpPr>
            <a:spLocks/>
          </p:cNvSpPr>
          <p:nvPr/>
        </p:nvSpPr>
        <p:spPr bwMode="auto">
          <a:xfrm rot="1836664" flipH="1">
            <a:off x="10069254" y="3641514"/>
            <a:ext cx="846823" cy="944313"/>
          </a:xfrm>
          <a:custGeom>
            <a:avLst/>
            <a:gdLst>
              <a:gd name="T0" fmla="*/ 8 w 928"/>
              <a:gd name="T1" fmla="*/ 152 h 560"/>
              <a:gd name="T2" fmla="*/ 104 w 928"/>
              <a:gd name="T3" fmla="*/ 392 h 560"/>
              <a:gd name="T4" fmla="*/ 296 w 928"/>
              <a:gd name="T5" fmla="*/ 536 h 560"/>
              <a:gd name="T6" fmla="*/ 632 w 928"/>
              <a:gd name="T7" fmla="*/ 536 h 560"/>
              <a:gd name="T8" fmla="*/ 824 w 928"/>
              <a:gd name="T9" fmla="*/ 536 h 560"/>
              <a:gd name="T10" fmla="*/ 872 w 928"/>
              <a:gd name="T11" fmla="*/ 440 h 560"/>
              <a:gd name="T12" fmla="*/ 488 w 928"/>
              <a:gd name="T13" fmla="*/ 392 h 560"/>
              <a:gd name="T14" fmla="*/ 296 w 928"/>
              <a:gd name="T15" fmla="*/ 344 h 560"/>
              <a:gd name="T16" fmla="*/ 248 w 928"/>
              <a:gd name="T17" fmla="*/ 152 h 560"/>
              <a:gd name="T18" fmla="*/ 56 w 928"/>
              <a:gd name="T19" fmla="*/ 8 h 560"/>
              <a:gd name="T20" fmla="*/ 8 w 928"/>
              <a:gd name="T21" fmla="*/ 15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" h="560">
                <a:moveTo>
                  <a:pt x="8" y="152"/>
                </a:moveTo>
                <a:cubicBezTo>
                  <a:pt x="16" y="216"/>
                  <a:pt x="56" y="328"/>
                  <a:pt x="104" y="392"/>
                </a:cubicBezTo>
                <a:cubicBezTo>
                  <a:pt x="152" y="456"/>
                  <a:pt x="208" y="512"/>
                  <a:pt x="296" y="536"/>
                </a:cubicBezTo>
                <a:cubicBezTo>
                  <a:pt x="384" y="560"/>
                  <a:pt x="544" y="536"/>
                  <a:pt x="632" y="536"/>
                </a:cubicBezTo>
                <a:cubicBezTo>
                  <a:pt x="720" y="536"/>
                  <a:pt x="784" y="552"/>
                  <a:pt x="824" y="536"/>
                </a:cubicBezTo>
                <a:cubicBezTo>
                  <a:pt x="864" y="520"/>
                  <a:pt x="928" y="464"/>
                  <a:pt x="872" y="440"/>
                </a:cubicBezTo>
                <a:cubicBezTo>
                  <a:pt x="816" y="416"/>
                  <a:pt x="584" y="408"/>
                  <a:pt x="488" y="392"/>
                </a:cubicBezTo>
                <a:cubicBezTo>
                  <a:pt x="392" y="376"/>
                  <a:pt x="336" y="384"/>
                  <a:pt x="296" y="344"/>
                </a:cubicBezTo>
                <a:cubicBezTo>
                  <a:pt x="256" y="304"/>
                  <a:pt x="288" y="208"/>
                  <a:pt x="248" y="152"/>
                </a:cubicBezTo>
                <a:cubicBezTo>
                  <a:pt x="208" y="96"/>
                  <a:pt x="96" y="16"/>
                  <a:pt x="56" y="8"/>
                </a:cubicBezTo>
                <a:cubicBezTo>
                  <a:pt x="16" y="0"/>
                  <a:pt x="0" y="88"/>
                  <a:pt x="8" y="15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Rectangle 122"/>
          <p:cNvSpPr>
            <a:spLocks noChangeArrowheads="1"/>
          </p:cNvSpPr>
          <p:nvPr/>
        </p:nvSpPr>
        <p:spPr bwMode="auto">
          <a:xfrm rot="17323596" flipH="1">
            <a:off x="9967032" y="4159741"/>
            <a:ext cx="298204" cy="2249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148"/>
          <p:cNvSpPr>
            <a:spLocks/>
          </p:cNvSpPr>
          <p:nvPr/>
        </p:nvSpPr>
        <p:spPr bwMode="auto">
          <a:xfrm>
            <a:off x="10269848" y="5722181"/>
            <a:ext cx="520311" cy="215888"/>
          </a:xfrm>
          <a:custGeom>
            <a:avLst/>
            <a:gdLst>
              <a:gd name="T0" fmla="*/ 703 w 1000"/>
              <a:gd name="T1" fmla="*/ 559 h 559"/>
              <a:gd name="T2" fmla="*/ 572 w 1000"/>
              <a:gd name="T3" fmla="*/ 546 h 559"/>
              <a:gd name="T4" fmla="*/ 434 w 1000"/>
              <a:gd name="T5" fmla="*/ 529 h 559"/>
              <a:gd name="T6" fmla="*/ 297 w 1000"/>
              <a:gd name="T7" fmla="*/ 503 h 559"/>
              <a:gd name="T8" fmla="*/ 176 w 1000"/>
              <a:gd name="T9" fmla="*/ 466 h 559"/>
              <a:gd name="T10" fmla="*/ 78 w 1000"/>
              <a:gd name="T11" fmla="*/ 414 h 559"/>
              <a:gd name="T12" fmla="*/ 16 w 1000"/>
              <a:gd name="T13" fmla="*/ 346 h 559"/>
              <a:gd name="T14" fmla="*/ 0 w 1000"/>
              <a:gd name="T15" fmla="*/ 258 h 559"/>
              <a:gd name="T16" fmla="*/ 43 w 1000"/>
              <a:gd name="T17" fmla="*/ 148 h 559"/>
              <a:gd name="T18" fmla="*/ 60 w 1000"/>
              <a:gd name="T19" fmla="*/ 127 h 559"/>
              <a:gd name="T20" fmla="*/ 79 w 1000"/>
              <a:gd name="T21" fmla="*/ 105 h 559"/>
              <a:gd name="T22" fmla="*/ 100 w 1000"/>
              <a:gd name="T23" fmla="*/ 84 h 559"/>
              <a:gd name="T24" fmla="*/ 122 w 1000"/>
              <a:gd name="T25" fmla="*/ 65 h 559"/>
              <a:gd name="T26" fmla="*/ 143 w 1000"/>
              <a:gd name="T27" fmla="*/ 44 h 559"/>
              <a:gd name="T28" fmla="*/ 166 w 1000"/>
              <a:gd name="T29" fmla="*/ 28 h 559"/>
              <a:gd name="T30" fmla="*/ 191 w 1000"/>
              <a:gd name="T31" fmla="*/ 12 h 559"/>
              <a:gd name="T32" fmla="*/ 219 w 1000"/>
              <a:gd name="T33" fmla="*/ 0 h 559"/>
              <a:gd name="T34" fmla="*/ 337 w 1000"/>
              <a:gd name="T35" fmla="*/ 13 h 559"/>
              <a:gd name="T36" fmla="*/ 465 w 1000"/>
              <a:gd name="T37" fmla="*/ 45 h 559"/>
              <a:gd name="T38" fmla="*/ 594 w 1000"/>
              <a:gd name="T39" fmla="*/ 91 h 559"/>
              <a:gd name="T40" fmla="*/ 719 w 1000"/>
              <a:gd name="T41" fmla="*/ 152 h 559"/>
              <a:gd name="T42" fmla="*/ 829 w 1000"/>
              <a:gd name="T43" fmla="*/ 223 h 559"/>
              <a:gd name="T44" fmla="*/ 919 w 1000"/>
              <a:gd name="T45" fmla="*/ 305 h 559"/>
              <a:gd name="T46" fmla="*/ 978 w 1000"/>
              <a:gd name="T47" fmla="*/ 396 h 559"/>
              <a:gd name="T48" fmla="*/ 1000 w 1000"/>
              <a:gd name="T49" fmla="*/ 496 h 559"/>
              <a:gd name="T50" fmla="*/ 957 w 1000"/>
              <a:gd name="T51" fmla="*/ 513 h 559"/>
              <a:gd name="T52" fmla="*/ 922 w 1000"/>
              <a:gd name="T53" fmla="*/ 527 h 559"/>
              <a:gd name="T54" fmla="*/ 888 w 1000"/>
              <a:gd name="T55" fmla="*/ 536 h 559"/>
              <a:gd name="T56" fmla="*/ 859 w 1000"/>
              <a:gd name="T57" fmla="*/ 544 h 559"/>
              <a:gd name="T58" fmla="*/ 825 w 1000"/>
              <a:gd name="T59" fmla="*/ 548 h 559"/>
              <a:gd name="T60" fmla="*/ 790 w 1000"/>
              <a:gd name="T61" fmla="*/ 553 h 559"/>
              <a:gd name="T62" fmla="*/ 749 w 1000"/>
              <a:gd name="T63" fmla="*/ 555 h 559"/>
              <a:gd name="T64" fmla="*/ 703 w 1000"/>
              <a:gd name="T6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" h="559">
                <a:moveTo>
                  <a:pt x="703" y="559"/>
                </a:moveTo>
                <a:lnTo>
                  <a:pt x="572" y="546"/>
                </a:lnTo>
                <a:lnTo>
                  <a:pt x="434" y="529"/>
                </a:lnTo>
                <a:lnTo>
                  <a:pt x="297" y="503"/>
                </a:lnTo>
                <a:lnTo>
                  <a:pt x="176" y="466"/>
                </a:lnTo>
                <a:lnTo>
                  <a:pt x="78" y="414"/>
                </a:lnTo>
                <a:lnTo>
                  <a:pt x="16" y="346"/>
                </a:lnTo>
                <a:lnTo>
                  <a:pt x="0" y="258"/>
                </a:lnTo>
                <a:lnTo>
                  <a:pt x="43" y="148"/>
                </a:lnTo>
                <a:lnTo>
                  <a:pt x="60" y="127"/>
                </a:lnTo>
                <a:lnTo>
                  <a:pt x="79" y="105"/>
                </a:lnTo>
                <a:lnTo>
                  <a:pt x="100" y="84"/>
                </a:lnTo>
                <a:lnTo>
                  <a:pt x="122" y="65"/>
                </a:lnTo>
                <a:lnTo>
                  <a:pt x="143" y="44"/>
                </a:lnTo>
                <a:lnTo>
                  <a:pt x="166" y="28"/>
                </a:lnTo>
                <a:lnTo>
                  <a:pt x="191" y="12"/>
                </a:lnTo>
                <a:lnTo>
                  <a:pt x="219" y="0"/>
                </a:lnTo>
                <a:lnTo>
                  <a:pt x="337" y="13"/>
                </a:lnTo>
                <a:lnTo>
                  <a:pt x="465" y="45"/>
                </a:lnTo>
                <a:lnTo>
                  <a:pt x="594" y="91"/>
                </a:lnTo>
                <a:lnTo>
                  <a:pt x="719" y="152"/>
                </a:lnTo>
                <a:lnTo>
                  <a:pt x="829" y="223"/>
                </a:lnTo>
                <a:lnTo>
                  <a:pt x="919" y="305"/>
                </a:lnTo>
                <a:lnTo>
                  <a:pt x="978" y="396"/>
                </a:lnTo>
                <a:lnTo>
                  <a:pt x="1000" y="496"/>
                </a:lnTo>
                <a:lnTo>
                  <a:pt x="957" y="513"/>
                </a:lnTo>
                <a:lnTo>
                  <a:pt x="922" y="527"/>
                </a:lnTo>
                <a:lnTo>
                  <a:pt x="888" y="536"/>
                </a:lnTo>
                <a:lnTo>
                  <a:pt x="859" y="544"/>
                </a:lnTo>
                <a:lnTo>
                  <a:pt x="825" y="548"/>
                </a:lnTo>
                <a:lnTo>
                  <a:pt x="790" y="553"/>
                </a:lnTo>
                <a:lnTo>
                  <a:pt x="749" y="555"/>
                </a:lnTo>
                <a:lnTo>
                  <a:pt x="703" y="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Freeform 150"/>
          <p:cNvSpPr>
            <a:spLocks/>
          </p:cNvSpPr>
          <p:nvPr/>
        </p:nvSpPr>
        <p:spPr bwMode="auto">
          <a:xfrm>
            <a:off x="10429223" y="5607247"/>
            <a:ext cx="543748" cy="220547"/>
          </a:xfrm>
          <a:custGeom>
            <a:avLst/>
            <a:gdLst>
              <a:gd name="T0" fmla="*/ 554 w 1046"/>
              <a:gd name="T1" fmla="*/ 512 h 568"/>
              <a:gd name="T2" fmla="*/ 410 w 1046"/>
              <a:gd name="T3" fmla="*/ 418 h 568"/>
              <a:gd name="T4" fmla="*/ 259 w 1046"/>
              <a:gd name="T5" fmla="*/ 347 h 568"/>
              <a:gd name="T6" fmla="*/ 91 w 1046"/>
              <a:gd name="T7" fmla="*/ 295 h 568"/>
              <a:gd name="T8" fmla="*/ 1 w 1046"/>
              <a:gd name="T9" fmla="*/ 268 h 568"/>
              <a:gd name="T10" fmla="*/ 28 w 1046"/>
              <a:gd name="T11" fmla="*/ 261 h 568"/>
              <a:gd name="T12" fmla="*/ 79 w 1046"/>
              <a:gd name="T13" fmla="*/ 261 h 568"/>
              <a:gd name="T14" fmla="*/ 129 w 1046"/>
              <a:gd name="T15" fmla="*/ 260 h 568"/>
              <a:gd name="T16" fmla="*/ 182 w 1046"/>
              <a:gd name="T17" fmla="*/ 258 h 568"/>
              <a:gd name="T18" fmla="*/ 253 w 1046"/>
              <a:gd name="T19" fmla="*/ 311 h 568"/>
              <a:gd name="T20" fmla="*/ 359 w 1046"/>
              <a:gd name="T21" fmla="*/ 354 h 568"/>
              <a:gd name="T22" fmla="*/ 478 w 1046"/>
              <a:gd name="T23" fmla="*/ 355 h 568"/>
              <a:gd name="T24" fmla="*/ 590 w 1046"/>
              <a:gd name="T25" fmla="*/ 370 h 568"/>
              <a:gd name="T26" fmla="*/ 646 w 1046"/>
              <a:gd name="T27" fmla="*/ 401 h 568"/>
              <a:gd name="T28" fmla="*/ 659 w 1046"/>
              <a:gd name="T29" fmla="*/ 400 h 568"/>
              <a:gd name="T30" fmla="*/ 671 w 1046"/>
              <a:gd name="T31" fmla="*/ 384 h 568"/>
              <a:gd name="T32" fmla="*/ 687 w 1046"/>
              <a:gd name="T33" fmla="*/ 362 h 568"/>
              <a:gd name="T34" fmla="*/ 704 w 1046"/>
              <a:gd name="T35" fmla="*/ 345 h 568"/>
              <a:gd name="T36" fmla="*/ 719 w 1046"/>
              <a:gd name="T37" fmla="*/ 328 h 568"/>
              <a:gd name="T38" fmla="*/ 709 w 1046"/>
              <a:gd name="T39" fmla="*/ 313 h 568"/>
              <a:gd name="T40" fmla="*/ 684 w 1046"/>
              <a:gd name="T41" fmla="*/ 299 h 568"/>
              <a:gd name="T42" fmla="*/ 674 w 1046"/>
              <a:gd name="T43" fmla="*/ 287 h 568"/>
              <a:gd name="T44" fmla="*/ 674 w 1046"/>
              <a:gd name="T45" fmla="*/ 279 h 568"/>
              <a:gd name="T46" fmla="*/ 678 w 1046"/>
              <a:gd name="T47" fmla="*/ 269 h 568"/>
              <a:gd name="T48" fmla="*/ 691 w 1046"/>
              <a:gd name="T49" fmla="*/ 263 h 568"/>
              <a:gd name="T50" fmla="*/ 707 w 1046"/>
              <a:gd name="T51" fmla="*/ 271 h 568"/>
              <a:gd name="T52" fmla="*/ 729 w 1046"/>
              <a:gd name="T53" fmla="*/ 281 h 568"/>
              <a:gd name="T54" fmla="*/ 751 w 1046"/>
              <a:gd name="T55" fmla="*/ 269 h 568"/>
              <a:gd name="T56" fmla="*/ 769 w 1046"/>
              <a:gd name="T57" fmla="*/ 253 h 568"/>
              <a:gd name="T58" fmla="*/ 787 w 1046"/>
              <a:gd name="T59" fmla="*/ 240 h 568"/>
              <a:gd name="T60" fmla="*/ 809 w 1046"/>
              <a:gd name="T61" fmla="*/ 225 h 568"/>
              <a:gd name="T62" fmla="*/ 819 w 1046"/>
              <a:gd name="T63" fmla="*/ 208 h 568"/>
              <a:gd name="T64" fmla="*/ 812 w 1046"/>
              <a:gd name="T65" fmla="*/ 193 h 568"/>
              <a:gd name="T66" fmla="*/ 799 w 1046"/>
              <a:gd name="T67" fmla="*/ 177 h 568"/>
              <a:gd name="T68" fmla="*/ 793 w 1046"/>
              <a:gd name="T69" fmla="*/ 135 h 568"/>
              <a:gd name="T70" fmla="*/ 801 w 1046"/>
              <a:gd name="T71" fmla="*/ 91 h 568"/>
              <a:gd name="T72" fmla="*/ 807 w 1046"/>
              <a:gd name="T73" fmla="*/ 59 h 568"/>
              <a:gd name="T74" fmla="*/ 813 w 1046"/>
              <a:gd name="T75" fmla="*/ 24 h 568"/>
              <a:gd name="T76" fmla="*/ 834 w 1046"/>
              <a:gd name="T77" fmla="*/ 12 h 568"/>
              <a:gd name="T78" fmla="*/ 868 w 1046"/>
              <a:gd name="T79" fmla="*/ 43 h 568"/>
              <a:gd name="T80" fmla="*/ 899 w 1046"/>
              <a:gd name="T81" fmla="*/ 79 h 568"/>
              <a:gd name="T82" fmla="*/ 929 w 1046"/>
              <a:gd name="T83" fmla="*/ 119 h 568"/>
              <a:gd name="T84" fmla="*/ 1012 w 1046"/>
              <a:gd name="T85" fmla="*/ 191 h 568"/>
              <a:gd name="T86" fmla="*/ 1046 w 1046"/>
              <a:gd name="T87" fmla="*/ 276 h 568"/>
              <a:gd name="T88" fmla="*/ 985 w 1046"/>
              <a:gd name="T89" fmla="*/ 348 h 568"/>
              <a:gd name="T90" fmla="*/ 874 w 1046"/>
              <a:gd name="T91" fmla="*/ 411 h 568"/>
              <a:gd name="T92" fmla="*/ 794 w 1046"/>
              <a:gd name="T93" fmla="*/ 458 h 568"/>
              <a:gd name="T94" fmla="*/ 750 w 1046"/>
              <a:gd name="T95" fmla="*/ 496 h 568"/>
              <a:gd name="T96" fmla="*/ 701 w 1046"/>
              <a:gd name="T97" fmla="*/ 534 h 568"/>
              <a:gd name="T98" fmla="*/ 651 w 1046"/>
              <a:gd name="T99" fmla="*/ 56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6" h="568">
                <a:moveTo>
                  <a:pt x="626" y="568"/>
                </a:moveTo>
                <a:lnTo>
                  <a:pt x="554" y="512"/>
                </a:lnTo>
                <a:lnTo>
                  <a:pt x="484" y="463"/>
                </a:lnTo>
                <a:lnTo>
                  <a:pt x="410" y="418"/>
                </a:lnTo>
                <a:lnTo>
                  <a:pt x="337" y="382"/>
                </a:lnTo>
                <a:lnTo>
                  <a:pt x="259" y="347"/>
                </a:lnTo>
                <a:lnTo>
                  <a:pt x="178" y="319"/>
                </a:lnTo>
                <a:lnTo>
                  <a:pt x="91" y="295"/>
                </a:lnTo>
                <a:lnTo>
                  <a:pt x="0" y="274"/>
                </a:lnTo>
                <a:lnTo>
                  <a:pt x="1" y="268"/>
                </a:lnTo>
                <a:lnTo>
                  <a:pt x="3" y="263"/>
                </a:lnTo>
                <a:lnTo>
                  <a:pt x="28" y="261"/>
                </a:lnTo>
                <a:lnTo>
                  <a:pt x="54" y="261"/>
                </a:lnTo>
                <a:lnTo>
                  <a:pt x="79" y="261"/>
                </a:lnTo>
                <a:lnTo>
                  <a:pt x="106" y="261"/>
                </a:lnTo>
                <a:lnTo>
                  <a:pt x="129" y="260"/>
                </a:lnTo>
                <a:lnTo>
                  <a:pt x="156" y="259"/>
                </a:lnTo>
                <a:lnTo>
                  <a:pt x="182" y="258"/>
                </a:lnTo>
                <a:lnTo>
                  <a:pt x="212" y="257"/>
                </a:lnTo>
                <a:lnTo>
                  <a:pt x="253" y="311"/>
                </a:lnTo>
                <a:lnTo>
                  <a:pt x="304" y="341"/>
                </a:lnTo>
                <a:lnTo>
                  <a:pt x="359" y="354"/>
                </a:lnTo>
                <a:lnTo>
                  <a:pt x="419" y="357"/>
                </a:lnTo>
                <a:lnTo>
                  <a:pt x="478" y="355"/>
                </a:lnTo>
                <a:lnTo>
                  <a:pt x="535" y="357"/>
                </a:lnTo>
                <a:lnTo>
                  <a:pt x="590" y="370"/>
                </a:lnTo>
                <a:lnTo>
                  <a:pt x="638" y="401"/>
                </a:lnTo>
                <a:lnTo>
                  <a:pt x="646" y="401"/>
                </a:lnTo>
                <a:lnTo>
                  <a:pt x="653" y="401"/>
                </a:lnTo>
                <a:lnTo>
                  <a:pt x="659" y="400"/>
                </a:lnTo>
                <a:lnTo>
                  <a:pt x="668" y="399"/>
                </a:lnTo>
                <a:lnTo>
                  <a:pt x="671" y="384"/>
                </a:lnTo>
                <a:lnTo>
                  <a:pt x="679" y="372"/>
                </a:lnTo>
                <a:lnTo>
                  <a:pt x="687" y="362"/>
                </a:lnTo>
                <a:lnTo>
                  <a:pt x="697" y="354"/>
                </a:lnTo>
                <a:lnTo>
                  <a:pt x="704" y="345"/>
                </a:lnTo>
                <a:lnTo>
                  <a:pt x="713" y="337"/>
                </a:lnTo>
                <a:lnTo>
                  <a:pt x="719" y="328"/>
                </a:lnTo>
                <a:lnTo>
                  <a:pt x="722" y="320"/>
                </a:lnTo>
                <a:lnTo>
                  <a:pt x="709" y="313"/>
                </a:lnTo>
                <a:lnTo>
                  <a:pt x="697" y="306"/>
                </a:lnTo>
                <a:lnTo>
                  <a:pt x="684" y="299"/>
                </a:lnTo>
                <a:lnTo>
                  <a:pt x="674" y="295"/>
                </a:lnTo>
                <a:lnTo>
                  <a:pt x="674" y="287"/>
                </a:lnTo>
                <a:lnTo>
                  <a:pt x="674" y="282"/>
                </a:lnTo>
                <a:lnTo>
                  <a:pt x="674" y="279"/>
                </a:lnTo>
                <a:lnTo>
                  <a:pt x="675" y="275"/>
                </a:lnTo>
                <a:lnTo>
                  <a:pt x="678" y="269"/>
                </a:lnTo>
                <a:lnTo>
                  <a:pt x="685" y="263"/>
                </a:lnTo>
                <a:lnTo>
                  <a:pt x="691" y="263"/>
                </a:lnTo>
                <a:lnTo>
                  <a:pt x="697" y="263"/>
                </a:lnTo>
                <a:lnTo>
                  <a:pt x="707" y="271"/>
                </a:lnTo>
                <a:lnTo>
                  <a:pt x="719" y="281"/>
                </a:lnTo>
                <a:lnTo>
                  <a:pt x="729" y="281"/>
                </a:lnTo>
                <a:lnTo>
                  <a:pt x="743" y="281"/>
                </a:lnTo>
                <a:lnTo>
                  <a:pt x="751" y="269"/>
                </a:lnTo>
                <a:lnTo>
                  <a:pt x="762" y="261"/>
                </a:lnTo>
                <a:lnTo>
                  <a:pt x="769" y="253"/>
                </a:lnTo>
                <a:lnTo>
                  <a:pt x="778" y="247"/>
                </a:lnTo>
                <a:lnTo>
                  <a:pt x="787" y="240"/>
                </a:lnTo>
                <a:lnTo>
                  <a:pt x="797" y="233"/>
                </a:lnTo>
                <a:lnTo>
                  <a:pt x="809" y="225"/>
                </a:lnTo>
                <a:lnTo>
                  <a:pt x="824" y="218"/>
                </a:lnTo>
                <a:lnTo>
                  <a:pt x="819" y="208"/>
                </a:lnTo>
                <a:lnTo>
                  <a:pt x="816" y="200"/>
                </a:lnTo>
                <a:lnTo>
                  <a:pt x="812" y="193"/>
                </a:lnTo>
                <a:lnTo>
                  <a:pt x="809" y="188"/>
                </a:lnTo>
                <a:lnTo>
                  <a:pt x="799" y="177"/>
                </a:lnTo>
                <a:lnTo>
                  <a:pt x="787" y="167"/>
                </a:lnTo>
                <a:lnTo>
                  <a:pt x="793" y="135"/>
                </a:lnTo>
                <a:lnTo>
                  <a:pt x="799" y="111"/>
                </a:lnTo>
                <a:lnTo>
                  <a:pt x="801" y="91"/>
                </a:lnTo>
                <a:lnTo>
                  <a:pt x="806" y="76"/>
                </a:lnTo>
                <a:lnTo>
                  <a:pt x="807" y="59"/>
                </a:lnTo>
                <a:lnTo>
                  <a:pt x="810" y="43"/>
                </a:lnTo>
                <a:lnTo>
                  <a:pt x="813" y="24"/>
                </a:lnTo>
                <a:lnTo>
                  <a:pt x="818" y="0"/>
                </a:lnTo>
                <a:lnTo>
                  <a:pt x="834" y="12"/>
                </a:lnTo>
                <a:lnTo>
                  <a:pt x="851" y="27"/>
                </a:lnTo>
                <a:lnTo>
                  <a:pt x="868" y="43"/>
                </a:lnTo>
                <a:lnTo>
                  <a:pt x="884" y="61"/>
                </a:lnTo>
                <a:lnTo>
                  <a:pt x="899" y="79"/>
                </a:lnTo>
                <a:lnTo>
                  <a:pt x="915" y="98"/>
                </a:lnTo>
                <a:lnTo>
                  <a:pt x="929" y="119"/>
                </a:lnTo>
                <a:lnTo>
                  <a:pt x="946" y="139"/>
                </a:lnTo>
                <a:lnTo>
                  <a:pt x="1012" y="191"/>
                </a:lnTo>
                <a:lnTo>
                  <a:pt x="1044" y="236"/>
                </a:lnTo>
                <a:lnTo>
                  <a:pt x="1046" y="276"/>
                </a:lnTo>
                <a:lnTo>
                  <a:pt x="1025" y="314"/>
                </a:lnTo>
                <a:lnTo>
                  <a:pt x="985" y="348"/>
                </a:lnTo>
                <a:lnTo>
                  <a:pt x="934" y="380"/>
                </a:lnTo>
                <a:lnTo>
                  <a:pt x="874" y="411"/>
                </a:lnTo>
                <a:lnTo>
                  <a:pt x="813" y="443"/>
                </a:lnTo>
                <a:lnTo>
                  <a:pt x="794" y="458"/>
                </a:lnTo>
                <a:lnTo>
                  <a:pt x="774" y="476"/>
                </a:lnTo>
                <a:lnTo>
                  <a:pt x="750" y="496"/>
                </a:lnTo>
                <a:lnTo>
                  <a:pt x="728" y="516"/>
                </a:lnTo>
                <a:lnTo>
                  <a:pt x="701" y="534"/>
                </a:lnTo>
                <a:lnTo>
                  <a:pt x="676" y="550"/>
                </a:lnTo>
                <a:lnTo>
                  <a:pt x="651" y="561"/>
                </a:lnTo>
                <a:lnTo>
                  <a:pt x="626" y="568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151"/>
          <p:cNvSpPr>
            <a:spLocks/>
          </p:cNvSpPr>
          <p:nvPr/>
        </p:nvSpPr>
        <p:spPr bwMode="auto">
          <a:xfrm>
            <a:off x="10580785" y="5683352"/>
            <a:ext cx="195311" cy="59020"/>
          </a:xfrm>
          <a:custGeom>
            <a:avLst/>
            <a:gdLst>
              <a:gd name="T0" fmla="*/ 342 w 375"/>
              <a:gd name="T1" fmla="*/ 152 h 152"/>
              <a:gd name="T2" fmla="*/ 295 w 375"/>
              <a:gd name="T3" fmla="*/ 128 h 152"/>
              <a:gd name="T4" fmla="*/ 253 w 375"/>
              <a:gd name="T5" fmla="*/ 108 h 152"/>
              <a:gd name="T6" fmla="*/ 211 w 375"/>
              <a:gd name="T7" fmla="*/ 91 h 152"/>
              <a:gd name="T8" fmla="*/ 173 w 375"/>
              <a:gd name="T9" fmla="*/ 77 h 152"/>
              <a:gd name="T10" fmla="*/ 132 w 375"/>
              <a:gd name="T11" fmla="*/ 62 h 152"/>
              <a:gd name="T12" fmla="*/ 92 w 375"/>
              <a:gd name="T13" fmla="*/ 51 h 152"/>
              <a:gd name="T14" fmla="*/ 47 w 375"/>
              <a:gd name="T15" fmla="*/ 38 h 152"/>
              <a:gd name="T16" fmla="*/ 0 w 375"/>
              <a:gd name="T17" fmla="*/ 27 h 152"/>
              <a:gd name="T18" fmla="*/ 13 w 375"/>
              <a:gd name="T19" fmla="*/ 3 h 152"/>
              <a:gd name="T20" fmla="*/ 51 w 375"/>
              <a:gd name="T21" fmla="*/ 0 h 152"/>
              <a:gd name="T22" fmla="*/ 105 w 375"/>
              <a:gd name="T23" fmla="*/ 12 h 152"/>
              <a:gd name="T24" fmla="*/ 172 w 375"/>
              <a:gd name="T25" fmla="*/ 36 h 152"/>
              <a:gd name="T26" fmla="*/ 236 w 375"/>
              <a:gd name="T27" fmla="*/ 63 h 152"/>
              <a:gd name="T28" fmla="*/ 298 w 375"/>
              <a:gd name="T29" fmla="*/ 91 h 152"/>
              <a:gd name="T30" fmla="*/ 345 w 375"/>
              <a:gd name="T31" fmla="*/ 115 h 152"/>
              <a:gd name="T32" fmla="*/ 375 w 375"/>
              <a:gd name="T33" fmla="*/ 128 h 152"/>
              <a:gd name="T34" fmla="*/ 375 w 375"/>
              <a:gd name="T35" fmla="*/ 134 h 152"/>
              <a:gd name="T36" fmla="*/ 375 w 375"/>
              <a:gd name="T37" fmla="*/ 140 h 152"/>
              <a:gd name="T38" fmla="*/ 363 w 375"/>
              <a:gd name="T39" fmla="*/ 147 h 152"/>
              <a:gd name="T40" fmla="*/ 357 w 375"/>
              <a:gd name="T41" fmla="*/ 150 h 152"/>
              <a:gd name="T42" fmla="*/ 350 w 375"/>
              <a:gd name="T43" fmla="*/ 151 h 152"/>
              <a:gd name="T44" fmla="*/ 342 w 375"/>
              <a:gd name="T4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" h="152">
                <a:moveTo>
                  <a:pt x="342" y="152"/>
                </a:moveTo>
                <a:lnTo>
                  <a:pt x="295" y="128"/>
                </a:lnTo>
                <a:lnTo>
                  <a:pt x="253" y="108"/>
                </a:lnTo>
                <a:lnTo>
                  <a:pt x="211" y="91"/>
                </a:lnTo>
                <a:lnTo>
                  <a:pt x="173" y="77"/>
                </a:lnTo>
                <a:lnTo>
                  <a:pt x="132" y="62"/>
                </a:lnTo>
                <a:lnTo>
                  <a:pt x="92" y="51"/>
                </a:lnTo>
                <a:lnTo>
                  <a:pt x="47" y="38"/>
                </a:lnTo>
                <a:lnTo>
                  <a:pt x="0" y="27"/>
                </a:lnTo>
                <a:lnTo>
                  <a:pt x="13" y="3"/>
                </a:lnTo>
                <a:lnTo>
                  <a:pt x="51" y="0"/>
                </a:lnTo>
                <a:lnTo>
                  <a:pt x="105" y="12"/>
                </a:lnTo>
                <a:lnTo>
                  <a:pt x="172" y="36"/>
                </a:lnTo>
                <a:lnTo>
                  <a:pt x="236" y="63"/>
                </a:lnTo>
                <a:lnTo>
                  <a:pt x="298" y="91"/>
                </a:lnTo>
                <a:lnTo>
                  <a:pt x="345" y="115"/>
                </a:lnTo>
                <a:lnTo>
                  <a:pt x="375" y="128"/>
                </a:lnTo>
                <a:lnTo>
                  <a:pt x="375" y="134"/>
                </a:lnTo>
                <a:lnTo>
                  <a:pt x="375" y="140"/>
                </a:lnTo>
                <a:lnTo>
                  <a:pt x="363" y="147"/>
                </a:lnTo>
                <a:lnTo>
                  <a:pt x="357" y="150"/>
                </a:lnTo>
                <a:lnTo>
                  <a:pt x="350" y="151"/>
                </a:lnTo>
                <a:lnTo>
                  <a:pt x="342" y="1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Freeform 152"/>
          <p:cNvSpPr>
            <a:spLocks/>
          </p:cNvSpPr>
          <p:nvPr/>
        </p:nvSpPr>
        <p:spPr bwMode="auto">
          <a:xfrm>
            <a:off x="10560472" y="5703543"/>
            <a:ext cx="129687" cy="34169"/>
          </a:xfrm>
          <a:custGeom>
            <a:avLst/>
            <a:gdLst>
              <a:gd name="T0" fmla="*/ 170 w 248"/>
              <a:gd name="T1" fmla="*/ 88 h 88"/>
              <a:gd name="T2" fmla="*/ 138 w 248"/>
              <a:gd name="T3" fmla="*/ 81 h 88"/>
              <a:gd name="T4" fmla="*/ 112 w 248"/>
              <a:gd name="T5" fmla="*/ 75 h 88"/>
              <a:gd name="T6" fmla="*/ 87 w 248"/>
              <a:gd name="T7" fmla="*/ 65 h 88"/>
              <a:gd name="T8" fmla="*/ 65 w 248"/>
              <a:gd name="T9" fmla="*/ 56 h 88"/>
              <a:gd name="T10" fmla="*/ 44 w 248"/>
              <a:gd name="T11" fmla="*/ 43 h 88"/>
              <a:gd name="T12" fmla="*/ 28 w 248"/>
              <a:gd name="T13" fmla="*/ 29 h 88"/>
              <a:gd name="T14" fmla="*/ 12 w 248"/>
              <a:gd name="T15" fmla="*/ 15 h 88"/>
              <a:gd name="T16" fmla="*/ 0 w 248"/>
              <a:gd name="T17" fmla="*/ 0 h 88"/>
              <a:gd name="T18" fmla="*/ 19 w 248"/>
              <a:gd name="T19" fmla="*/ 2 h 88"/>
              <a:gd name="T20" fmla="*/ 51 w 248"/>
              <a:gd name="T21" fmla="*/ 9 h 88"/>
              <a:gd name="T22" fmla="*/ 90 w 248"/>
              <a:gd name="T23" fmla="*/ 15 h 88"/>
              <a:gd name="T24" fmla="*/ 132 w 248"/>
              <a:gd name="T25" fmla="*/ 25 h 88"/>
              <a:gd name="T26" fmla="*/ 172 w 248"/>
              <a:gd name="T27" fmla="*/ 34 h 88"/>
              <a:gd name="T28" fmla="*/ 207 w 248"/>
              <a:gd name="T29" fmla="*/ 47 h 88"/>
              <a:gd name="T30" fmla="*/ 234 w 248"/>
              <a:gd name="T31" fmla="*/ 58 h 88"/>
              <a:gd name="T32" fmla="*/ 248 w 248"/>
              <a:gd name="T33" fmla="*/ 72 h 88"/>
              <a:gd name="T34" fmla="*/ 240 w 248"/>
              <a:gd name="T35" fmla="*/ 76 h 88"/>
              <a:gd name="T36" fmla="*/ 231 w 248"/>
              <a:gd name="T37" fmla="*/ 81 h 88"/>
              <a:gd name="T38" fmla="*/ 220 w 248"/>
              <a:gd name="T39" fmla="*/ 83 h 88"/>
              <a:gd name="T40" fmla="*/ 210 w 248"/>
              <a:gd name="T41" fmla="*/ 87 h 88"/>
              <a:gd name="T42" fmla="*/ 198 w 248"/>
              <a:gd name="T43" fmla="*/ 87 h 88"/>
              <a:gd name="T44" fmla="*/ 190 w 248"/>
              <a:gd name="T45" fmla="*/ 87 h 88"/>
              <a:gd name="T46" fmla="*/ 179 w 248"/>
              <a:gd name="T47" fmla="*/ 87 h 88"/>
              <a:gd name="T48" fmla="*/ 170 w 248"/>
              <a:gd name="T4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8" h="88">
                <a:moveTo>
                  <a:pt x="170" y="88"/>
                </a:moveTo>
                <a:lnTo>
                  <a:pt x="138" y="81"/>
                </a:lnTo>
                <a:lnTo>
                  <a:pt x="112" y="75"/>
                </a:lnTo>
                <a:lnTo>
                  <a:pt x="87" y="65"/>
                </a:lnTo>
                <a:lnTo>
                  <a:pt x="65" y="56"/>
                </a:lnTo>
                <a:lnTo>
                  <a:pt x="44" y="43"/>
                </a:lnTo>
                <a:lnTo>
                  <a:pt x="28" y="29"/>
                </a:lnTo>
                <a:lnTo>
                  <a:pt x="12" y="15"/>
                </a:lnTo>
                <a:lnTo>
                  <a:pt x="0" y="0"/>
                </a:lnTo>
                <a:lnTo>
                  <a:pt x="19" y="2"/>
                </a:lnTo>
                <a:lnTo>
                  <a:pt x="51" y="9"/>
                </a:lnTo>
                <a:lnTo>
                  <a:pt x="90" y="15"/>
                </a:lnTo>
                <a:lnTo>
                  <a:pt x="132" y="25"/>
                </a:lnTo>
                <a:lnTo>
                  <a:pt x="172" y="34"/>
                </a:lnTo>
                <a:lnTo>
                  <a:pt x="207" y="47"/>
                </a:lnTo>
                <a:lnTo>
                  <a:pt x="234" y="58"/>
                </a:lnTo>
                <a:lnTo>
                  <a:pt x="248" y="72"/>
                </a:lnTo>
                <a:lnTo>
                  <a:pt x="240" y="76"/>
                </a:lnTo>
                <a:lnTo>
                  <a:pt x="231" y="81"/>
                </a:lnTo>
                <a:lnTo>
                  <a:pt x="220" y="83"/>
                </a:lnTo>
                <a:lnTo>
                  <a:pt x="210" y="87"/>
                </a:lnTo>
                <a:lnTo>
                  <a:pt x="198" y="87"/>
                </a:lnTo>
                <a:lnTo>
                  <a:pt x="190" y="87"/>
                </a:lnTo>
                <a:lnTo>
                  <a:pt x="179" y="87"/>
                </a:lnTo>
                <a:lnTo>
                  <a:pt x="170" y="8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153"/>
          <p:cNvSpPr>
            <a:spLocks/>
          </p:cNvSpPr>
          <p:nvPr/>
        </p:nvSpPr>
        <p:spPr bwMode="auto">
          <a:xfrm>
            <a:off x="10658909" y="5678692"/>
            <a:ext cx="110937" cy="31063"/>
          </a:xfrm>
          <a:custGeom>
            <a:avLst/>
            <a:gdLst>
              <a:gd name="T0" fmla="*/ 177 w 215"/>
              <a:gd name="T1" fmla="*/ 79 h 79"/>
              <a:gd name="T2" fmla="*/ 152 w 215"/>
              <a:gd name="T3" fmla="*/ 66 h 79"/>
              <a:gd name="T4" fmla="*/ 128 w 215"/>
              <a:gd name="T5" fmla="*/ 56 h 79"/>
              <a:gd name="T6" fmla="*/ 106 w 215"/>
              <a:gd name="T7" fmla="*/ 46 h 79"/>
              <a:gd name="T8" fmla="*/ 84 w 215"/>
              <a:gd name="T9" fmla="*/ 38 h 79"/>
              <a:gd name="T10" fmla="*/ 62 w 215"/>
              <a:gd name="T11" fmla="*/ 29 h 79"/>
              <a:gd name="T12" fmla="*/ 40 w 215"/>
              <a:gd name="T13" fmla="*/ 19 h 79"/>
              <a:gd name="T14" fmla="*/ 19 w 215"/>
              <a:gd name="T15" fmla="*/ 9 h 79"/>
              <a:gd name="T16" fmla="*/ 0 w 215"/>
              <a:gd name="T17" fmla="*/ 0 h 79"/>
              <a:gd name="T18" fmla="*/ 24 w 215"/>
              <a:gd name="T19" fmla="*/ 0 h 79"/>
              <a:gd name="T20" fmla="*/ 50 w 215"/>
              <a:gd name="T21" fmla="*/ 3 h 79"/>
              <a:gd name="T22" fmla="*/ 78 w 215"/>
              <a:gd name="T23" fmla="*/ 7 h 79"/>
              <a:gd name="T24" fmla="*/ 106 w 215"/>
              <a:gd name="T25" fmla="*/ 14 h 79"/>
              <a:gd name="T26" fmla="*/ 132 w 215"/>
              <a:gd name="T27" fmla="*/ 21 h 79"/>
              <a:gd name="T28" fmla="*/ 160 w 215"/>
              <a:gd name="T29" fmla="*/ 30 h 79"/>
              <a:gd name="T30" fmla="*/ 187 w 215"/>
              <a:gd name="T31" fmla="*/ 40 h 79"/>
              <a:gd name="T32" fmla="*/ 215 w 215"/>
              <a:gd name="T33" fmla="*/ 53 h 79"/>
              <a:gd name="T34" fmla="*/ 206 w 215"/>
              <a:gd name="T35" fmla="*/ 59 h 79"/>
              <a:gd name="T36" fmla="*/ 197 w 215"/>
              <a:gd name="T37" fmla="*/ 67 h 79"/>
              <a:gd name="T38" fmla="*/ 187 w 215"/>
              <a:gd name="T39" fmla="*/ 74 h 79"/>
              <a:gd name="T40" fmla="*/ 177 w 215"/>
              <a:gd name="T4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79">
                <a:moveTo>
                  <a:pt x="177" y="79"/>
                </a:moveTo>
                <a:lnTo>
                  <a:pt x="152" y="66"/>
                </a:lnTo>
                <a:lnTo>
                  <a:pt x="128" y="56"/>
                </a:lnTo>
                <a:lnTo>
                  <a:pt x="106" y="46"/>
                </a:lnTo>
                <a:lnTo>
                  <a:pt x="84" y="38"/>
                </a:lnTo>
                <a:lnTo>
                  <a:pt x="62" y="29"/>
                </a:lnTo>
                <a:lnTo>
                  <a:pt x="40" y="19"/>
                </a:lnTo>
                <a:lnTo>
                  <a:pt x="19" y="9"/>
                </a:lnTo>
                <a:lnTo>
                  <a:pt x="0" y="0"/>
                </a:lnTo>
                <a:lnTo>
                  <a:pt x="24" y="0"/>
                </a:lnTo>
                <a:lnTo>
                  <a:pt x="50" y="3"/>
                </a:lnTo>
                <a:lnTo>
                  <a:pt x="78" y="7"/>
                </a:lnTo>
                <a:lnTo>
                  <a:pt x="106" y="14"/>
                </a:lnTo>
                <a:lnTo>
                  <a:pt x="132" y="21"/>
                </a:lnTo>
                <a:lnTo>
                  <a:pt x="160" y="30"/>
                </a:lnTo>
                <a:lnTo>
                  <a:pt x="187" y="40"/>
                </a:lnTo>
                <a:lnTo>
                  <a:pt x="215" y="53"/>
                </a:lnTo>
                <a:lnTo>
                  <a:pt x="206" y="59"/>
                </a:lnTo>
                <a:lnTo>
                  <a:pt x="197" y="67"/>
                </a:lnTo>
                <a:lnTo>
                  <a:pt x="187" y="74"/>
                </a:lnTo>
                <a:lnTo>
                  <a:pt x="177" y="7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Freeform 154"/>
          <p:cNvSpPr>
            <a:spLocks/>
          </p:cNvSpPr>
          <p:nvPr/>
        </p:nvSpPr>
        <p:spPr bwMode="auto">
          <a:xfrm>
            <a:off x="10615160" y="5641417"/>
            <a:ext cx="214062" cy="57467"/>
          </a:xfrm>
          <a:custGeom>
            <a:avLst/>
            <a:gdLst>
              <a:gd name="T0" fmla="*/ 362 w 412"/>
              <a:gd name="T1" fmla="*/ 145 h 145"/>
              <a:gd name="T2" fmla="*/ 355 w 412"/>
              <a:gd name="T3" fmla="*/ 143 h 145"/>
              <a:gd name="T4" fmla="*/ 349 w 412"/>
              <a:gd name="T5" fmla="*/ 143 h 145"/>
              <a:gd name="T6" fmla="*/ 349 w 412"/>
              <a:gd name="T7" fmla="*/ 137 h 145"/>
              <a:gd name="T8" fmla="*/ 349 w 412"/>
              <a:gd name="T9" fmla="*/ 134 h 145"/>
              <a:gd name="T10" fmla="*/ 303 w 412"/>
              <a:gd name="T11" fmla="*/ 116 h 145"/>
              <a:gd name="T12" fmla="*/ 259 w 412"/>
              <a:gd name="T13" fmla="*/ 102 h 145"/>
              <a:gd name="T14" fmla="*/ 216 w 412"/>
              <a:gd name="T15" fmla="*/ 88 h 145"/>
              <a:gd name="T16" fmla="*/ 175 w 412"/>
              <a:gd name="T17" fmla="*/ 79 h 145"/>
              <a:gd name="T18" fmla="*/ 133 w 412"/>
              <a:gd name="T19" fmla="*/ 70 h 145"/>
              <a:gd name="T20" fmla="*/ 90 w 412"/>
              <a:gd name="T21" fmla="*/ 64 h 145"/>
              <a:gd name="T22" fmla="*/ 44 w 412"/>
              <a:gd name="T23" fmla="*/ 60 h 145"/>
              <a:gd name="T24" fmla="*/ 0 w 412"/>
              <a:gd name="T25" fmla="*/ 62 h 145"/>
              <a:gd name="T26" fmla="*/ 16 w 412"/>
              <a:gd name="T27" fmla="*/ 20 h 145"/>
              <a:gd name="T28" fmla="*/ 64 w 412"/>
              <a:gd name="T29" fmla="*/ 1 h 145"/>
              <a:gd name="T30" fmla="*/ 130 w 412"/>
              <a:gd name="T31" fmla="*/ 0 h 145"/>
              <a:gd name="T32" fmla="*/ 206 w 412"/>
              <a:gd name="T33" fmla="*/ 14 h 145"/>
              <a:gd name="T34" fmla="*/ 281 w 412"/>
              <a:gd name="T35" fmla="*/ 35 h 145"/>
              <a:gd name="T36" fmla="*/ 347 w 412"/>
              <a:gd name="T37" fmla="*/ 64 h 145"/>
              <a:gd name="T38" fmla="*/ 393 w 412"/>
              <a:gd name="T39" fmla="*/ 94 h 145"/>
              <a:gd name="T40" fmla="*/ 412 w 412"/>
              <a:gd name="T41" fmla="*/ 122 h 145"/>
              <a:gd name="T42" fmla="*/ 397 w 412"/>
              <a:gd name="T43" fmla="*/ 129 h 145"/>
              <a:gd name="T44" fmla="*/ 387 w 412"/>
              <a:gd name="T45" fmla="*/ 136 h 145"/>
              <a:gd name="T46" fmla="*/ 375 w 412"/>
              <a:gd name="T47" fmla="*/ 140 h 145"/>
              <a:gd name="T48" fmla="*/ 362 w 412"/>
              <a:gd name="T4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" h="145">
                <a:moveTo>
                  <a:pt x="362" y="145"/>
                </a:moveTo>
                <a:lnTo>
                  <a:pt x="355" y="143"/>
                </a:lnTo>
                <a:lnTo>
                  <a:pt x="349" y="143"/>
                </a:lnTo>
                <a:lnTo>
                  <a:pt x="349" y="137"/>
                </a:lnTo>
                <a:lnTo>
                  <a:pt x="349" y="134"/>
                </a:lnTo>
                <a:lnTo>
                  <a:pt x="303" y="116"/>
                </a:lnTo>
                <a:lnTo>
                  <a:pt x="259" y="102"/>
                </a:lnTo>
                <a:lnTo>
                  <a:pt x="216" y="88"/>
                </a:lnTo>
                <a:lnTo>
                  <a:pt x="175" y="79"/>
                </a:lnTo>
                <a:lnTo>
                  <a:pt x="133" y="70"/>
                </a:lnTo>
                <a:lnTo>
                  <a:pt x="90" y="64"/>
                </a:lnTo>
                <a:lnTo>
                  <a:pt x="44" y="60"/>
                </a:lnTo>
                <a:lnTo>
                  <a:pt x="0" y="62"/>
                </a:lnTo>
                <a:lnTo>
                  <a:pt x="16" y="20"/>
                </a:lnTo>
                <a:lnTo>
                  <a:pt x="64" y="1"/>
                </a:lnTo>
                <a:lnTo>
                  <a:pt x="130" y="0"/>
                </a:lnTo>
                <a:lnTo>
                  <a:pt x="206" y="14"/>
                </a:lnTo>
                <a:lnTo>
                  <a:pt x="281" y="35"/>
                </a:lnTo>
                <a:lnTo>
                  <a:pt x="347" y="64"/>
                </a:lnTo>
                <a:lnTo>
                  <a:pt x="393" y="94"/>
                </a:lnTo>
                <a:lnTo>
                  <a:pt x="412" y="122"/>
                </a:lnTo>
                <a:lnTo>
                  <a:pt x="397" y="129"/>
                </a:lnTo>
                <a:lnTo>
                  <a:pt x="387" y="136"/>
                </a:lnTo>
                <a:lnTo>
                  <a:pt x="375" y="140"/>
                </a:lnTo>
                <a:lnTo>
                  <a:pt x="362" y="1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155"/>
          <p:cNvSpPr>
            <a:spLocks/>
          </p:cNvSpPr>
          <p:nvPr/>
        </p:nvSpPr>
        <p:spPr bwMode="auto">
          <a:xfrm>
            <a:off x="10666721" y="5582398"/>
            <a:ext cx="160936" cy="79211"/>
          </a:xfrm>
          <a:custGeom>
            <a:avLst/>
            <a:gdLst>
              <a:gd name="T0" fmla="*/ 278 w 310"/>
              <a:gd name="T1" fmla="*/ 197 h 201"/>
              <a:gd name="T2" fmla="*/ 238 w 310"/>
              <a:gd name="T3" fmla="*/ 182 h 201"/>
              <a:gd name="T4" fmla="*/ 203 w 310"/>
              <a:gd name="T5" fmla="*/ 170 h 201"/>
              <a:gd name="T6" fmla="*/ 169 w 310"/>
              <a:gd name="T7" fmla="*/ 159 h 201"/>
              <a:gd name="T8" fmla="*/ 138 w 310"/>
              <a:gd name="T9" fmla="*/ 151 h 201"/>
              <a:gd name="T10" fmla="*/ 106 w 310"/>
              <a:gd name="T11" fmla="*/ 143 h 201"/>
              <a:gd name="T12" fmla="*/ 73 w 310"/>
              <a:gd name="T13" fmla="*/ 137 h 201"/>
              <a:gd name="T14" fmla="*/ 38 w 310"/>
              <a:gd name="T15" fmla="*/ 131 h 201"/>
              <a:gd name="T16" fmla="*/ 0 w 310"/>
              <a:gd name="T17" fmla="*/ 127 h 201"/>
              <a:gd name="T18" fmla="*/ 1 w 310"/>
              <a:gd name="T19" fmla="*/ 90 h 201"/>
              <a:gd name="T20" fmla="*/ 6 w 310"/>
              <a:gd name="T21" fmla="*/ 64 h 201"/>
              <a:gd name="T22" fmla="*/ 13 w 310"/>
              <a:gd name="T23" fmla="*/ 46 h 201"/>
              <a:gd name="T24" fmla="*/ 26 w 310"/>
              <a:gd name="T25" fmla="*/ 33 h 201"/>
              <a:gd name="T26" fmla="*/ 42 w 310"/>
              <a:gd name="T27" fmla="*/ 24 h 201"/>
              <a:gd name="T28" fmla="*/ 67 w 310"/>
              <a:gd name="T29" fmla="*/ 16 h 201"/>
              <a:gd name="T30" fmla="*/ 100 w 310"/>
              <a:gd name="T31" fmla="*/ 8 h 201"/>
              <a:gd name="T32" fmla="*/ 142 w 310"/>
              <a:gd name="T33" fmla="*/ 0 h 201"/>
              <a:gd name="T34" fmla="*/ 191 w 310"/>
              <a:gd name="T35" fmla="*/ 3 h 201"/>
              <a:gd name="T36" fmla="*/ 229 w 310"/>
              <a:gd name="T37" fmla="*/ 6 h 201"/>
              <a:gd name="T38" fmla="*/ 259 w 310"/>
              <a:gd name="T39" fmla="*/ 8 h 201"/>
              <a:gd name="T40" fmla="*/ 281 w 310"/>
              <a:gd name="T41" fmla="*/ 15 h 201"/>
              <a:gd name="T42" fmla="*/ 294 w 310"/>
              <a:gd name="T43" fmla="*/ 24 h 201"/>
              <a:gd name="T44" fmla="*/ 304 w 310"/>
              <a:gd name="T45" fmla="*/ 42 h 201"/>
              <a:gd name="T46" fmla="*/ 309 w 310"/>
              <a:gd name="T47" fmla="*/ 68 h 201"/>
              <a:gd name="T48" fmla="*/ 310 w 310"/>
              <a:gd name="T49" fmla="*/ 109 h 201"/>
              <a:gd name="T50" fmla="*/ 301 w 310"/>
              <a:gd name="T51" fmla="*/ 137 h 201"/>
              <a:gd name="T52" fmla="*/ 297 w 310"/>
              <a:gd name="T53" fmla="*/ 159 h 201"/>
              <a:gd name="T54" fmla="*/ 293 w 310"/>
              <a:gd name="T55" fmla="*/ 174 h 201"/>
              <a:gd name="T56" fmla="*/ 291 w 310"/>
              <a:gd name="T57" fmla="*/ 185 h 201"/>
              <a:gd name="T58" fmla="*/ 288 w 310"/>
              <a:gd name="T59" fmla="*/ 192 h 201"/>
              <a:gd name="T60" fmla="*/ 287 w 310"/>
              <a:gd name="T61" fmla="*/ 197 h 201"/>
              <a:gd name="T62" fmla="*/ 285 w 310"/>
              <a:gd name="T63" fmla="*/ 199 h 201"/>
              <a:gd name="T64" fmla="*/ 284 w 310"/>
              <a:gd name="T65" fmla="*/ 201 h 201"/>
              <a:gd name="T66" fmla="*/ 281 w 310"/>
              <a:gd name="T67" fmla="*/ 198 h 201"/>
              <a:gd name="T68" fmla="*/ 278 w 310"/>
              <a:gd name="T69" fmla="*/ 1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0" h="201">
                <a:moveTo>
                  <a:pt x="278" y="197"/>
                </a:moveTo>
                <a:lnTo>
                  <a:pt x="238" y="182"/>
                </a:lnTo>
                <a:lnTo>
                  <a:pt x="203" y="170"/>
                </a:lnTo>
                <a:lnTo>
                  <a:pt x="169" y="159"/>
                </a:lnTo>
                <a:lnTo>
                  <a:pt x="138" y="151"/>
                </a:lnTo>
                <a:lnTo>
                  <a:pt x="106" y="143"/>
                </a:lnTo>
                <a:lnTo>
                  <a:pt x="73" y="137"/>
                </a:lnTo>
                <a:lnTo>
                  <a:pt x="38" y="131"/>
                </a:lnTo>
                <a:lnTo>
                  <a:pt x="0" y="127"/>
                </a:lnTo>
                <a:lnTo>
                  <a:pt x="1" y="90"/>
                </a:lnTo>
                <a:lnTo>
                  <a:pt x="6" y="64"/>
                </a:lnTo>
                <a:lnTo>
                  <a:pt x="13" y="46"/>
                </a:lnTo>
                <a:lnTo>
                  <a:pt x="26" y="33"/>
                </a:lnTo>
                <a:lnTo>
                  <a:pt x="42" y="24"/>
                </a:lnTo>
                <a:lnTo>
                  <a:pt x="67" y="16"/>
                </a:lnTo>
                <a:lnTo>
                  <a:pt x="100" y="8"/>
                </a:lnTo>
                <a:lnTo>
                  <a:pt x="142" y="0"/>
                </a:lnTo>
                <a:lnTo>
                  <a:pt x="191" y="3"/>
                </a:lnTo>
                <a:lnTo>
                  <a:pt x="229" y="6"/>
                </a:lnTo>
                <a:lnTo>
                  <a:pt x="259" y="8"/>
                </a:lnTo>
                <a:lnTo>
                  <a:pt x="281" y="15"/>
                </a:lnTo>
                <a:lnTo>
                  <a:pt x="294" y="24"/>
                </a:lnTo>
                <a:lnTo>
                  <a:pt x="304" y="42"/>
                </a:lnTo>
                <a:lnTo>
                  <a:pt x="309" y="68"/>
                </a:lnTo>
                <a:lnTo>
                  <a:pt x="310" y="109"/>
                </a:lnTo>
                <a:lnTo>
                  <a:pt x="301" y="137"/>
                </a:lnTo>
                <a:lnTo>
                  <a:pt x="297" y="159"/>
                </a:lnTo>
                <a:lnTo>
                  <a:pt x="293" y="174"/>
                </a:lnTo>
                <a:lnTo>
                  <a:pt x="291" y="185"/>
                </a:lnTo>
                <a:lnTo>
                  <a:pt x="288" y="192"/>
                </a:lnTo>
                <a:lnTo>
                  <a:pt x="287" y="197"/>
                </a:lnTo>
                <a:lnTo>
                  <a:pt x="285" y="199"/>
                </a:lnTo>
                <a:lnTo>
                  <a:pt x="284" y="201"/>
                </a:lnTo>
                <a:lnTo>
                  <a:pt x="281" y="198"/>
                </a:lnTo>
                <a:lnTo>
                  <a:pt x="278" y="197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156"/>
          <p:cNvSpPr>
            <a:spLocks/>
          </p:cNvSpPr>
          <p:nvPr/>
        </p:nvSpPr>
        <p:spPr bwMode="auto">
          <a:xfrm>
            <a:off x="10713596" y="5169261"/>
            <a:ext cx="165625" cy="408478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157"/>
          <p:cNvSpPr>
            <a:spLocks/>
          </p:cNvSpPr>
          <p:nvPr/>
        </p:nvSpPr>
        <p:spPr bwMode="auto">
          <a:xfrm>
            <a:off x="10452659" y="5455039"/>
            <a:ext cx="20312" cy="41936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159"/>
          <p:cNvSpPr>
            <a:spLocks/>
          </p:cNvSpPr>
          <p:nvPr/>
        </p:nvSpPr>
        <p:spPr bwMode="auto">
          <a:xfrm flipH="1">
            <a:off x="10452515" y="3891021"/>
            <a:ext cx="1493954" cy="1647890"/>
          </a:xfrm>
          <a:custGeom>
            <a:avLst/>
            <a:gdLst>
              <a:gd name="T0" fmla="*/ 448 w 894"/>
              <a:gd name="T1" fmla="*/ 0 h 880"/>
              <a:gd name="T2" fmla="*/ 358 w 894"/>
              <a:gd name="T3" fmla="*/ 8 h 880"/>
              <a:gd name="T4" fmla="*/ 274 w 894"/>
              <a:gd name="T5" fmla="*/ 34 h 880"/>
              <a:gd name="T6" fmla="*/ 198 w 894"/>
              <a:gd name="T7" fmla="*/ 76 h 880"/>
              <a:gd name="T8" fmla="*/ 132 w 894"/>
              <a:gd name="T9" fmla="*/ 128 h 880"/>
              <a:gd name="T10" fmla="*/ 78 w 894"/>
              <a:gd name="T11" fmla="*/ 194 h 880"/>
              <a:gd name="T12" fmla="*/ 36 w 894"/>
              <a:gd name="T13" fmla="*/ 268 h 880"/>
              <a:gd name="T14" fmla="*/ 10 w 894"/>
              <a:gd name="T15" fmla="*/ 352 h 880"/>
              <a:gd name="T16" fmla="*/ 0 w 894"/>
              <a:gd name="T17" fmla="*/ 440 h 880"/>
              <a:gd name="T18" fmla="*/ 4 w 894"/>
              <a:gd name="T19" fmla="*/ 484 h 880"/>
              <a:gd name="T20" fmla="*/ 20 w 894"/>
              <a:gd name="T21" fmla="*/ 570 h 880"/>
              <a:gd name="T22" fmla="*/ 54 w 894"/>
              <a:gd name="T23" fmla="*/ 648 h 880"/>
              <a:gd name="T24" fmla="*/ 104 w 894"/>
              <a:gd name="T25" fmla="*/ 720 h 880"/>
              <a:gd name="T26" fmla="*/ 164 w 894"/>
              <a:gd name="T27" fmla="*/ 778 h 880"/>
              <a:gd name="T28" fmla="*/ 234 w 894"/>
              <a:gd name="T29" fmla="*/ 826 h 880"/>
              <a:gd name="T30" fmla="*/ 314 w 894"/>
              <a:gd name="T31" fmla="*/ 860 h 880"/>
              <a:gd name="T32" fmla="*/ 402 w 894"/>
              <a:gd name="T33" fmla="*/ 878 h 880"/>
              <a:gd name="T34" fmla="*/ 448 w 894"/>
              <a:gd name="T35" fmla="*/ 880 h 880"/>
              <a:gd name="T36" fmla="*/ 538 w 894"/>
              <a:gd name="T37" fmla="*/ 870 h 880"/>
              <a:gd name="T38" fmla="*/ 620 w 894"/>
              <a:gd name="T39" fmla="*/ 844 h 880"/>
              <a:gd name="T40" fmla="*/ 696 w 894"/>
              <a:gd name="T41" fmla="*/ 804 h 880"/>
              <a:gd name="T42" fmla="*/ 762 w 894"/>
              <a:gd name="T43" fmla="*/ 750 h 880"/>
              <a:gd name="T44" fmla="*/ 818 w 894"/>
              <a:gd name="T45" fmla="*/ 686 h 880"/>
              <a:gd name="T46" fmla="*/ 858 w 894"/>
              <a:gd name="T47" fmla="*/ 610 h 880"/>
              <a:gd name="T48" fmla="*/ 884 w 894"/>
              <a:gd name="T49" fmla="*/ 528 h 880"/>
              <a:gd name="T50" fmla="*/ 894 w 894"/>
              <a:gd name="T51" fmla="*/ 440 h 880"/>
              <a:gd name="T52" fmla="*/ 892 w 894"/>
              <a:gd name="T53" fmla="*/ 394 h 880"/>
              <a:gd name="T54" fmla="*/ 874 w 894"/>
              <a:gd name="T55" fmla="*/ 310 h 880"/>
              <a:gd name="T56" fmla="*/ 840 w 894"/>
              <a:gd name="T57" fmla="*/ 230 h 880"/>
              <a:gd name="T58" fmla="*/ 792 w 894"/>
              <a:gd name="T59" fmla="*/ 160 h 880"/>
              <a:gd name="T60" fmla="*/ 730 w 894"/>
              <a:gd name="T61" fmla="*/ 100 h 880"/>
              <a:gd name="T62" fmla="*/ 660 w 894"/>
              <a:gd name="T63" fmla="*/ 54 h 880"/>
              <a:gd name="T64" fmla="*/ 580 w 894"/>
              <a:gd name="T65" fmla="*/ 20 h 880"/>
              <a:gd name="T66" fmla="*/ 492 w 894"/>
              <a:gd name="T67" fmla="*/ 2 h 880"/>
              <a:gd name="T68" fmla="*/ 448 w 894"/>
              <a:gd name="T69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4" h="880">
                <a:moveTo>
                  <a:pt x="448" y="0"/>
                </a:moveTo>
                <a:lnTo>
                  <a:pt x="448" y="0"/>
                </a:lnTo>
                <a:lnTo>
                  <a:pt x="402" y="2"/>
                </a:lnTo>
                <a:lnTo>
                  <a:pt x="358" y="8"/>
                </a:lnTo>
                <a:lnTo>
                  <a:pt x="314" y="20"/>
                </a:lnTo>
                <a:lnTo>
                  <a:pt x="274" y="34"/>
                </a:lnTo>
                <a:lnTo>
                  <a:pt x="234" y="54"/>
                </a:lnTo>
                <a:lnTo>
                  <a:pt x="198" y="76"/>
                </a:lnTo>
                <a:lnTo>
                  <a:pt x="164" y="100"/>
                </a:lnTo>
                <a:lnTo>
                  <a:pt x="132" y="128"/>
                </a:lnTo>
                <a:lnTo>
                  <a:pt x="104" y="160"/>
                </a:lnTo>
                <a:lnTo>
                  <a:pt x="78" y="194"/>
                </a:lnTo>
                <a:lnTo>
                  <a:pt x="54" y="230"/>
                </a:lnTo>
                <a:lnTo>
                  <a:pt x="36" y="268"/>
                </a:lnTo>
                <a:lnTo>
                  <a:pt x="20" y="310"/>
                </a:lnTo>
                <a:lnTo>
                  <a:pt x="10" y="352"/>
                </a:lnTo>
                <a:lnTo>
                  <a:pt x="4" y="394"/>
                </a:lnTo>
                <a:lnTo>
                  <a:pt x="0" y="440"/>
                </a:lnTo>
                <a:lnTo>
                  <a:pt x="0" y="440"/>
                </a:lnTo>
                <a:lnTo>
                  <a:pt x="4" y="484"/>
                </a:lnTo>
                <a:lnTo>
                  <a:pt x="10" y="528"/>
                </a:lnTo>
                <a:lnTo>
                  <a:pt x="20" y="570"/>
                </a:lnTo>
                <a:lnTo>
                  <a:pt x="36" y="610"/>
                </a:lnTo>
                <a:lnTo>
                  <a:pt x="54" y="648"/>
                </a:lnTo>
                <a:lnTo>
                  <a:pt x="78" y="686"/>
                </a:lnTo>
                <a:lnTo>
                  <a:pt x="104" y="720"/>
                </a:lnTo>
                <a:lnTo>
                  <a:pt x="132" y="750"/>
                </a:lnTo>
                <a:lnTo>
                  <a:pt x="164" y="778"/>
                </a:lnTo>
                <a:lnTo>
                  <a:pt x="198" y="804"/>
                </a:lnTo>
                <a:lnTo>
                  <a:pt x="234" y="826"/>
                </a:lnTo>
                <a:lnTo>
                  <a:pt x="274" y="844"/>
                </a:lnTo>
                <a:lnTo>
                  <a:pt x="314" y="860"/>
                </a:lnTo>
                <a:lnTo>
                  <a:pt x="358" y="870"/>
                </a:lnTo>
                <a:lnTo>
                  <a:pt x="402" y="878"/>
                </a:lnTo>
                <a:lnTo>
                  <a:pt x="448" y="880"/>
                </a:lnTo>
                <a:lnTo>
                  <a:pt x="448" y="880"/>
                </a:lnTo>
                <a:lnTo>
                  <a:pt x="492" y="878"/>
                </a:lnTo>
                <a:lnTo>
                  <a:pt x="538" y="870"/>
                </a:lnTo>
                <a:lnTo>
                  <a:pt x="580" y="860"/>
                </a:lnTo>
                <a:lnTo>
                  <a:pt x="620" y="844"/>
                </a:lnTo>
                <a:lnTo>
                  <a:pt x="660" y="826"/>
                </a:lnTo>
                <a:lnTo>
                  <a:pt x="696" y="804"/>
                </a:lnTo>
                <a:lnTo>
                  <a:pt x="730" y="778"/>
                </a:lnTo>
                <a:lnTo>
                  <a:pt x="762" y="750"/>
                </a:lnTo>
                <a:lnTo>
                  <a:pt x="792" y="720"/>
                </a:lnTo>
                <a:lnTo>
                  <a:pt x="818" y="686"/>
                </a:lnTo>
                <a:lnTo>
                  <a:pt x="840" y="648"/>
                </a:lnTo>
                <a:lnTo>
                  <a:pt x="858" y="610"/>
                </a:lnTo>
                <a:lnTo>
                  <a:pt x="874" y="570"/>
                </a:lnTo>
                <a:lnTo>
                  <a:pt x="884" y="528"/>
                </a:lnTo>
                <a:lnTo>
                  <a:pt x="892" y="484"/>
                </a:lnTo>
                <a:lnTo>
                  <a:pt x="894" y="440"/>
                </a:lnTo>
                <a:lnTo>
                  <a:pt x="894" y="440"/>
                </a:lnTo>
                <a:lnTo>
                  <a:pt x="892" y="394"/>
                </a:lnTo>
                <a:lnTo>
                  <a:pt x="884" y="352"/>
                </a:lnTo>
                <a:lnTo>
                  <a:pt x="874" y="310"/>
                </a:lnTo>
                <a:lnTo>
                  <a:pt x="858" y="268"/>
                </a:lnTo>
                <a:lnTo>
                  <a:pt x="840" y="230"/>
                </a:lnTo>
                <a:lnTo>
                  <a:pt x="818" y="194"/>
                </a:lnTo>
                <a:lnTo>
                  <a:pt x="792" y="160"/>
                </a:lnTo>
                <a:lnTo>
                  <a:pt x="762" y="128"/>
                </a:lnTo>
                <a:lnTo>
                  <a:pt x="730" y="100"/>
                </a:lnTo>
                <a:lnTo>
                  <a:pt x="696" y="76"/>
                </a:lnTo>
                <a:lnTo>
                  <a:pt x="660" y="54"/>
                </a:lnTo>
                <a:lnTo>
                  <a:pt x="620" y="34"/>
                </a:lnTo>
                <a:lnTo>
                  <a:pt x="580" y="20"/>
                </a:lnTo>
                <a:lnTo>
                  <a:pt x="538" y="8"/>
                </a:lnTo>
                <a:lnTo>
                  <a:pt x="492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 flipH="1">
            <a:off x="10445992" y="3883255"/>
            <a:ext cx="1500477" cy="1655655"/>
          </a:xfrm>
          <a:custGeom>
            <a:avLst/>
            <a:gdLst>
              <a:gd name="T0" fmla="*/ 448 w 898"/>
              <a:gd name="T1" fmla="*/ 0 h 884"/>
              <a:gd name="T2" fmla="*/ 358 w 898"/>
              <a:gd name="T3" fmla="*/ 10 h 884"/>
              <a:gd name="T4" fmla="*/ 274 w 898"/>
              <a:gd name="T5" fmla="*/ 36 h 884"/>
              <a:gd name="T6" fmla="*/ 198 w 898"/>
              <a:gd name="T7" fmla="*/ 76 h 884"/>
              <a:gd name="T8" fmla="*/ 132 w 898"/>
              <a:gd name="T9" fmla="*/ 130 h 884"/>
              <a:gd name="T10" fmla="*/ 78 w 898"/>
              <a:gd name="T11" fmla="*/ 196 h 884"/>
              <a:gd name="T12" fmla="*/ 36 w 898"/>
              <a:gd name="T13" fmla="*/ 270 h 884"/>
              <a:gd name="T14" fmla="*/ 10 w 898"/>
              <a:gd name="T15" fmla="*/ 354 h 884"/>
              <a:gd name="T16" fmla="*/ 0 w 898"/>
              <a:gd name="T17" fmla="*/ 442 h 884"/>
              <a:gd name="T18" fmla="*/ 2 w 898"/>
              <a:gd name="T19" fmla="*/ 488 h 884"/>
              <a:gd name="T20" fmla="*/ 20 w 898"/>
              <a:gd name="T21" fmla="*/ 574 h 884"/>
              <a:gd name="T22" fmla="*/ 54 w 898"/>
              <a:gd name="T23" fmla="*/ 652 h 884"/>
              <a:gd name="T24" fmla="*/ 102 w 898"/>
              <a:gd name="T25" fmla="*/ 724 h 884"/>
              <a:gd name="T26" fmla="*/ 164 w 898"/>
              <a:gd name="T27" fmla="*/ 784 h 884"/>
              <a:gd name="T28" fmla="*/ 236 w 898"/>
              <a:gd name="T29" fmla="*/ 830 h 884"/>
              <a:gd name="T30" fmla="*/ 316 w 898"/>
              <a:gd name="T31" fmla="*/ 864 h 884"/>
              <a:gd name="T32" fmla="*/ 404 w 898"/>
              <a:gd name="T33" fmla="*/ 882 h 884"/>
              <a:gd name="T34" fmla="*/ 448 w 898"/>
              <a:gd name="T35" fmla="*/ 884 h 884"/>
              <a:gd name="T36" fmla="*/ 540 w 898"/>
              <a:gd name="T37" fmla="*/ 876 h 884"/>
              <a:gd name="T38" fmla="*/ 624 w 898"/>
              <a:gd name="T39" fmla="*/ 850 h 884"/>
              <a:gd name="T40" fmla="*/ 700 w 898"/>
              <a:gd name="T41" fmla="*/ 808 h 884"/>
              <a:gd name="T42" fmla="*/ 766 w 898"/>
              <a:gd name="T43" fmla="*/ 754 h 884"/>
              <a:gd name="T44" fmla="*/ 820 w 898"/>
              <a:gd name="T45" fmla="*/ 690 h 884"/>
              <a:gd name="T46" fmla="*/ 862 w 898"/>
              <a:gd name="T47" fmla="*/ 614 h 884"/>
              <a:gd name="T48" fmla="*/ 888 w 898"/>
              <a:gd name="T49" fmla="*/ 532 h 884"/>
              <a:gd name="T50" fmla="*/ 898 w 898"/>
              <a:gd name="T51" fmla="*/ 442 h 884"/>
              <a:gd name="T52" fmla="*/ 896 w 898"/>
              <a:gd name="T53" fmla="*/ 398 h 884"/>
              <a:gd name="T54" fmla="*/ 878 w 898"/>
              <a:gd name="T55" fmla="*/ 312 h 884"/>
              <a:gd name="T56" fmla="*/ 844 w 898"/>
              <a:gd name="T57" fmla="*/ 232 h 884"/>
              <a:gd name="T58" fmla="*/ 794 w 898"/>
              <a:gd name="T59" fmla="*/ 162 h 884"/>
              <a:gd name="T60" fmla="*/ 734 w 898"/>
              <a:gd name="T61" fmla="*/ 102 h 884"/>
              <a:gd name="T62" fmla="*/ 662 w 898"/>
              <a:gd name="T63" fmla="*/ 54 h 884"/>
              <a:gd name="T64" fmla="*/ 582 w 898"/>
              <a:gd name="T65" fmla="*/ 20 h 884"/>
              <a:gd name="T66" fmla="*/ 494 w 898"/>
              <a:gd name="T67" fmla="*/ 2 h 884"/>
              <a:gd name="T68" fmla="*/ 448 w 898"/>
              <a:gd name="T69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8" h="884">
                <a:moveTo>
                  <a:pt x="448" y="0"/>
                </a:moveTo>
                <a:lnTo>
                  <a:pt x="448" y="0"/>
                </a:lnTo>
                <a:lnTo>
                  <a:pt x="404" y="2"/>
                </a:lnTo>
                <a:lnTo>
                  <a:pt x="358" y="10"/>
                </a:lnTo>
                <a:lnTo>
                  <a:pt x="316" y="20"/>
                </a:lnTo>
                <a:lnTo>
                  <a:pt x="274" y="36"/>
                </a:lnTo>
                <a:lnTo>
                  <a:pt x="236" y="54"/>
                </a:lnTo>
                <a:lnTo>
                  <a:pt x="198" y="76"/>
                </a:lnTo>
                <a:lnTo>
                  <a:pt x="164" y="102"/>
                </a:lnTo>
                <a:lnTo>
                  <a:pt x="132" y="130"/>
                </a:lnTo>
                <a:lnTo>
                  <a:pt x="102" y="162"/>
                </a:lnTo>
                <a:lnTo>
                  <a:pt x="78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2"/>
                </a:lnTo>
                <a:lnTo>
                  <a:pt x="0" y="442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6" y="614"/>
                </a:lnTo>
                <a:lnTo>
                  <a:pt x="54" y="652"/>
                </a:lnTo>
                <a:lnTo>
                  <a:pt x="78" y="690"/>
                </a:lnTo>
                <a:lnTo>
                  <a:pt x="102" y="724"/>
                </a:lnTo>
                <a:lnTo>
                  <a:pt x="132" y="754"/>
                </a:lnTo>
                <a:lnTo>
                  <a:pt x="164" y="784"/>
                </a:lnTo>
                <a:lnTo>
                  <a:pt x="198" y="808"/>
                </a:lnTo>
                <a:lnTo>
                  <a:pt x="236" y="830"/>
                </a:lnTo>
                <a:lnTo>
                  <a:pt x="274" y="850"/>
                </a:lnTo>
                <a:lnTo>
                  <a:pt x="316" y="864"/>
                </a:lnTo>
                <a:lnTo>
                  <a:pt x="358" y="876"/>
                </a:lnTo>
                <a:lnTo>
                  <a:pt x="404" y="882"/>
                </a:lnTo>
                <a:lnTo>
                  <a:pt x="448" y="884"/>
                </a:lnTo>
                <a:lnTo>
                  <a:pt x="448" y="884"/>
                </a:lnTo>
                <a:lnTo>
                  <a:pt x="494" y="882"/>
                </a:lnTo>
                <a:lnTo>
                  <a:pt x="540" y="876"/>
                </a:lnTo>
                <a:lnTo>
                  <a:pt x="582" y="864"/>
                </a:lnTo>
                <a:lnTo>
                  <a:pt x="624" y="850"/>
                </a:lnTo>
                <a:lnTo>
                  <a:pt x="662" y="830"/>
                </a:lnTo>
                <a:lnTo>
                  <a:pt x="700" y="808"/>
                </a:lnTo>
                <a:lnTo>
                  <a:pt x="734" y="784"/>
                </a:lnTo>
                <a:lnTo>
                  <a:pt x="766" y="754"/>
                </a:lnTo>
                <a:lnTo>
                  <a:pt x="794" y="724"/>
                </a:lnTo>
                <a:lnTo>
                  <a:pt x="820" y="690"/>
                </a:lnTo>
                <a:lnTo>
                  <a:pt x="844" y="652"/>
                </a:lnTo>
                <a:lnTo>
                  <a:pt x="862" y="614"/>
                </a:lnTo>
                <a:lnTo>
                  <a:pt x="878" y="574"/>
                </a:lnTo>
                <a:lnTo>
                  <a:pt x="888" y="532"/>
                </a:lnTo>
                <a:lnTo>
                  <a:pt x="896" y="488"/>
                </a:lnTo>
                <a:lnTo>
                  <a:pt x="898" y="442"/>
                </a:lnTo>
                <a:lnTo>
                  <a:pt x="898" y="442"/>
                </a:lnTo>
                <a:lnTo>
                  <a:pt x="896" y="398"/>
                </a:lnTo>
                <a:lnTo>
                  <a:pt x="888" y="354"/>
                </a:lnTo>
                <a:lnTo>
                  <a:pt x="878" y="312"/>
                </a:lnTo>
                <a:lnTo>
                  <a:pt x="862" y="270"/>
                </a:lnTo>
                <a:lnTo>
                  <a:pt x="844" y="232"/>
                </a:lnTo>
                <a:lnTo>
                  <a:pt x="820" y="196"/>
                </a:lnTo>
                <a:lnTo>
                  <a:pt x="794" y="162"/>
                </a:lnTo>
                <a:lnTo>
                  <a:pt x="766" y="130"/>
                </a:lnTo>
                <a:lnTo>
                  <a:pt x="734" y="102"/>
                </a:lnTo>
                <a:lnTo>
                  <a:pt x="700" y="76"/>
                </a:lnTo>
                <a:lnTo>
                  <a:pt x="662" y="54"/>
                </a:lnTo>
                <a:lnTo>
                  <a:pt x="624" y="36"/>
                </a:lnTo>
                <a:lnTo>
                  <a:pt x="582" y="20"/>
                </a:lnTo>
                <a:lnTo>
                  <a:pt x="540" y="10"/>
                </a:lnTo>
                <a:lnTo>
                  <a:pt x="494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 flipH="1">
            <a:off x="10439467" y="3880148"/>
            <a:ext cx="1507002" cy="1661868"/>
          </a:xfrm>
          <a:custGeom>
            <a:avLst/>
            <a:gdLst>
              <a:gd name="T0" fmla="*/ 450 w 902"/>
              <a:gd name="T1" fmla="*/ 0 h 888"/>
              <a:gd name="T2" fmla="*/ 360 w 902"/>
              <a:gd name="T3" fmla="*/ 8 h 888"/>
              <a:gd name="T4" fmla="*/ 276 w 902"/>
              <a:gd name="T5" fmla="*/ 34 h 888"/>
              <a:gd name="T6" fmla="*/ 198 w 902"/>
              <a:gd name="T7" fmla="*/ 76 h 888"/>
              <a:gd name="T8" fmla="*/ 132 w 902"/>
              <a:gd name="T9" fmla="*/ 130 h 888"/>
              <a:gd name="T10" fmla="*/ 76 w 902"/>
              <a:gd name="T11" fmla="*/ 196 h 888"/>
              <a:gd name="T12" fmla="*/ 36 w 902"/>
              <a:gd name="T13" fmla="*/ 270 h 888"/>
              <a:gd name="T14" fmla="*/ 8 w 902"/>
              <a:gd name="T15" fmla="*/ 354 h 888"/>
              <a:gd name="T16" fmla="*/ 0 w 902"/>
              <a:gd name="T17" fmla="*/ 444 h 888"/>
              <a:gd name="T18" fmla="*/ 2 w 902"/>
              <a:gd name="T19" fmla="*/ 488 h 888"/>
              <a:gd name="T20" fmla="*/ 20 w 902"/>
              <a:gd name="T21" fmla="*/ 574 h 888"/>
              <a:gd name="T22" fmla="*/ 54 w 902"/>
              <a:gd name="T23" fmla="*/ 654 h 888"/>
              <a:gd name="T24" fmla="*/ 102 w 902"/>
              <a:gd name="T25" fmla="*/ 726 h 888"/>
              <a:gd name="T26" fmla="*/ 164 w 902"/>
              <a:gd name="T27" fmla="*/ 786 h 888"/>
              <a:gd name="T28" fmla="*/ 236 w 902"/>
              <a:gd name="T29" fmla="*/ 834 h 888"/>
              <a:gd name="T30" fmla="*/ 316 w 902"/>
              <a:gd name="T31" fmla="*/ 868 h 888"/>
              <a:gd name="T32" fmla="*/ 404 w 902"/>
              <a:gd name="T33" fmla="*/ 884 h 888"/>
              <a:gd name="T34" fmla="*/ 450 w 902"/>
              <a:gd name="T35" fmla="*/ 888 h 888"/>
              <a:gd name="T36" fmla="*/ 542 w 902"/>
              <a:gd name="T37" fmla="*/ 878 h 888"/>
              <a:gd name="T38" fmla="*/ 626 w 902"/>
              <a:gd name="T39" fmla="*/ 852 h 888"/>
              <a:gd name="T40" fmla="*/ 702 w 902"/>
              <a:gd name="T41" fmla="*/ 812 h 888"/>
              <a:gd name="T42" fmla="*/ 768 w 902"/>
              <a:gd name="T43" fmla="*/ 756 h 888"/>
              <a:gd name="T44" fmla="*/ 824 w 902"/>
              <a:gd name="T45" fmla="*/ 692 h 888"/>
              <a:gd name="T46" fmla="*/ 866 w 902"/>
              <a:gd name="T47" fmla="*/ 616 h 888"/>
              <a:gd name="T48" fmla="*/ 892 w 902"/>
              <a:gd name="T49" fmla="*/ 532 h 888"/>
              <a:gd name="T50" fmla="*/ 902 w 902"/>
              <a:gd name="T51" fmla="*/ 444 h 888"/>
              <a:gd name="T52" fmla="*/ 898 w 902"/>
              <a:gd name="T53" fmla="*/ 398 h 888"/>
              <a:gd name="T54" fmla="*/ 880 w 902"/>
              <a:gd name="T55" fmla="*/ 312 h 888"/>
              <a:gd name="T56" fmla="*/ 846 w 902"/>
              <a:gd name="T57" fmla="*/ 232 h 888"/>
              <a:gd name="T58" fmla="*/ 798 w 902"/>
              <a:gd name="T59" fmla="*/ 162 h 888"/>
              <a:gd name="T60" fmla="*/ 736 w 902"/>
              <a:gd name="T61" fmla="*/ 100 h 888"/>
              <a:gd name="T62" fmla="*/ 664 w 902"/>
              <a:gd name="T63" fmla="*/ 52 h 888"/>
              <a:gd name="T64" fmla="*/ 584 w 902"/>
              <a:gd name="T65" fmla="*/ 20 h 888"/>
              <a:gd name="T66" fmla="*/ 496 w 902"/>
              <a:gd name="T67" fmla="*/ 2 h 888"/>
              <a:gd name="T68" fmla="*/ 450 w 902"/>
              <a:gd name="T6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2" h="888">
                <a:moveTo>
                  <a:pt x="450" y="0"/>
                </a:moveTo>
                <a:lnTo>
                  <a:pt x="450" y="0"/>
                </a:lnTo>
                <a:lnTo>
                  <a:pt x="404" y="2"/>
                </a:lnTo>
                <a:lnTo>
                  <a:pt x="360" y="8"/>
                </a:lnTo>
                <a:lnTo>
                  <a:pt x="316" y="20"/>
                </a:lnTo>
                <a:lnTo>
                  <a:pt x="276" y="34"/>
                </a:lnTo>
                <a:lnTo>
                  <a:pt x="236" y="52"/>
                </a:lnTo>
                <a:lnTo>
                  <a:pt x="198" y="76"/>
                </a:lnTo>
                <a:lnTo>
                  <a:pt x="164" y="100"/>
                </a:lnTo>
                <a:lnTo>
                  <a:pt x="132" y="130"/>
                </a:lnTo>
                <a:lnTo>
                  <a:pt x="102" y="162"/>
                </a:lnTo>
                <a:lnTo>
                  <a:pt x="76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8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8" y="532"/>
                </a:lnTo>
                <a:lnTo>
                  <a:pt x="20" y="574"/>
                </a:lnTo>
                <a:lnTo>
                  <a:pt x="36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2" y="756"/>
                </a:lnTo>
                <a:lnTo>
                  <a:pt x="164" y="786"/>
                </a:lnTo>
                <a:lnTo>
                  <a:pt x="198" y="812"/>
                </a:lnTo>
                <a:lnTo>
                  <a:pt x="236" y="834"/>
                </a:lnTo>
                <a:lnTo>
                  <a:pt x="276" y="852"/>
                </a:lnTo>
                <a:lnTo>
                  <a:pt x="316" y="868"/>
                </a:lnTo>
                <a:lnTo>
                  <a:pt x="360" y="878"/>
                </a:lnTo>
                <a:lnTo>
                  <a:pt x="404" y="884"/>
                </a:lnTo>
                <a:lnTo>
                  <a:pt x="450" y="888"/>
                </a:lnTo>
                <a:lnTo>
                  <a:pt x="450" y="888"/>
                </a:lnTo>
                <a:lnTo>
                  <a:pt x="496" y="884"/>
                </a:lnTo>
                <a:lnTo>
                  <a:pt x="542" y="878"/>
                </a:lnTo>
                <a:lnTo>
                  <a:pt x="584" y="868"/>
                </a:lnTo>
                <a:lnTo>
                  <a:pt x="626" y="852"/>
                </a:lnTo>
                <a:lnTo>
                  <a:pt x="664" y="834"/>
                </a:lnTo>
                <a:lnTo>
                  <a:pt x="702" y="812"/>
                </a:lnTo>
                <a:lnTo>
                  <a:pt x="736" y="786"/>
                </a:lnTo>
                <a:lnTo>
                  <a:pt x="768" y="756"/>
                </a:lnTo>
                <a:lnTo>
                  <a:pt x="798" y="726"/>
                </a:lnTo>
                <a:lnTo>
                  <a:pt x="824" y="692"/>
                </a:lnTo>
                <a:lnTo>
                  <a:pt x="846" y="654"/>
                </a:lnTo>
                <a:lnTo>
                  <a:pt x="866" y="616"/>
                </a:lnTo>
                <a:lnTo>
                  <a:pt x="880" y="574"/>
                </a:lnTo>
                <a:lnTo>
                  <a:pt x="892" y="532"/>
                </a:lnTo>
                <a:lnTo>
                  <a:pt x="898" y="488"/>
                </a:lnTo>
                <a:lnTo>
                  <a:pt x="902" y="444"/>
                </a:lnTo>
                <a:lnTo>
                  <a:pt x="902" y="444"/>
                </a:lnTo>
                <a:lnTo>
                  <a:pt x="898" y="398"/>
                </a:lnTo>
                <a:lnTo>
                  <a:pt x="892" y="354"/>
                </a:lnTo>
                <a:lnTo>
                  <a:pt x="880" y="312"/>
                </a:lnTo>
                <a:lnTo>
                  <a:pt x="866" y="270"/>
                </a:lnTo>
                <a:lnTo>
                  <a:pt x="846" y="232"/>
                </a:lnTo>
                <a:lnTo>
                  <a:pt x="824" y="196"/>
                </a:lnTo>
                <a:lnTo>
                  <a:pt x="798" y="162"/>
                </a:lnTo>
                <a:lnTo>
                  <a:pt x="768" y="130"/>
                </a:lnTo>
                <a:lnTo>
                  <a:pt x="736" y="100"/>
                </a:lnTo>
                <a:lnTo>
                  <a:pt x="702" y="76"/>
                </a:lnTo>
                <a:lnTo>
                  <a:pt x="664" y="52"/>
                </a:lnTo>
                <a:lnTo>
                  <a:pt x="626" y="34"/>
                </a:lnTo>
                <a:lnTo>
                  <a:pt x="584" y="20"/>
                </a:lnTo>
                <a:lnTo>
                  <a:pt x="542" y="8"/>
                </a:lnTo>
                <a:lnTo>
                  <a:pt x="496" y="2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 flipH="1">
            <a:off x="10506010" y="3880148"/>
            <a:ext cx="1299543" cy="1481702"/>
          </a:xfrm>
          <a:custGeom>
            <a:avLst/>
            <a:gdLst>
              <a:gd name="T0" fmla="*/ 380 w 778"/>
              <a:gd name="T1" fmla="*/ 0 h 792"/>
              <a:gd name="T2" fmla="*/ 302 w 778"/>
              <a:gd name="T3" fmla="*/ 10 h 792"/>
              <a:gd name="T4" fmla="*/ 228 w 778"/>
              <a:gd name="T5" fmla="*/ 36 h 792"/>
              <a:gd name="T6" fmla="*/ 164 w 778"/>
              <a:gd name="T7" fmla="*/ 74 h 792"/>
              <a:gd name="T8" fmla="*/ 106 w 778"/>
              <a:gd name="T9" fmla="*/ 124 h 792"/>
              <a:gd name="T10" fmla="*/ 60 w 778"/>
              <a:gd name="T11" fmla="*/ 184 h 792"/>
              <a:gd name="T12" fmla="*/ 26 w 778"/>
              <a:gd name="T13" fmla="*/ 252 h 792"/>
              <a:gd name="T14" fmla="*/ 6 w 778"/>
              <a:gd name="T15" fmla="*/ 328 h 792"/>
              <a:gd name="T16" fmla="*/ 0 w 778"/>
              <a:gd name="T17" fmla="*/ 408 h 792"/>
              <a:gd name="T18" fmla="*/ 2 w 778"/>
              <a:gd name="T19" fmla="*/ 448 h 792"/>
              <a:gd name="T20" fmla="*/ 20 w 778"/>
              <a:gd name="T21" fmla="*/ 524 h 792"/>
              <a:gd name="T22" fmla="*/ 50 w 778"/>
              <a:gd name="T23" fmla="*/ 594 h 792"/>
              <a:gd name="T24" fmla="*/ 94 w 778"/>
              <a:gd name="T25" fmla="*/ 656 h 792"/>
              <a:gd name="T26" fmla="*/ 148 w 778"/>
              <a:gd name="T27" fmla="*/ 708 h 792"/>
              <a:gd name="T28" fmla="*/ 212 w 778"/>
              <a:gd name="T29" fmla="*/ 750 h 792"/>
              <a:gd name="T30" fmla="*/ 282 w 778"/>
              <a:gd name="T31" fmla="*/ 778 h 792"/>
              <a:gd name="T32" fmla="*/ 358 w 778"/>
              <a:gd name="T33" fmla="*/ 790 h 792"/>
              <a:gd name="T34" fmla="*/ 398 w 778"/>
              <a:gd name="T35" fmla="*/ 792 h 792"/>
              <a:gd name="T36" fmla="*/ 476 w 778"/>
              <a:gd name="T37" fmla="*/ 782 h 792"/>
              <a:gd name="T38" fmla="*/ 548 w 778"/>
              <a:gd name="T39" fmla="*/ 756 h 792"/>
              <a:gd name="T40" fmla="*/ 614 w 778"/>
              <a:gd name="T41" fmla="*/ 718 h 792"/>
              <a:gd name="T42" fmla="*/ 670 w 778"/>
              <a:gd name="T43" fmla="*/ 668 h 792"/>
              <a:gd name="T44" fmla="*/ 716 w 778"/>
              <a:gd name="T45" fmla="*/ 608 h 792"/>
              <a:gd name="T46" fmla="*/ 750 w 778"/>
              <a:gd name="T47" fmla="*/ 538 h 792"/>
              <a:gd name="T48" fmla="*/ 772 w 778"/>
              <a:gd name="T49" fmla="*/ 464 h 792"/>
              <a:gd name="T50" fmla="*/ 778 w 778"/>
              <a:gd name="T51" fmla="*/ 384 h 792"/>
              <a:gd name="T52" fmla="*/ 774 w 778"/>
              <a:gd name="T53" fmla="*/ 344 h 792"/>
              <a:gd name="T54" fmla="*/ 756 w 778"/>
              <a:gd name="T55" fmla="*/ 268 h 792"/>
              <a:gd name="T56" fmla="*/ 726 w 778"/>
              <a:gd name="T57" fmla="*/ 198 h 792"/>
              <a:gd name="T58" fmla="*/ 682 w 778"/>
              <a:gd name="T59" fmla="*/ 136 h 792"/>
              <a:gd name="T60" fmla="*/ 628 w 778"/>
              <a:gd name="T61" fmla="*/ 84 h 792"/>
              <a:gd name="T62" fmla="*/ 566 w 778"/>
              <a:gd name="T63" fmla="*/ 42 h 792"/>
              <a:gd name="T64" fmla="*/ 494 w 778"/>
              <a:gd name="T65" fmla="*/ 14 h 792"/>
              <a:gd name="T66" fmla="*/ 418 w 778"/>
              <a:gd name="T67" fmla="*/ 0 h 792"/>
              <a:gd name="T68" fmla="*/ 380 w 778"/>
              <a:gd name="T6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792">
                <a:moveTo>
                  <a:pt x="380" y="0"/>
                </a:moveTo>
                <a:lnTo>
                  <a:pt x="380" y="0"/>
                </a:lnTo>
                <a:lnTo>
                  <a:pt x="340" y="4"/>
                </a:lnTo>
                <a:lnTo>
                  <a:pt x="302" y="10"/>
                </a:lnTo>
                <a:lnTo>
                  <a:pt x="264" y="22"/>
                </a:lnTo>
                <a:lnTo>
                  <a:pt x="228" y="36"/>
                </a:lnTo>
                <a:lnTo>
                  <a:pt x="196" y="54"/>
                </a:lnTo>
                <a:lnTo>
                  <a:pt x="164" y="74"/>
                </a:lnTo>
                <a:lnTo>
                  <a:pt x="134" y="98"/>
                </a:lnTo>
                <a:lnTo>
                  <a:pt x="106" y="124"/>
                </a:lnTo>
                <a:lnTo>
                  <a:pt x="82" y="154"/>
                </a:lnTo>
                <a:lnTo>
                  <a:pt x="60" y="184"/>
                </a:lnTo>
                <a:lnTo>
                  <a:pt x="42" y="218"/>
                </a:lnTo>
                <a:lnTo>
                  <a:pt x="26" y="252"/>
                </a:lnTo>
                <a:lnTo>
                  <a:pt x="14" y="290"/>
                </a:lnTo>
                <a:lnTo>
                  <a:pt x="6" y="328"/>
                </a:lnTo>
                <a:lnTo>
                  <a:pt x="0" y="366"/>
                </a:lnTo>
                <a:lnTo>
                  <a:pt x="0" y="408"/>
                </a:lnTo>
                <a:lnTo>
                  <a:pt x="0" y="408"/>
                </a:lnTo>
                <a:lnTo>
                  <a:pt x="2" y="448"/>
                </a:lnTo>
                <a:lnTo>
                  <a:pt x="10" y="486"/>
                </a:lnTo>
                <a:lnTo>
                  <a:pt x="20" y="524"/>
                </a:lnTo>
                <a:lnTo>
                  <a:pt x="34" y="560"/>
                </a:lnTo>
                <a:lnTo>
                  <a:pt x="50" y="594"/>
                </a:lnTo>
                <a:lnTo>
                  <a:pt x="72" y="626"/>
                </a:lnTo>
                <a:lnTo>
                  <a:pt x="94" y="656"/>
                </a:lnTo>
                <a:lnTo>
                  <a:pt x="120" y="684"/>
                </a:lnTo>
                <a:lnTo>
                  <a:pt x="148" y="708"/>
                </a:lnTo>
                <a:lnTo>
                  <a:pt x="178" y="730"/>
                </a:lnTo>
                <a:lnTo>
                  <a:pt x="212" y="750"/>
                </a:lnTo>
                <a:lnTo>
                  <a:pt x="246" y="764"/>
                </a:lnTo>
                <a:lnTo>
                  <a:pt x="282" y="778"/>
                </a:lnTo>
                <a:lnTo>
                  <a:pt x="320" y="786"/>
                </a:lnTo>
                <a:lnTo>
                  <a:pt x="358" y="790"/>
                </a:lnTo>
                <a:lnTo>
                  <a:pt x="398" y="792"/>
                </a:lnTo>
                <a:lnTo>
                  <a:pt x="398" y="792"/>
                </a:lnTo>
                <a:lnTo>
                  <a:pt x="438" y="788"/>
                </a:lnTo>
                <a:lnTo>
                  <a:pt x="476" y="782"/>
                </a:lnTo>
                <a:lnTo>
                  <a:pt x="512" y="770"/>
                </a:lnTo>
                <a:lnTo>
                  <a:pt x="548" y="756"/>
                </a:lnTo>
                <a:lnTo>
                  <a:pt x="582" y="738"/>
                </a:lnTo>
                <a:lnTo>
                  <a:pt x="614" y="718"/>
                </a:lnTo>
                <a:lnTo>
                  <a:pt x="642" y="694"/>
                </a:lnTo>
                <a:lnTo>
                  <a:pt x="670" y="668"/>
                </a:lnTo>
                <a:lnTo>
                  <a:pt x="694" y="638"/>
                </a:lnTo>
                <a:lnTo>
                  <a:pt x="716" y="608"/>
                </a:lnTo>
                <a:lnTo>
                  <a:pt x="734" y="574"/>
                </a:lnTo>
                <a:lnTo>
                  <a:pt x="750" y="538"/>
                </a:lnTo>
                <a:lnTo>
                  <a:pt x="762" y="502"/>
                </a:lnTo>
                <a:lnTo>
                  <a:pt x="772" y="464"/>
                </a:lnTo>
                <a:lnTo>
                  <a:pt x="776" y="424"/>
                </a:lnTo>
                <a:lnTo>
                  <a:pt x="778" y="384"/>
                </a:lnTo>
                <a:lnTo>
                  <a:pt x="778" y="384"/>
                </a:lnTo>
                <a:lnTo>
                  <a:pt x="774" y="344"/>
                </a:lnTo>
                <a:lnTo>
                  <a:pt x="768" y="304"/>
                </a:lnTo>
                <a:lnTo>
                  <a:pt x="756" y="268"/>
                </a:lnTo>
                <a:lnTo>
                  <a:pt x="744" y="232"/>
                </a:lnTo>
                <a:lnTo>
                  <a:pt x="726" y="198"/>
                </a:lnTo>
                <a:lnTo>
                  <a:pt x="706" y="164"/>
                </a:lnTo>
                <a:lnTo>
                  <a:pt x="682" y="136"/>
                </a:lnTo>
                <a:lnTo>
                  <a:pt x="656" y="108"/>
                </a:lnTo>
                <a:lnTo>
                  <a:pt x="628" y="84"/>
                </a:lnTo>
                <a:lnTo>
                  <a:pt x="598" y="62"/>
                </a:lnTo>
                <a:lnTo>
                  <a:pt x="566" y="42"/>
                </a:lnTo>
                <a:lnTo>
                  <a:pt x="530" y="26"/>
                </a:lnTo>
                <a:lnTo>
                  <a:pt x="494" y="14"/>
                </a:lnTo>
                <a:lnTo>
                  <a:pt x="458" y="6"/>
                </a:lnTo>
                <a:lnTo>
                  <a:pt x="418" y="0"/>
                </a:lnTo>
                <a:lnTo>
                  <a:pt x="380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 flipH="1">
            <a:off x="10536019" y="3917424"/>
            <a:ext cx="1263010" cy="1441321"/>
          </a:xfrm>
          <a:custGeom>
            <a:avLst/>
            <a:gdLst>
              <a:gd name="T0" fmla="*/ 368 w 756"/>
              <a:gd name="T1" fmla="*/ 0 h 770"/>
              <a:gd name="T2" fmla="*/ 292 w 756"/>
              <a:gd name="T3" fmla="*/ 10 h 770"/>
              <a:gd name="T4" fmla="*/ 222 w 756"/>
              <a:gd name="T5" fmla="*/ 34 h 770"/>
              <a:gd name="T6" fmla="*/ 158 w 756"/>
              <a:gd name="T7" fmla="*/ 72 h 770"/>
              <a:gd name="T8" fmla="*/ 104 w 756"/>
              <a:gd name="T9" fmla="*/ 122 h 770"/>
              <a:gd name="T10" fmla="*/ 58 w 756"/>
              <a:gd name="T11" fmla="*/ 180 h 770"/>
              <a:gd name="T12" fmla="*/ 26 w 756"/>
              <a:gd name="T13" fmla="*/ 248 h 770"/>
              <a:gd name="T14" fmla="*/ 6 w 756"/>
              <a:gd name="T15" fmla="*/ 320 h 770"/>
              <a:gd name="T16" fmla="*/ 0 w 756"/>
              <a:gd name="T17" fmla="*/ 398 h 770"/>
              <a:gd name="T18" fmla="*/ 4 w 756"/>
              <a:gd name="T19" fmla="*/ 438 h 770"/>
              <a:gd name="T20" fmla="*/ 20 w 756"/>
              <a:gd name="T21" fmla="*/ 512 h 770"/>
              <a:gd name="T22" fmla="*/ 52 w 756"/>
              <a:gd name="T23" fmla="*/ 580 h 770"/>
              <a:gd name="T24" fmla="*/ 94 w 756"/>
              <a:gd name="T25" fmla="*/ 640 h 770"/>
              <a:gd name="T26" fmla="*/ 146 w 756"/>
              <a:gd name="T27" fmla="*/ 690 h 770"/>
              <a:gd name="T28" fmla="*/ 208 w 756"/>
              <a:gd name="T29" fmla="*/ 730 h 770"/>
              <a:gd name="T30" fmla="*/ 276 w 756"/>
              <a:gd name="T31" fmla="*/ 758 h 770"/>
              <a:gd name="T32" fmla="*/ 350 w 756"/>
              <a:gd name="T33" fmla="*/ 770 h 770"/>
              <a:gd name="T34" fmla="*/ 388 w 756"/>
              <a:gd name="T35" fmla="*/ 770 h 770"/>
              <a:gd name="T36" fmla="*/ 464 w 756"/>
              <a:gd name="T37" fmla="*/ 760 h 770"/>
              <a:gd name="T38" fmla="*/ 534 w 756"/>
              <a:gd name="T39" fmla="*/ 734 h 770"/>
              <a:gd name="T40" fmla="*/ 598 w 756"/>
              <a:gd name="T41" fmla="*/ 696 h 770"/>
              <a:gd name="T42" fmla="*/ 652 w 756"/>
              <a:gd name="T43" fmla="*/ 648 h 770"/>
              <a:gd name="T44" fmla="*/ 696 w 756"/>
              <a:gd name="T45" fmla="*/ 588 h 770"/>
              <a:gd name="T46" fmla="*/ 730 w 756"/>
              <a:gd name="T47" fmla="*/ 522 h 770"/>
              <a:gd name="T48" fmla="*/ 750 w 756"/>
              <a:gd name="T49" fmla="*/ 450 h 770"/>
              <a:gd name="T50" fmla="*/ 756 w 756"/>
              <a:gd name="T51" fmla="*/ 372 h 770"/>
              <a:gd name="T52" fmla="*/ 752 w 756"/>
              <a:gd name="T53" fmla="*/ 332 h 770"/>
              <a:gd name="T54" fmla="*/ 734 w 756"/>
              <a:gd name="T55" fmla="*/ 258 h 770"/>
              <a:gd name="T56" fmla="*/ 704 w 756"/>
              <a:gd name="T57" fmla="*/ 190 h 770"/>
              <a:gd name="T58" fmla="*/ 662 w 756"/>
              <a:gd name="T59" fmla="*/ 130 h 770"/>
              <a:gd name="T60" fmla="*/ 610 w 756"/>
              <a:gd name="T61" fmla="*/ 78 h 770"/>
              <a:gd name="T62" fmla="*/ 548 w 756"/>
              <a:gd name="T63" fmla="*/ 40 h 770"/>
              <a:gd name="T64" fmla="*/ 480 w 756"/>
              <a:gd name="T65" fmla="*/ 12 h 770"/>
              <a:gd name="T66" fmla="*/ 406 w 756"/>
              <a:gd name="T67" fmla="*/ 0 h 770"/>
              <a:gd name="T68" fmla="*/ 368 w 756"/>
              <a:gd name="T6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70">
                <a:moveTo>
                  <a:pt x="368" y="0"/>
                </a:moveTo>
                <a:lnTo>
                  <a:pt x="368" y="0"/>
                </a:lnTo>
                <a:lnTo>
                  <a:pt x="328" y="2"/>
                </a:lnTo>
                <a:lnTo>
                  <a:pt x="292" y="10"/>
                </a:lnTo>
                <a:lnTo>
                  <a:pt x="256" y="20"/>
                </a:lnTo>
                <a:lnTo>
                  <a:pt x="222" y="34"/>
                </a:lnTo>
                <a:lnTo>
                  <a:pt x="188" y="52"/>
                </a:lnTo>
                <a:lnTo>
                  <a:pt x="158" y="72"/>
                </a:lnTo>
                <a:lnTo>
                  <a:pt x="130" y="96"/>
                </a:lnTo>
                <a:lnTo>
                  <a:pt x="104" y="122"/>
                </a:lnTo>
                <a:lnTo>
                  <a:pt x="80" y="150"/>
                </a:lnTo>
                <a:lnTo>
                  <a:pt x="58" y="180"/>
                </a:lnTo>
                <a:lnTo>
                  <a:pt x="40" y="214"/>
                </a:lnTo>
                <a:lnTo>
                  <a:pt x="26" y="248"/>
                </a:lnTo>
                <a:lnTo>
                  <a:pt x="14" y="284"/>
                </a:lnTo>
                <a:lnTo>
                  <a:pt x="6" y="320"/>
                </a:lnTo>
                <a:lnTo>
                  <a:pt x="2" y="358"/>
                </a:lnTo>
                <a:lnTo>
                  <a:pt x="0" y="398"/>
                </a:lnTo>
                <a:lnTo>
                  <a:pt x="0" y="398"/>
                </a:lnTo>
                <a:lnTo>
                  <a:pt x="4" y="438"/>
                </a:lnTo>
                <a:lnTo>
                  <a:pt x="10" y="476"/>
                </a:lnTo>
                <a:lnTo>
                  <a:pt x="20" y="512"/>
                </a:lnTo>
                <a:lnTo>
                  <a:pt x="34" y="548"/>
                </a:lnTo>
                <a:lnTo>
                  <a:pt x="52" y="580"/>
                </a:lnTo>
                <a:lnTo>
                  <a:pt x="70" y="612"/>
                </a:lnTo>
                <a:lnTo>
                  <a:pt x="94" y="640"/>
                </a:lnTo>
                <a:lnTo>
                  <a:pt x="118" y="666"/>
                </a:lnTo>
                <a:lnTo>
                  <a:pt x="146" y="690"/>
                </a:lnTo>
                <a:lnTo>
                  <a:pt x="176" y="712"/>
                </a:lnTo>
                <a:lnTo>
                  <a:pt x="208" y="730"/>
                </a:lnTo>
                <a:lnTo>
                  <a:pt x="240" y="746"/>
                </a:lnTo>
                <a:lnTo>
                  <a:pt x="276" y="758"/>
                </a:lnTo>
                <a:lnTo>
                  <a:pt x="312" y="766"/>
                </a:lnTo>
                <a:lnTo>
                  <a:pt x="350" y="770"/>
                </a:lnTo>
                <a:lnTo>
                  <a:pt x="388" y="770"/>
                </a:lnTo>
                <a:lnTo>
                  <a:pt x="388" y="770"/>
                </a:lnTo>
                <a:lnTo>
                  <a:pt x="426" y="768"/>
                </a:lnTo>
                <a:lnTo>
                  <a:pt x="464" y="760"/>
                </a:lnTo>
                <a:lnTo>
                  <a:pt x="500" y="750"/>
                </a:lnTo>
                <a:lnTo>
                  <a:pt x="534" y="734"/>
                </a:lnTo>
                <a:lnTo>
                  <a:pt x="566" y="718"/>
                </a:lnTo>
                <a:lnTo>
                  <a:pt x="598" y="696"/>
                </a:lnTo>
                <a:lnTo>
                  <a:pt x="626" y="674"/>
                </a:lnTo>
                <a:lnTo>
                  <a:pt x="652" y="648"/>
                </a:lnTo>
                <a:lnTo>
                  <a:pt x="676" y="620"/>
                </a:lnTo>
                <a:lnTo>
                  <a:pt x="696" y="588"/>
                </a:lnTo>
                <a:lnTo>
                  <a:pt x="714" y="556"/>
                </a:lnTo>
                <a:lnTo>
                  <a:pt x="730" y="522"/>
                </a:lnTo>
                <a:lnTo>
                  <a:pt x="742" y="486"/>
                </a:lnTo>
                <a:lnTo>
                  <a:pt x="750" y="450"/>
                </a:lnTo>
                <a:lnTo>
                  <a:pt x="754" y="410"/>
                </a:lnTo>
                <a:lnTo>
                  <a:pt x="756" y="372"/>
                </a:lnTo>
                <a:lnTo>
                  <a:pt x="756" y="372"/>
                </a:lnTo>
                <a:lnTo>
                  <a:pt x="752" y="332"/>
                </a:lnTo>
                <a:lnTo>
                  <a:pt x="746" y="294"/>
                </a:lnTo>
                <a:lnTo>
                  <a:pt x="734" y="258"/>
                </a:lnTo>
                <a:lnTo>
                  <a:pt x="722" y="222"/>
                </a:lnTo>
                <a:lnTo>
                  <a:pt x="704" y="190"/>
                </a:lnTo>
                <a:lnTo>
                  <a:pt x="684" y="158"/>
                </a:lnTo>
                <a:lnTo>
                  <a:pt x="662" y="130"/>
                </a:lnTo>
                <a:lnTo>
                  <a:pt x="636" y="102"/>
                </a:lnTo>
                <a:lnTo>
                  <a:pt x="610" y="78"/>
                </a:lnTo>
                <a:lnTo>
                  <a:pt x="580" y="58"/>
                </a:lnTo>
                <a:lnTo>
                  <a:pt x="548" y="40"/>
                </a:lnTo>
                <a:lnTo>
                  <a:pt x="514" y="24"/>
                </a:lnTo>
                <a:lnTo>
                  <a:pt x="480" y="12"/>
                </a:lnTo>
                <a:lnTo>
                  <a:pt x="444" y="4"/>
                </a:lnTo>
                <a:lnTo>
                  <a:pt x="406" y="0"/>
                </a:lnTo>
                <a:lnTo>
                  <a:pt x="368" y="0"/>
                </a:lnTo>
                <a:lnTo>
                  <a:pt x="368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164"/>
          <p:cNvSpPr>
            <a:spLocks/>
          </p:cNvSpPr>
          <p:nvPr/>
        </p:nvSpPr>
        <p:spPr bwMode="auto">
          <a:xfrm flipH="1">
            <a:off x="10546458" y="3898786"/>
            <a:ext cx="1222563" cy="1407152"/>
          </a:xfrm>
          <a:custGeom>
            <a:avLst/>
            <a:gdLst>
              <a:gd name="T0" fmla="*/ 352 w 732"/>
              <a:gd name="T1" fmla="*/ 0 h 752"/>
              <a:gd name="T2" fmla="*/ 280 w 732"/>
              <a:gd name="T3" fmla="*/ 12 h 752"/>
              <a:gd name="T4" fmla="*/ 212 w 732"/>
              <a:gd name="T5" fmla="*/ 36 h 752"/>
              <a:gd name="T6" fmla="*/ 150 w 732"/>
              <a:gd name="T7" fmla="*/ 74 h 752"/>
              <a:gd name="T8" fmla="*/ 98 w 732"/>
              <a:gd name="T9" fmla="*/ 122 h 752"/>
              <a:gd name="T10" fmla="*/ 56 w 732"/>
              <a:gd name="T11" fmla="*/ 180 h 752"/>
              <a:gd name="T12" fmla="*/ 24 w 732"/>
              <a:gd name="T13" fmla="*/ 244 h 752"/>
              <a:gd name="T14" fmla="*/ 4 w 732"/>
              <a:gd name="T15" fmla="*/ 316 h 752"/>
              <a:gd name="T16" fmla="*/ 0 w 732"/>
              <a:gd name="T17" fmla="*/ 392 h 752"/>
              <a:gd name="T18" fmla="*/ 2 w 732"/>
              <a:gd name="T19" fmla="*/ 430 h 752"/>
              <a:gd name="T20" fmla="*/ 20 w 732"/>
              <a:gd name="T21" fmla="*/ 502 h 752"/>
              <a:gd name="T22" fmla="*/ 50 w 732"/>
              <a:gd name="T23" fmla="*/ 568 h 752"/>
              <a:gd name="T24" fmla="*/ 90 w 732"/>
              <a:gd name="T25" fmla="*/ 626 h 752"/>
              <a:gd name="T26" fmla="*/ 142 w 732"/>
              <a:gd name="T27" fmla="*/ 676 h 752"/>
              <a:gd name="T28" fmla="*/ 202 w 732"/>
              <a:gd name="T29" fmla="*/ 714 h 752"/>
              <a:gd name="T30" fmla="*/ 268 w 732"/>
              <a:gd name="T31" fmla="*/ 738 h 752"/>
              <a:gd name="T32" fmla="*/ 340 w 732"/>
              <a:gd name="T33" fmla="*/ 750 h 752"/>
              <a:gd name="T34" fmla="*/ 378 w 732"/>
              <a:gd name="T35" fmla="*/ 752 h 752"/>
              <a:gd name="T36" fmla="*/ 450 w 732"/>
              <a:gd name="T37" fmla="*/ 740 h 752"/>
              <a:gd name="T38" fmla="*/ 518 w 732"/>
              <a:gd name="T39" fmla="*/ 716 h 752"/>
              <a:gd name="T40" fmla="*/ 580 w 732"/>
              <a:gd name="T41" fmla="*/ 678 h 752"/>
              <a:gd name="T42" fmla="*/ 632 w 732"/>
              <a:gd name="T43" fmla="*/ 630 h 752"/>
              <a:gd name="T44" fmla="*/ 676 w 732"/>
              <a:gd name="T45" fmla="*/ 572 h 752"/>
              <a:gd name="T46" fmla="*/ 708 w 732"/>
              <a:gd name="T47" fmla="*/ 508 h 752"/>
              <a:gd name="T48" fmla="*/ 726 w 732"/>
              <a:gd name="T49" fmla="*/ 436 h 752"/>
              <a:gd name="T50" fmla="*/ 732 w 732"/>
              <a:gd name="T51" fmla="*/ 360 h 752"/>
              <a:gd name="T52" fmla="*/ 728 w 732"/>
              <a:gd name="T53" fmla="*/ 322 h 752"/>
              <a:gd name="T54" fmla="*/ 710 w 732"/>
              <a:gd name="T55" fmla="*/ 250 h 752"/>
              <a:gd name="T56" fmla="*/ 682 w 732"/>
              <a:gd name="T57" fmla="*/ 184 h 752"/>
              <a:gd name="T58" fmla="*/ 640 w 732"/>
              <a:gd name="T59" fmla="*/ 126 h 752"/>
              <a:gd name="T60" fmla="*/ 588 w 732"/>
              <a:gd name="T61" fmla="*/ 76 h 752"/>
              <a:gd name="T62" fmla="*/ 528 w 732"/>
              <a:gd name="T63" fmla="*/ 38 h 752"/>
              <a:gd name="T64" fmla="*/ 462 w 732"/>
              <a:gd name="T65" fmla="*/ 12 h 752"/>
              <a:gd name="T66" fmla="*/ 390 w 732"/>
              <a:gd name="T67" fmla="*/ 0 h 752"/>
              <a:gd name="T68" fmla="*/ 352 w 732"/>
              <a:gd name="T69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2" h="752">
                <a:moveTo>
                  <a:pt x="352" y="0"/>
                </a:moveTo>
                <a:lnTo>
                  <a:pt x="352" y="0"/>
                </a:lnTo>
                <a:lnTo>
                  <a:pt x="316" y="4"/>
                </a:lnTo>
                <a:lnTo>
                  <a:pt x="280" y="12"/>
                </a:lnTo>
                <a:lnTo>
                  <a:pt x="244" y="22"/>
                </a:lnTo>
                <a:lnTo>
                  <a:pt x="212" y="36"/>
                </a:lnTo>
                <a:lnTo>
                  <a:pt x="180" y="54"/>
                </a:lnTo>
                <a:lnTo>
                  <a:pt x="150" y="74"/>
                </a:lnTo>
                <a:lnTo>
                  <a:pt x="124" y="96"/>
                </a:lnTo>
                <a:lnTo>
                  <a:pt x="98" y="122"/>
                </a:lnTo>
                <a:lnTo>
                  <a:pt x="76" y="150"/>
                </a:lnTo>
                <a:lnTo>
                  <a:pt x="56" y="180"/>
                </a:lnTo>
                <a:lnTo>
                  <a:pt x="38" y="210"/>
                </a:lnTo>
                <a:lnTo>
                  <a:pt x="24" y="244"/>
                </a:lnTo>
                <a:lnTo>
                  <a:pt x="12" y="280"/>
                </a:lnTo>
                <a:lnTo>
                  <a:pt x="4" y="316"/>
                </a:lnTo>
                <a:lnTo>
                  <a:pt x="0" y="352"/>
                </a:lnTo>
                <a:lnTo>
                  <a:pt x="0" y="392"/>
                </a:lnTo>
                <a:lnTo>
                  <a:pt x="0" y="392"/>
                </a:lnTo>
                <a:lnTo>
                  <a:pt x="2" y="430"/>
                </a:lnTo>
                <a:lnTo>
                  <a:pt x="10" y="466"/>
                </a:lnTo>
                <a:lnTo>
                  <a:pt x="20" y="502"/>
                </a:lnTo>
                <a:lnTo>
                  <a:pt x="32" y="536"/>
                </a:lnTo>
                <a:lnTo>
                  <a:pt x="50" y="568"/>
                </a:lnTo>
                <a:lnTo>
                  <a:pt x="68" y="598"/>
                </a:lnTo>
                <a:lnTo>
                  <a:pt x="90" y="626"/>
                </a:lnTo>
                <a:lnTo>
                  <a:pt x="116" y="652"/>
                </a:lnTo>
                <a:lnTo>
                  <a:pt x="142" y="676"/>
                </a:lnTo>
                <a:lnTo>
                  <a:pt x="172" y="696"/>
                </a:lnTo>
                <a:lnTo>
                  <a:pt x="202" y="714"/>
                </a:lnTo>
                <a:lnTo>
                  <a:pt x="234" y="728"/>
                </a:lnTo>
                <a:lnTo>
                  <a:pt x="268" y="738"/>
                </a:lnTo>
                <a:lnTo>
                  <a:pt x="304" y="746"/>
                </a:lnTo>
                <a:lnTo>
                  <a:pt x="340" y="750"/>
                </a:lnTo>
                <a:lnTo>
                  <a:pt x="378" y="752"/>
                </a:lnTo>
                <a:lnTo>
                  <a:pt x="378" y="752"/>
                </a:lnTo>
                <a:lnTo>
                  <a:pt x="414" y="748"/>
                </a:lnTo>
                <a:lnTo>
                  <a:pt x="450" y="740"/>
                </a:lnTo>
                <a:lnTo>
                  <a:pt x="486" y="730"/>
                </a:lnTo>
                <a:lnTo>
                  <a:pt x="518" y="716"/>
                </a:lnTo>
                <a:lnTo>
                  <a:pt x="550" y="698"/>
                </a:lnTo>
                <a:lnTo>
                  <a:pt x="580" y="678"/>
                </a:lnTo>
                <a:lnTo>
                  <a:pt x="608" y="656"/>
                </a:lnTo>
                <a:lnTo>
                  <a:pt x="632" y="630"/>
                </a:lnTo>
                <a:lnTo>
                  <a:pt x="656" y="602"/>
                </a:lnTo>
                <a:lnTo>
                  <a:pt x="676" y="572"/>
                </a:lnTo>
                <a:lnTo>
                  <a:pt x="692" y="540"/>
                </a:lnTo>
                <a:lnTo>
                  <a:pt x="708" y="508"/>
                </a:lnTo>
                <a:lnTo>
                  <a:pt x="718" y="472"/>
                </a:lnTo>
                <a:lnTo>
                  <a:pt x="726" y="436"/>
                </a:lnTo>
                <a:lnTo>
                  <a:pt x="730" y="398"/>
                </a:lnTo>
                <a:lnTo>
                  <a:pt x="732" y="360"/>
                </a:lnTo>
                <a:lnTo>
                  <a:pt x="732" y="360"/>
                </a:lnTo>
                <a:lnTo>
                  <a:pt x="728" y="322"/>
                </a:lnTo>
                <a:lnTo>
                  <a:pt x="722" y="286"/>
                </a:lnTo>
                <a:lnTo>
                  <a:pt x="710" y="250"/>
                </a:lnTo>
                <a:lnTo>
                  <a:pt x="698" y="216"/>
                </a:lnTo>
                <a:lnTo>
                  <a:pt x="682" y="184"/>
                </a:lnTo>
                <a:lnTo>
                  <a:pt x="662" y="154"/>
                </a:lnTo>
                <a:lnTo>
                  <a:pt x="640" y="126"/>
                </a:lnTo>
                <a:lnTo>
                  <a:pt x="616" y="100"/>
                </a:lnTo>
                <a:lnTo>
                  <a:pt x="588" y="76"/>
                </a:lnTo>
                <a:lnTo>
                  <a:pt x="560" y="56"/>
                </a:lnTo>
                <a:lnTo>
                  <a:pt x="528" y="38"/>
                </a:lnTo>
                <a:lnTo>
                  <a:pt x="496" y="24"/>
                </a:lnTo>
                <a:lnTo>
                  <a:pt x="462" y="12"/>
                </a:lnTo>
                <a:lnTo>
                  <a:pt x="426" y="4"/>
                </a:lnTo>
                <a:lnTo>
                  <a:pt x="390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165"/>
          <p:cNvSpPr>
            <a:spLocks/>
          </p:cNvSpPr>
          <p:nvPr/>
        </p:nvSpPr>
        <p:spPr bwMode="auto">
          <a:xfrm flipH="1">
            <a:off x="10566028" y="3909659"/>
            <a:ext cx="1186030" cy="1366770"/>
          </a:xfrm>
          <a:custGeom>
            <a:avLst/>
            <a:gdLst>
              <a:gd name="T0" fmla="*/ 340 w 710"/>
              <a:gd name="T1" fmla="*/ 0 h 730"/>
              <a:gd name="T2" fmla="*/ 270 w 710"/>
              <a:gd name="T3" fmla="*/ 10 h 730"/>
              <a:gd name="T4" fmla="*/ 204 w 710"/>
              <a:gd name="T5" fmla="*/ 36 h 730"/>
              <a:gd name="T6" fmla="*/ 146 w 710"/>
              <a:gd name="T7" fmla="*/ 72 h 730"/>
              <a:gd name="T8" fmla="*/ 94 w 710"/>
              <a:gd name="T9" fmla="*/ 120 h 730"/>
              <a:gd name="T10" fmla="*/ 54 w 710"/>
              <a:gd name="T11" fmla="*/ 176 h 730"/>
              <a:gd name="T12" fmla="*/ 22 w 710"/>
              <a:gd name="T13" fmla="*/ 240 h 730"/>
              <a:gd name="T14" fmla="*/ 4 w 710"/>
              <a:gd name="T15" fmla="*/ 308 h 730"/>
              <a:gd name="T16" fmla="*/ 0 w 710"/>
              <a:gd name="T17" fmla="*/ 382 h 730"/>
              <a:gd name="T18" fmla="*/ 4 w 710"/>
              <a:gd name="T19" fmla="*/ 420 h 730"/>
              <a:gd name="T20" fmla="*/ 20 w 710"/>
              <a:gd name="T21" fmla="*/ 490 h 730"/>
              <a:gd name="T22" fmla="*/ 50 w 710"/>
              <a:gd name="T23" fmla="*/ 554 h 730"/>
              <a:gd name="T24" fmla="*/ 90 w 710"/>
              <a:gd name="T25" fmla="*/ 610 h 730"/>
              <a:gd name="T26" fmla="*/ 140 w 710"/>
              <a:gd name="T27" fmla="*/ 658 h 730"/>
              <a:gd name="T28" fmla="*/ 198 w 710"/>
              <a:gd name="T29" fmla="*/ 694 h 730"/>
              <a:gd name="T30" fmla="*/ 262 w 710"/>
              <a:gd name="T31" fmla="*/ 718 h 730"/>
              <a:gd name="T32" fmla="*/ 332 w 710"/>
              <a:gd name="T33" fmla="*/ 730 h 730"/>
              <a:gd name="T34" fmla="*/ 368 w 710"/>
              <a:gd name="T35" fmla="*/ 730 h 730"/>
              <a:gd name="T36" fmla="*/ 440 w 710"/>
              <a:gd name="T37" fmla="*/ 720 h 730"/>
              <a:gd name="T38" fmla="*/ 506 w 710"/>
              <a:gd name="T39" fmla="*/ 694 h 730"/>
              <a:gd name="T40" fmla="*/ 564 w 710"/>
              <a:gd name="T41" fmla="*/ 658 h 730"/>
              <a:gd name="T42" fmla="*/ 614 w 710"/>
              <a:gd name="T43" fmla="*/ 610 h 730"/>
              <a:gd name="T44" fmla="*/ 656 w 710"/>
              <a:gd name="T45" fmla="*/ 554 h 730"/>
              <a:gd name="T46" fmla="*/ 686 w 710"/>
              <a:gd name="T47" fmla="*/ 490 h 730"/>
              <a:gd name="T48" fmla="*/ 704 w 710"/>
              <a:gd name="T49" fmla="*/ 422 h 730"/>
              <a:gd name="T50" fmla="*/ 710 w 710"/>
              <a:gd name="T51" fmla="*/ 348 h 730"/>
              <a:gd name="T52" fmla="*/ 706 w 710"/>
              <a:gd name="T53" fmla="*/ 310 h 730"/>
              <a:gd name="T54" fmla="*/ 690 w 710"/>
              <a:gd name="T55" fmla="*/ 240 h 730"/>
              <a:gd name="T56" fmla="*/ 660 w 710"/>
              <a:gd name="T57" fmla="*/ 176 h 730"/>
              <a:gd name="T58" fmla="*/ 620 w 710"/>
              <a:gd name="T59" fmla="*/ 120 h 730"/>
              <a:gd name="T60" fmla="*/ 570 w 710"/>
              <a:gd name="T61" fmla="*/ 72 h 730"/>
              <a:gd name="T62" fmla="*/ 512 w 710"/>
              <a:gd name="T63" fmla="*/ 36 h 730"/>
              <a:gd name="T64" fmla="*/ 446 w 710"/>
              <a:gd name="T65" fmla="*/ 10 h 730"/>
              <a:gd name="T66" fmla="*/ 378 w 710"/>
              <a:gd name="T67" fmla="*/ 0 h 730"/>
              <a:gd name="T68" fmla="*/ 340 w 710"/>
              <a:gd name="T6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730">
                <a:moveTo>
                  <a:pt x="340" y="0"/>
                </a:moveTo>
                <a:lnTo>
                  <a:pt x="340" y="0"/>
                </a:lnTo>
                <a:lnTo>
                  <a:pt x="304" y="4"/>
                </a:lnTo>
                <a:lnTo>
                  <a:pt x="270" y="10"/>
                </a:lnTo>
                <a:lnTo>
                  <a:pt x="236" y="22"/>
                </a:lnTo>
                <a:lnTo>
                  <a:pt x="204" y="36"/>
                </a:lnTo>
                <a:lnTo>
                  <a:pt x="174" y="52"/>
                </a:lnTo>
                <a:lnTo>
                  <a:pt x="146" y="72"/>
                </a:lnTo>
                <a:lnTo>
                  <a:pt x="118" y="94"/>
                </a:lnTo>
                <a:lnTo>
                  <a:pt x="94" y="120"/>
                </a:lnTo>
                <a:lnTo>
                  <a:pt x="72" y="146"/>
                </a:lnTo>
                <a:lnTo>
                  <a:pt x="54" y="176"/>
                </a:lnTo>
                <a:lnTo>
                  <a:pt x="36" y="206"/>
                </a:lnTo>
                <a:lnTo>
                  <a:pt x="22" y="240"/>
                </a:lnTo>
                <a:lnTo>
                  <a:pt x="12" y="274"/>
                </a:lnTo>
                <a:lnTo>
                  <a:pt x="4" y="308"/>
                </a:lnTo>
                <a:lnTo>
                  <a:pt x="0" y="346"/>
                </a:lnTo>
                <a:lnTo>
                  <a:pt x="0" y="382"/>
                </a:lnTo>
                <a:lnTo>
                  <a:pt x="0" y="382"/>
                </a:lnTo>
                <a:lnTo>
                  <a:pt x="4" y="420"/>
                </a:lnTo>
                <a:lnTo>
                  <a:pt x="10" y="456"/>
                </a:lnTo>
                <a:lnTo>
                  <a:pt x="20" y="490"/>
                </a:lnTo>
                <a:lnTo>
                  <a:pt x="34" y="522"/>
                </a:lnTo>
                <a:lnTo>
                  <a:pt x="50" y="554"/>
                </a:lnTo>
                <a:lnTo>
                  <a:pt x="68" y="584"/>
                </a:lnTo>
                <a:lnTo>
                  <a:pt x="90" y="610"/>
                </a:lnTo>
                <a:lnTo>
                  <a:pt x="114" y="636"/>
                </a:lnTo>
                <a:lnTo>
                  <a:pt x="140" y="658"/>
                </a:lnTo>
                <a:lnTo>
                  <a:pt x="168" y="678"/>
                </a:lnTo>
                <a:lnTo>
                  <a:pt x="198" y="694"/>
                </a:lnTo>
                <a:lnTo>
                  <a:pt x="230" y="708"/>
                </a:lnTo>
                <a:lnTo>
                  <a:pt x="262" y="718"/>
                </a:lnTo>
                <a:lnTo>
                  <a:pt x="296" y="726"/>
                </a:lnTo>
                <a:lnTo>
                  <a:pt x="332" y="730"/>
                </a:lnTo>
                <a:lnTo>
                  <a:pt x="368" y="730"/>
                </a:lnTo>
                <a:lnTo>
                  <a:pt x="368" y="730"/>
                </a:lnTo>
                <a:lnTo>
                  <a:pt x="404" y="726"/>
                </a:lnTo>
                <a:lnTo>
                  <a:pt x="440" y="720"/>
                </a:lnTo>
                <a:lnTo>
                  <a:pt x="474" y="708"/>
                </a:lnTo>
                <a:lnTo>
                  <a:pt x="506" y="694"/>
                </a:lnTo>
                <a:lnTo>
                  <a:pt x="536" y="678"/>
                </a:lnTo>
                <a:lnTo>
                  <a:pt x="564" y="658"/>
                </a:lnTo>
                <a:lnTo>
                  <a:pt x="590" y="636"/>
                </a:lnTo>
                <a:lnTo>
                  <a:pt x="614" y="610"/>
                </a:lnTo>
                <a:lnTo>
                  <a:pt x="636" y="584"/>
                </a:lnTo>
                <a:lnTo>
                  <a:pt x="656" y="554"/>
                </a:lnTo>
                <a:lnTo>
                  <a:pt x="672" y="524"/>
                </a:lnTo>
                <a:lnTo>
                  <a:pt x="686" y="490"/>
                </a:lnTo>
                <a:lnTo>
                  <a:pt x="698" y="456"/>
                </a:lnTo>
                <a:lnTo>
                  <a:pt x="704" y="422"/>
                </a:lnTo>
                <a:lnTo>
                  <a:pt x="708" y="384"/>
                </a:lnTo>
                <a:lnTo>
                  <a:pt x="710" y="348"/>
                </a:lnTo>
                <a:lnTo>
                  <a:pt x="710" y="348"/>
                </a:lnTo>
                <a:lnTo>
                  <a:pt x="706" y="310"/>
                </a:lnTo>
                <a:lnTo>
                  <a:pt x="700" y="274"/>
                </a:lnTo>
                <a:lnTo>
                  <a:pt x="690" y="240"/>
                </a:lnTo>
                <a:lnTo>
                  <a:pt x="676" y="206"/>
                </a:lnTo>
                <a:lnTo>
                  <a:pt x="660" y="176"/>
                </a:lnTo>
                <a:lnTo>
                  <a:pt x="640" y="146"/>
                </a:lnTo>
                <a:lnTo>
                  <a:pt x="620" y="120"/>
                </a:lnTo>
                <a:lnTo>
                  <a:pt x="596" y="94"/>
                </a:lnTo>
                <a:lnTo>
                  <a:pt x="570" y="72"/>
                </a:lnTo>
                <a:lnTo>
                  <a:pt x="542" y="52"/>
                </a:lnTo>
                <a:lnTo>
                  <a:pt x="512" y="36"/>
                </a:lnTo>
                <a:lnTo>
                  <a:pt x="480" y="22"/>
                </a:lnTo>
                <a:lnTo>
                  <a:pt x="446" y="10"/>
                </a:lnTo>
                <a:lnTo>
                  <a:pt x="412" y="4"/>
                </a:lnTo>
                <a:lnTo>
                  <a:pt x="378" y="0"/>
                </a:lnTo>
                <a:lnTo>
                  <a:pt x="340" y="0"/>
                </a:lnTo>
                <a:lnTo>
                  <a:pt x="340" y="0"/>
                </a:lnTo>
                <a:close/>
              </a:path>
            </a:pathLst>
          </a:custGeom>
          <a:solidFill>
            <a:srgbClr val="FFD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166"/>
          <p:cNvSpPr>
            <a:spLocks/>
          </p:cNvSpPr>
          <p:nvPr/>
        </p:nvSpPr>
        <p:spPr bwMode="auto">
          <a:xfrm flipH="1">
            <a:off x="10585600" y="3917424"/>
            <a:ext cx="1146886" cy="1332600"/>
          </a:xfrm>
          <a:custGeom>
            <a:avLst/>
            <a:gdLst>
              <a:gd name="T0" fmla="*/ 326 w 686"/>
              <a:gd name="T1" fmla="*/ 0 h 712"/>
              <a:gd name="T2" fmla="*/ 258 w 686"/>
              <a:gd name="T3" fmla="*/ 12 h 712"/>
              <a:gd name="T4" fmla="*/ 194 w 686"/>
              <a:gd name="T5" fmla="*/ 36 h 712"/>
              <a:gd name="T6" fmla="*/ 138 w 686"/>
              <a:gd name="T7" fmla="*/ 72 h 712"/>
              <a:gd name="T8" fmla="*/ 90 w 686"/>
              <a:gd name="T9" fmla="*/ 118 h 712"/>
              <a:gd name="T10" fmla="*/ 50 w 686"/>
              <a:gd name="T11" fmla="*/ 174 h 712"/>
              <a:gd name="T12" fmla="*/ 20 w 686"/>
              <a:gd name="T13" fmla="*/ 236 h 712"/>
              <a:gd name="T14" fmla="*/ 4 w 686"/>
              <a:gd name="T15" fmla="*/ 304 h 712"/>
              <a:gd name="T16" fmla="*/ 0 w 686"/>
              <a:gd name="T17" fmla="*/ 376 h 712"/>
              <a:gd name="T18" fmla="*/ 2 w 686"/>
              <a:gd name="T19" fmla="*/ 412 h 712"/>
              <a:gd name="T20" fmla="*/ 20 w 686"/>
              <a:gd name="T21" fmla="*/ 480 h 712"/>
              <a:gd name="T22" fmla="*/ 48 w 686"/>
              <a:gd name="T23" fmla="*/ 542 h 712"/>
              <a:gd name="T24" fmla="*/ 88 w 686"/>
              <a:gd name="T25" fmla="*/ 596 h 712"/>
              <a:gd name="T26" fmla="*/ 136 w 686"/>
              <a:gd name="T27" fmla="*/ 642 h 712"/>
              <a:gd name="T28" fmla="*/ 192 w 686"/>
              <a:gd name="T29" fmla="*/ 678 h 712"/>
              <a:gd name="T30" fmla="*/ 256 w 686"/>
              <a:gd name="T31" fmla="*/ 700 h 712"/>
              <a:gd name="T32" fmla="*/ 322 w 686"/>
              <a:gd name="T33" fmla="*/ 712 h 712"/>
              <a:gd name="T34" fmla="*/ 358 w 686"/>
              <a:gd name="T35" fmla="*/ 710 h 712"/>
              <a:gd name="T36" fmla="*/ 426 w 686"/>
              <a:gd name="T37" fmla="*/ 700 h 712"/>
              <a:gd name="T38" fmla="*/ 490 w 686"/>
              <a:gd name="T39" fmla="*/ 676 h 712"/>
              <a:gd name="T40" fmla="*/ 546 w 686"/>
              <a:gd name="T41" fmla="*/ 640 h 712"/>
              <a:gd name="T42" fmla="*/ 596 w 686"/>
              <a:gd name="T43" fmla="*/ 594 h 712"/>
              <a:gd name="T44" fmla="*/ 634 w 686"/>
              <a:gd name="T45" fmla="*/ 538 h 712"/>
              <a:gd name="T46" fmla="*/ 664 w 686"/>
              <a:gd name="T47" fmla="*/ 476 h 712"/>
              <a:gd name="T48" fmla="*/ 682 w 686"/>
              <a:gd name="T49" fmla="*/ 408 h 712"/>
              <a:gd name="T50" fmla="*/ 686 w 686"/>
              <a:gd name="T51" fmla="*/ 336 h 712"/>
              <a:gd name="T52" fmla="*/ 682 w 686"/>
              <a:gd name="T53" fmla="*/ 300 h 712"/>
              <a:gd name="T54" fmla="*/ 666 w 686"/>
              <a:gd name="T55" fmla="*/ 232 h 712"/>
              <a:gd name="T56" fmla="*/ 636 w 686"/>
              <a:gd name="T57" fmla="*/ 170 h 712"/>
              <a:gd name="T58" fmla="*/ 596 w 686"/>
              <a:gd name="T59" fmla="*/ 116 h 712"/>
              <a:gd name="T60" fmla="*/ 548 w 686"/>
              <a:gd name="T61" fmla="*/ 70 h 712"/>
              <a:gd name="T62" fmla="*/ 492 w 686"/>
              <a:gd name="T63" fmla="*/ 34 h 712"/>
              <a:gd name="T64" fmla="*/ 430 w 686"/>
              <a:gd name="T65" fmla="*/ 12 h 712"/>
              <a:gd name="T66" fmla="*/ 362 w 686"/>
              <a:gd name="T67" fmla="*/ 0 h 712"/>
              <a:gd name="T68" fmla="*/ 326 w 686"/>
              <a:gd name="T6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" h="712">
                <a:moveTo>
                  <a:pt x="326" y="0"/>
                </a:moveTo>
                <a:lnTo>
                  <a:pt x="326" y="0"/>
                </a:lnTo>
                <a:lnTo>
                  <a:pt x="292" y="4"/>
                </a:lnTo>
                <a:lnTo>
                  <a:pt x="258" y="12"/>
                </a:lnTo>
                <a:lnTo>
                  <a:pt x="226" y="22"/>
                </a:lnTo>
                <a:lnTo>
                  <a:pt x="194" y="36"/>
                </a:lnTo>
                <a:lnTo>
                  <a:pt x="166" y="54"/>
                </a:lnTo>
                <a:lnTo>
                  <a:pt x="138" y="72"/>
                </a:lnTo>
                <a:lnTo>
                  <a:pt x="112" y="94"/>
                </a:lnTo>
                <a:lnTo>
                  <a:pt x="90" y="118"/>
                </a:lnTo>
                <a:lnTo>
                  <a:pt x="68" y="146"/>
                </a:lnTo>
                <a:lnTo>
                  <a:pt x="50" y="174"/>
                </a:lnTo>
                <a:lnTo>
                  <a:pt x="34" y="204"/>
                </a:lnTo>
                <a:lnTo>
                  <a:pt x="20" y="236"/>
                </a:lnTo>
                <a:lnTo>
                  <a:pt x="10" y="270"/>
                </a:lnTo>
                <a:lnTo>
                  <a:pt x="4" y="304"/>
                </a:lnTo>
                <a:lnTo>
                  <a:pt x="0" y="340"/>
                </a:lnTo>
                <a:lnTo>
                  <a:pt x="0" y="376"/>
                </a:lnTo>
                <a:lnTo>
                  <a:pt x="0" y="376"/>
                </a:lnTo>
                <a:lnTo>
                  <a:pt x="2" y="412"/>
                </a:lnTo>
                <a:lnTo>
                  <a:pt x="10" y="446"/>
                </a:lnTo>
                <a:lnTo>
                  <a:pt x="20" y="480"/>
                </a:lnTo>
                <a:lnTo>
                  <a:pt x="32" y="512"/>
                </a:lnTo>
                <a:lnTo>
                  <a:pt x="48" y="542"/>
                </a:lnTo>
                <a:lnTo>
                  <a:pt x="66" y="570"/>
                </a:lnTo>
                <a:lnTo>
                  <a:pt x="88" y="596"/>
                </a:lnTo>
                <a:lnTo>
                  <a:pt x="110" y="620"/>
                </a:lnTo>
                <a:lnTo>
                  <a:pt x="136" y="642"/>
                </a:lnTo>
                <a:lnTo>
                  <a:pt x="164" y="662"/>
                </a:lnTo>
                <a:lnTo>
                  <a:pt x="192" y="678"/>
                </a:lnTo>
                <a:lnTo>
                  <a:pt x="224" y="690"/>
                </a:lnTo>
                <a:lnTo>
                  <a:pt x="256" y="700"/>
                </a:lnTo>
                <a:lnTo>
                  <a:pt x="288" y="708"/>
                </a:lnTo>
                <a:lnTo>
                  <a:pt x="322" y="712"/>
                </a:lnTo>
                <a:lnTo>
                  <a:pt x="358" y="710"/>
                </a:lnTo>
                <a:lnTo>
                  <a:pt x="358" y="710"/>
                </a:lnTo>
                <a:lnTo>
                  <a:pt x="392" y="708"/>
                </a:lnTo>
                <a:lnTo>
                  <a:pt x="426" y="700"/>
                </a:lnTo>
                <a:lnTo>
                  <a:pt x="458" y="690"/>
                </a:lnTo>
                <a:lnTo>
                  <a:pt x="490" y="676"/>
                </a:lnTo>
                <a:lnTo>
                  <a:pt x="518" y="658"/>
                </a:lnTo>
                <a:lnTo>
                  <a:pt x="546" y="640"/>
                </a:lnTo>
                <a:lnTo>
                  <a:pt x="572" y="618"/>
                </a:lnTo>
                <a:lnTo>
                  <a:pt x="596" y="594"/>
                </a:lnTo>
                <a:lnTo>
                  <a:pt x="616" y="566"/>
                </a:lnTo>
                <a:lnTo>
                  <a:pt x="634" y="538"/>
                </a:lnTo>
                <a:lnTo>
                  <a:pt x="650" y="508"/>
                </a:lnTo>
                <a:lnTo>
                  <a:pt x="664" y="476"/>
                </a:lnTo>
                <a:lnTo>
                  <a:pt x="674" y="442"/>
                </a:lnTo>
                <a:lnTo>
                  <a:pt x="682" y="408"/>
                </a:lnTo>
                <a:lnTo>
                  <a:pt x="684" y="372"/>
                </a:lnTo>
                <a:lnTo>
                  <a:pt x="686" y="336"/>
                </a:lnTo>
                <a:lnTo>
                  <a:pt x="686" y="336"/>
                </a:lnTo>
                <a:lnTo>
                  <a:pt x="682" y="300"/>
                </a:lnTo>
                <a:lnTo>
                  <a:pt x="674" y="266"/>
                </a:lnTo>
                <a:lnTo>
                  <a:pt x="666" y="232"/>
                </a:lnTo>
                <a:lnTo>
                  <a:pt x="652" y="200"/>
                </a:lnTo>
                <a:lnTo>
                  <a:pt x="636" y="170"/>
                </a:lnTo>
                <a:lnTo>
                  <a:pt x="618" y="142"/>
                </a:lnTo>
                <a:lnTo>
                  <a:pt x="596" y="116"/>
                </a:lnTo>
                <a:lnTo>
                  <a:pt x="574" y="92"/>
                </a:lnTo>
                <a:lnTo>
                  <a:pt x="548" y="70"/>
                </a:lnTo>
                <a:lnTo>
                  <a:pt x="520" y="50"/>
                </a:lnTo>
                <a:lnTo>
                  <a:pt x="492" y="34"/>
                </a:lnTo>
                <a:lnTo>
                  <a:pt x="462" y="22"/>
                </a:lnTo>
                <a:lnTo>
                  <a:pt x="430" y="12"/>
                </a:lnTo>
                <a:lnTo>
                  <a:pt x="396" y="4"/>
                </a:lnTo>
                <a:lnTo>
                  <a:pt x="362" y="0"/>
                </a:lnTo>
                <a:lnTo>
                  <a:pt x="326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167"/>
          <p:cNvSpPr>
            <a:spLocks/>
          </p:cNvSpPr>
          <p:nvPr/>
        </p:nvSpPr>
        <p:spPr bwMode="auto">
          <a:xfrm flipH="1">
            <a:off x="10609086" y="3928297"/>
            <a:ext cx="1106438" cy="1292218"/>
          </a:xfrm>
          <a:custGeom>
            <a:avLst/>
            <a:gdLst>
              <a:gd name="T0" fmla="*/ 314 w 662"/>
              <a:gd name="T1" fmla="*/ 0 h 690"/>
              <a:gd name="T2" fmla="*/ 248 w 662"/>
              <a:gd name="T3" fmla="*/ 12 h 690"/>
              <a:gd name="T4" fmla="*/ 188 w 662"/>
              <a:gd name="T5" fmla="*/ 36 h 690"/>
              <a:gd name="T6" fmla="*/ 132 w 662"/>
              <a:gd name="T7" fmla="*/ 72 h 690"/>
              <a:gd name="T8" fmla="*/ 86 w 662"/>
              <a:gd name="T9" fmla="*/ 116 h 690"/>
              <a:gd name="T10" fmla="*/ 48 w 662"/>
              <a:gd name="T11" fmla="*/ 170 h 690"/>
              <a:gd name="T12" fmla="*/ 20 w 662"/>
              <a:gd name="T13" fmla="*/ 230 h 690"/>
              <a:gd name="T14" fmla="*/ 4 w 662"/>
              <a:gd name="T15" fmla="*/ 296 h 690"/>
              <a:gd name="T16" fmla="*/ 0 w 662"/>
              <a:gd name="T17" fmla="*/ 366 h 690"/>
              <a:gd name="T18" fmla="*/ 4 w 662"/>
              <a:gd name="T19" fmla="*/ 402 h 690"/>
              <a:gd name="T20" fmla="*/ 20 w 662"/>
              <a:gd name="T21" fmla="*/ 468 h 690"/>
              <a:gd name="T22" fmla="*/ 48 w 662"/>
              <a:gd name="T23" fmla="*/ 528 h 690"/>
              <a:gd name="T24" fmla="*/ 86 w 662"/>
              <a:gd name="T25" fmla="*/ 580 h 690"/>
              <a:gd name="T26" fmla="*/ 134 w 662"/>
              <a:gd name="T27" fmla="*/ 624 h 690"/>
              <a:gd name="T28" fmla="*/ 188 w 662"/>
              <a:gd name="T29" fmla="*/ 658 h 690"/>
              <a:gd name="T30" fmla="*/ 250 w 662"/>
              <a:gd name="T31" fmla="*/ 680 h 690"/>
              <a:gd name="T32" fmla="*/ 314 w 662"/>
              <a:gd name="T33" fmla="*/ 690 h 690"/>
              <a:gd name="T34" fmla="*/ 348 w 662"/>
              <a:gd name="T35" fmla="*/ 690 h 690"/>
              <a:gd name="T36" fmla="*/ 414 w 662"/>
              <a:gd name="T37" fmla="*/ 678 h 690"/>
              <a:gd name="T38" fmla="*/ 476 w 662"/>
              <a:gd name="T39" fmla="*/ 654 h 690"/>
              <a:gd name="T40" fmla="*/ 530 w 662"/>
              <a:gd name="T41" fmla="*/ 618 h 690"/>
              <a:gd name="T42" fmla="*/ 578 w 662"/>
              <a:gd name="T43" fmla="*/ 574 h 690"/>
              <a:gd name="T44" fmla="*/ 616 w 662"/>
              <a:gd name="T45" fmla="*/ 520 h 690"/>
              <a:gd name="T46" fmla="*/ 644 w 662"/>
              <a:gd name="T47" fmla="*/ 460 h 690"/>
              <a:gd name="T48" fmla="*/ 660 w 662"/>
              <a:gd name="T49" fmla="*/ 394 h 690"/>
              <a:gd name="T50" fmla="*/ 662 w 662"/>
              <a:gd name="T51" fmla="*/ 324 h 690"/>
              <a:gd name="T52" fmla="*/ 660 w 662"/>
              <a:gd name="T53" fmla="*/ 288 h 690"/>
              <a:gd name="T54" fmla="*/ 644 w 662"/>
              <a:gd name="T55" fmla="*/ 222 h 690"/>
              <a:gd name="T56" fmla="*/ 614 w 662"/>
              <a:gd name="T57" fmla="*/ 162 h 690"/>
              <a:gd name="T58" fmla="*/ 576 w 662"/>
              <a:gd name="T59" fmla="*/ 110 h 690"/>
              <a:gd name="T60" fmla="*/ 530 w 662"/>
              <a:gd name="T61" fmla="*/ 66 h 690"/>
              <a:gd name="T62" fmla="*/ 474 w 662"/>
              <a:gd name="T63" fmla="*/ 32 h 690"/>
              <a:gd name="T64" fmla="*/ 414 w 662"/>
              <a:gd name="T65" fmla="*/ 10 h 690"/>
              <a:gd name="T66" fmla="*/ 348 w 662"/>
              <a:gd name="T67" fmla="*/ 0 h 690"/>
              <a:gd name="T68" fmla="*/ 314 w 662"/>
              <a:gd name="T6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90">
                <a:moveTo>
                  <a:pt x="314" y="0"/>
                </a:moveTo>
                <a:lnTo>
                  <a:pt x="314" y="0"/>
                </a:lnTo>
                <a:lnTo>
                  <a:pt x="282" y="4"/>
                </a:lnTo>
                <a:lnTo>
                  <a:pt x="248" y="12"/>
                </a:lnTo>
                <a:lnTo>
                  <a:pt x="218" y="22"/>
                </a:lnTo>
                <a:lnTo>
                  <a:pt x="188" y="36"/>
                </a:lnTo>
                <a:lnTo>
                  <a:pt x="160" y="52"/>
                </a:lnTo>
                <a:lnTo>
                  <a:pt x="132" y="72"/>
                </a:lnTo>
                <a:lnTo>
                  <a:pt x="108" y="92"/>
                </a:lnTo>
                <a:lnTo>
                  <a:pt x="86" y="116"/>
                </a:lnTo>
                <a:lnTo>
                  <a:pt x="66" y="142"/>
                </a:lnTo>
                <a:lnTo>
                  <a:pt x="48" y="170"/>
                </a:lnTo>
                <a:lnTo>
                  <a:pt x="32" y="200"/>
                </a:lnTo>
                <a:lnTo>
                  <a:pt x="20" y="230"/>
                </a:lnTo>
                <a:lnTo>
                  <a:pt x="10" y="264"/>
                </a:lnTo>
                <a:lnTo>
                  <a:pt x="4" y="296"/>
                </a:lnTo>
                <a:lnTo>
                  <a:pt x="0" y="332"/>
                </a:lnTo>
                <a:lnTo>
                  <a:pt x="0" y="366"/>
                </a:lnTo>
                <a:lnTo>
                  <a:pt x="0" y="366"/>
                </a:lnTo>
                <a:lnTo>
                  <a:pt x="4" y="402"/>
                </a:lnTo>
                <a:lnTo>
                  <a:pt x="10" y="436"/>
                </a:lnTo>
                <a:lnTo>
                  <a:pt x="20" y="468"/>
                </a:lnTo>
                <a:lnTo>
                  <a:pt x="32" y="498"/>
                </a:lnTo>
                <a:lnTo>
                  <a:pt x="48" y="528"/>
                </a:lnTo>
                <a:lnTo>
                  <a:pt x="66" y="556"/>
                </a:lnTo>
                <a:lnTo>
                  <a:pt x="86" y="580"/>
                </a:lnTo>
                <a:lnTo>
                  <a:pt x="110" y="604"/>
                </a:lnTo>
                <a:lnTo>
                  <a:pt x="134" y="624"/>
                </a:lnTo>
                <a:lnTo>
                  <a:pt x="160" y="642"/>
                </a:lnTo>
                <a:lnTo>
                  <a:pt x="188" y="658"/>
                </a:lnTo>
                <a:lnTo>
                  <a:pt x="218" y="670"/>
                </a:lnTo>
                <a:lnTo>
                  <a:pt x="250" y="680"/>
                </a:lnTo>
                <a:lnTo>
                  <a:pt x="282" y="688"/>
                </a:lnTo>
                <a:lnTo>
                  <a:pt x="314" y="690"/>
                </a:lnTo>
                <a:lnTo>
                  <a:pt x="348" y="690"/>
                </a:lnTo>
                <a:lnTo>
                  <a:pt x="348" y="690"/>
                </a:lnTo>
                <a:lnTo>
                  <a:pt x="382" y="686"/>
                </a:lnTo>
                <a:lnTo>
                  <a:pt x="414" y="678"/>
                </a:lnTo>
                <a:lnTo>
                  <a:pt x="446" y="668"/>
                </a:lnTo>
                <a:lnTo>
                  <a:pt x="476" y="654"/>
                </a:lnTo>
                <a:lnTo>
                  <a:pt x="504" y="638"/>
                </a:lnTo>
                <a:lnTo>
                  <a:pt x="530" y="618"/>
                </a:lnTo>
                <a:lnTo>
                  <a:pt x="556" y="598"/>
                </a:lnTo>
                <a:lnTo>
                  <a:pt x="578" y="574"/>
                </a:lnTo>
                <a:lnTo>
                  <a:pt x="598" y="548"/>
                </a:lnTo>
                <a:lnTo>
                  <a:pt x="616" y="520"/>
                </a:lnTo>
                <a:lnTo>
                  <a:pt x="630" y="490"/>
                </a:lnTo>
                <a:lnTo>
                  <a:pt x="644" y="460"/>
                </a:lnTo>
                <a:lnTo>
                  <a:pt x="654" y="426"/>
                </a:lnTo>
                <a:lnTo>
                  <a:pt x="660" y="394"/>
                </a:lnTo>
                <a:lnTo>
                  <a:pt x="662" y="358"/>
                </a:lnTo>
                <a:lnTo>
                  <a:pt x="662" y="324"/>
                </a:lnTo>
                <a:lnTo>
                  <a:pt x="662" y="324"/>
                </a:lnTo>
                <a:lnTo>
                  <a:pt x="660" y="288"/>
                </a:lnTo>
                <a:lnTo>
                  <a:pt x="652" y="254"/>
                </a:lnTo>
                <a:lnTo>
                  <a:pt x="644" y="222"/>
                </a:lnTo>
                <a:lnTo>
                  <a:pt x="630" y="192"/>
                </a:lnTo>
                <a:lnTo>
                  <a:pt x="614" y="162"/>
                </a:lnTo>
                <a:lnTo>
                  <a:pt x="596" y="134"/>
                </a:lnTo>
                <a:lnTo>
                  <a:pt x="576" y="110"/>
                </a:lnTo>
                <a:lnTo>
                  <a:pt x="554" y="86"/>
                </a:lnTo>
                <a:lnTo>
                  <a:pt x="530" y="66"/>
                </a:lnTo>
                <a:lnTo>
                  <a:pt x="502" y="48"/>
                </a:lnTo>
                <a:lnTo>
                  <a:pt x="474" y="32"/>
                </a:lnTo>
                <a:lnTo>
                  <a:pt x="444" y="20"/>
                </a:lnTo>
                <a:lnTo>
                  <a:pt x="414" y="10"/>
                </a:lnTo>
                <a:lnTo>
                  <a:pt x="382" y="4"/>
                </a:lnTo>
                <a:lnTo>
                  <a:pt x="348" y="0"/>
                </a:lnTo>
                <a:lnTo>
                  <a:pt x="314" y="0"/>
                </a:lnTo>
                <a:lnTo>
                  <a:pt x="314" y="0"/>
                </a:lnTo>
                <a:close/>
              </a:path>
            </a:pathLst>
          </a:custGeom>
          <a:solidFill>
            <a:srgbClr val="FF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168"/>
          <p:cNvSpPr>
            <a:spLocks/>
          </p:cNvSpPr>
          <p:nvPr/>
        </p:nvSpPr>
        <p:spPr bwMode="auto">
          <a:xfrm flipH="1">
            <a:off x="10626048" y="3936062"/>
            <a:ext cx="1069905" cy="1258049"/>
          </a:xfrm>
          <a:custGeom>
            <a:avLst/>
            <a:gdLst>
              <a:gd name="T0" fmla="*/ 300 w 640"/>
              <a:gd name="T1" fmla="*/ 2 h 672"/>
              <a:gd name="T2" fmla="*/ 236 w 640"/>
              <a:gd name="T3" fmla="*/ 14 h 672"/>
              <a:gd name="T4" fmla="*/ 178 w 640"/>
              <a:gd name="T5" fmla="*/ 36 h 672"/>
              <a:gd name="T6" fmla="*/ 126 w 640"/>
              <a:gd name="T7" fmla="*/ 72 h 672"/>
              <a:gd name="T8" fmla="*/ 80 w 640"/>
              <a:gd name="T9" fmla="*/ 116 h 672"/>
              <a:gd name="T10" fmla="*/ 44 w 640"/>
              <a:gd name="T11" fmla="*/ 168 h 672"/>
              <a:gd name="T12" fmla="*/ 18 w 640"/>
              <a:gd name="T13" fmla="*/ 228 h 672"/>
              <a:gd name="T14" fmla="*/ 2 w 640"/>
              <a:gd name="T15" fmla="*/ 292 h 672"/>
              <a:gd name="T16" fmla="*/ 0 w 640"/>
              <a:gd name="T17" fmla="*/ 360 h 672"/>
              <a:gd name="T18" fmla="*/ 2 w 640"/>
              <a:gd name="T19" fmla="*/ 394 h 672"/>
              <a:gd name="T20" fmla="*/ 20 w 640"/>
              <a:gd name="T21" fmla="*/ 458 h 672"/>
              <a:gd name="T22" fmla="*/ 46 w 640"/>
              <a:gd name="T23" fmla="*/ 516 h 672"/>
              <a:gd name="T24" fmla="*/ 84 w 640"/>
              <a:gd name="T25" fmla="*/ 566 h 672"/>
              <a:gd name="T26" fmla="*/ 130 w 640"/>
              <a:gd name="T27" fmla="*/ 608 h 672"/>
              <a:gd name="T28" fmla="*/ 184 w 640"/>
              <a:gd name="T29" fmla="*/ 642 h 672"/>
              <a:gd name="T30" fmla="*/ 242 w 640"/>
              <a:gd name="T31" fmla="*/ 662 h 672"/>
              <a:gd name="T32" fmla="*/ 304 w 640"/>
              <a:gd name="T33" fmla="*/ 672 h 672"/>
              <a:gd name="T34" fmla="*/ 338 w 640"/>
              <a:gd name="T35" fmla="*/ 670 h 672"/>
              <a:gd name="T36" fmla="*/ 402 w 640"/>
              <a:gd name="T37" fmla="*/ 660 h 672"/>
              <a:gd name="T38" fmla="*/ 460 w 640"/>
              <a:gd name="T39" fmla="*/ 636 h 672"/>
              <a:gd name="T40" fmla="*/ 512 w 640"/>
              <a:gd name="T41" fmla="*/ 600 h 672"/>
              <a:gd name="T42" fmla="*/ 558 w 640"/>
              <a:gd name="T43" fmla="*/ 556 h 672"/>
              <a:gd name="T44" fmla="*/ 594 w 640"/>
              <a:gd name="T45" fmla="*/ 504 h 672"/>
              <a:gd name="T46" fmla="*/ 620 w 640"/>
              <a:gd name="T47" fmla="*/ 444 h 672"/>
              <a:gd name="T48" fmla="*/ 636 w 640"/>
              <a:gd name="T49" fmla="*/ 380 h 672"/>
              <a:gd name="T50" fmla="*/ 638 w 640"/>
              <a:gd name="T51" fmla="*/ 312 h 672"/>
              <a:gd name="T52" fmla="*/ 636 w 640"/>
              <a:gd name="T53" fmla="*/ 278 h 672"/>
              <a:gd name="T54" fmla="*/ 620 w 640"/>
              <a:gd name="T55" fmla="*/ 214 h 672"/>
              <a:gd name="T56" fmla="*/ 592 w 640"/>
              <a:gd name="T57" fmla="*/ 156 h 672"/>
              <a:gd name="T58" fmla="*/ 554 w 640"/>
              <a:gd name="T59" fmla="*/ 106 h 672"/>
              <a:gd name="T60" fmla="*/ 508 w 640"/>
              <a:gd name="T61" fmla="*/ 64 h 672"/>
              <a:gd name="T62" fmla="*/ 456 w 640"/>
              <a:gd name="T63" fmla="*/ 30 h 672"/>
              <a:gd name="T64" fmla="*/ 396 w 640"/>
              <a:gd name="T65" fmla="*/ 10 h 672"/>
              <a:gd name="T66" fmla="*/ 334 w 640"/>
              <a:gd name="T67" fmla="*/ 0 h 672"/>
              <a:gd name="T68" fmla="*/ 300 w 640"/>
              <a:gd name="T69" fmla="*/ 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72">
                <a:moveTo>
                  <a:pt x="300" y="2"/>
                </a:moveTo>
                <a:lnTo>
                  <a:pt x="300" y="2"/>
                </a:lnTo>
                <a:lnTo>
                  <a:pt x="268" y="6"/>
                </a:lnTo>
                <a:lnTo>
                  <a:pt x="236" y="14"/>
                </a:lnTo>
                <a:lnTo>
                  <a:pt x="206" y="24"/>
                </a:lnTo>
                <a:lnTo>
                  <a:pt x="178" y="36"/>
                </a:lnTo>
                <a:lnTo>
                  <a:pt x="150" y="54"/>
                </a:lnTo>
                <a:lnTo>
                  <a:pt x="126" y="72"/>
                </a:lnTo>
                <a:lnTo>
                  <a:pt x="102" y="92"/>
                </a:lnTo>
                <a:lnTo>
                  <a:pt x="80" y="116"/>
                </a:lnTo>
                <a:lnTo>
                  <a:pt x="60" y="142"/>
                </a:lnTo>
                <a:lnTo>
                  <a:pt x="44" y="168"/>
                </a:lnTo>
                <a:lnTo>
                  <a:pt x="30" y="198"/>
                </a:lnTo>
                <a:lnTo>
                  <a:pt x="18" y="228"/>
                </a:lnTo>
                <a:lnTo>
                  <a:pt x="8" y="260"/>
                </a:lnTo>
                <a:lnTo>
                  <a:pt x="2" y="292"/>
                </a:lnTo>
                <a:lnTo>
                  <a:pt x="0" y="326"/>
                </a:lnTo>
                <a:lnTo>
                  <a:pt x="0" y="360"/>
                </a:lnTo>
                <a:lnTo>
                  <a:pt x="0" y="360"/>
                </a:lnTo>
                <a:lnTo>
                  <a:pt x="2" y="394"/>
                </a:lnTo>
                <a:lnTo>
                  <a:pt x="10" y="426"/>
                </a:lnTo>
                <a:lnTo>
                  <a:pt x="20" y="458"/>
                </a:lnTo>
                <a:lnTo>
                  <a:pt x="32" y="488"/>
                </a:lnTo>
                <a:lnTo>
                  <a:pt x="46" y="516"/>
                </a:lnTo>
                <a:lnTo>
                  <a:pt x="64" y="542"/>
                </a:lnTo>
                <a:lnTo>
                  <a:pt x="84" y="566"/>
                </a:lnTo>
                <a:lnTo>
                  <a:pt x="106" y="588"/>
                </a:lnTo>
                <a:lnTo>
                  <a:pt x="130" y="608"/>
                </a:lnTo>
                <a:lnTo>
                  <a:pt x="156" y="626"/>
                </a:lnTo>
                <a:lnTo>
                  <a:pt x="184" y="642"/>
                </a:lnTo>
                <a:lnTo>
                  <a:pt x="212" y="654"/>
                </a:lnTo>
                <a:lnTo>
                  <a:pt x="242" y="662"/>
                </a:lnTo>
                <a:lnTo>
                  <a:pt x="272" y="668"/>
                </a:lnTo>
                <a:lnTo>
                  <a:pt x="304" y="672"/>
                </a:lnTo>
                <a:lnTo>
                  <a:pt x="338" y="670"/>
                </a:lnTo>
                <a:lnTo>
                  <a:pt x="338" y="670"/>
                </a:lnTo>
                <a:lnTo>
                  <a:pt x="370" y="666"/>
                </a:lnTo>
                <a:lnTo>
                  <a:pt x="402" y="660"/>
                </a:lnTo>
                <a:lnTo>
                  <a:pt x="432" y="648"/>
                </a:lnTo>
                <a:lnTo>
                  <a:pt x="460" y="636"/>
                </a:lnTo>
                <a:lnTo>
                  <a:pt x="488" y="620"/>
                </a:lnTo>
                <a:lnTo>
                  <a:pt x="512" y="600"/>
                </a:lnTo>
                <a:lnTo>
                  <a:pt x="536" y="580"/>
                </a:lnTo>
                <a:lnTo>
                  <a:pt x="558" y="556"/>
                </a:lnTo>
                <a:lnTo>
                  <a:pt x="578" y="530"/>
                </a:lnTo>
                <a:lnTo>
                  <a:pt x="594" y="504"/>
                </a:lnTo>
                <a:lnTo>
                  <a:pt x="608" y="474"/>
                </a:lnTo>
                <a:lnTo>
                  <a:pt x="620" y="444"/>
                </a:lnTo>
                <a:lnTo>
                  <a:pt x="630" y="414"/>
                </a:lnTo>
                <a:lnTo>
                  <a:pt x="636" y="380"/>
                </a:lnTo>
                <a:lnTo>
                  <a:pt x="640" y="348"/>
                </a:lnTo>
                <a:lnTo>
                  <a:pt x="638" y="312"/>
                </a:lnTo>
                <a:lnTo>
                  <a:pt x="638" y="312"/>
                </a:lnTo>
                <a:lnTo>
                  <a:pt x="636" y="278"/>
                </a:lnTo>
                <a:lnTo>
                  <a:pt x="628" y="246"/>
                </a:lnTo>
                <a:lnTo>
                  <a:pt x="620" y="214"/>
                </a:lnTo>
                <a:lnTo>
                  <a:pt x="606" y="184"/>
                </a:lnTo>
                <a:lnTo>
                  <a:pt x="592" y="156"/>
                </a:lnTo>
                <a:lnTo>
                  <a:pt x="574" y="130"/>
                </a:lnTo>
                <a:lnTo>
                  <a:pt x="554" y="106"/>
                </a:lnTo>
                <a:lnTo>
                  <a:pt x="532" y="84"/>
                </a:lnTo>
                <a:lnTo>
                  <a:pt x="508" y="64"/>
                </a:lnTo>
                <a:lnTo>
                  <a:pt x="482" y="46"/>
                </a:lnTo>
                <a:lnTo>
                  <a:pt x="456" y="30"/>
                </a:lnTo>
                <a:lnTo>
                  <a:pt x="426" y="18"/>
                </a:lnTo>
                <a:lnTo>
                  <a:pt x="396" y="10"/>
                </a:lnTo>
                <a:lnTo>
                  <a:pt x="366" y="4"/>
                </a:lnTo>
                <a:lnTo>
                  <a:pt x="334" y="0"/>
                </a:lnTo>
                <a:lnTo>
                  <a:pt x="300" y="2"/>
                </a:lnTo>
                <a:lnTo>
                  <a:pt x="300" y="2"/>
                </a:lnTo>
                <a:close/>
              </a:path>
            </a:pathLst>
          </a:custGeom>
          <a:solidFill>
            <a:srgbClr val="FFE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 flipH="1">
            <a:off x="10645620" y="3946934"/>
            <a:ext cx="1033372" cy="1217667"/>
          </a:xfrm>
          <a:custGeom>
            <a:avLst/>
            <a:gdLst>
              <a:gd name="T0" fmla="*/ 288 w 618"/>
              <a:gd name="T1" fmla="*/ 0 h 650"/>
              <a:gd name="T2" fmla="*/ 228 w 618"/>
              <a:gd name="T3" fmla="*/ 12 h 650"/>
              <a:gd name="T4" fmla="*/ 170 w 618"/>
              <a:gd name="T5" fmla="*/ 36 h 650"/>
              <a:gd name="T6" fmla="*/ 120 w 618"/>
              <a:gd name="T7" fmla="*/ 70 h 650"/>
              <a:gd name="T8" fmla="*/ 76 w 618"/>
              <a:gd name="T9" fmla="*/ 114 h 650"/>
              <a:gd name="T10" fmla="*/ 42 w 618"/>
              <a:gd name="T11" fmla="*/ 164 h 650"/>
              <a:gd name="T12" fmla="*/ 16 w 618"/>
              <a:gd name="T13" fmla="*/ 222 h 650"/>
              <a:gd name="T14" fmla="*/ 2 w 618"/>
              <a:gd name="T15" fmla="*/ 284 h 650"/>
              <a:gd name="T16" fmla="*/ 0 w 618"/>
              <a:gd name="T17" fmla="*/ 350 h 650"/>
              <a:gd name="T18" fmla="*/ 4 w 618"/>
              <a:gd name="T19" fmla="*/ 384 h 650"/>
              <a:gd name="T20" fmla="*/ 20 w 618"/>
              <a:gd name="T21" fmla="*/ 446 h 650"/>
              <a:gd name="T22" fmla="*/ 48 w 618"/>
              <a:gd name="T23" fmla="*/ 502 h 650"/>
              <a:gd name="T24" fmla="*/ 84 w 618"/>
              <a:gd name="T25" fmla="*/ 550 h 650"/>
              <a:gd name="T26" fmla="*/ 128 w 618"/>
              <a:gd name="T27" fmla="*/ 592 h 650"/>
              <a:gd name="T28" fmla="*/ 180 w 618"/>
              <a:gd name="T29" fmla="*/ 622 h 650"/>
              <a:gd name="T30" fmla="*/ 236 w 618"/>
              <a:gd name="T31" fmla="*/ 642 h 650"/>
              <a:gd name="T32" fmla="*/ 296 w 618"/>
              <a:gd name="T33" fmla="*/ 650 h 650"/>
              <a:gd name="T34" fmla="*/ 328 w 618"/>
              <a:gd name="T35" fmla="*/ 650 h 650"/>
              <a:gd name="T36" fmla="*/ 390 w 618"/>
              <a:gd name="T37" fmla="*/ 638 h 650"/>
              <a:gd name="T38" fmla="*/ 446 w 618"/>
              <a:gd name="T39" fmla="*/ 614 h 650"/>
              <a:gd name="T40" fmla="*/ 498 w 618"/>
              <a:gd name="T41" fmla="*/ 580 h 650"/>
              <a:gd name="T42" fmla="*/ 540 w 618"/>
              <a:gd name="T43" fmla="*/ 536 h 650"/>
              <a:gd name="T44" fmla="*/ 576 w 618"/>
              <a:gd name="T45" fmla="*/ 486 h 650"/>
              <a:gd name="T46" fmla="*/ 600 w 618"/>
              <a:gd name="T47" fmla="*/ 428 h 650"/>
              <a:gd name="T48" fmla="*/ 614 w 618"/>
              <a:gd name="T49" fmla="*/ 366 h 650"/>
              <a:gd name="T50" fmla="*/ 616 w 618"/>
              <a:gd name="T51" fmla="*/ 300 h 650"/>
              <a:gd name="T52" fmla="*/ 614 w 618"/>
              <a:gd name="T53" fmla="*/ 266 h 650"/>
              <a:gd name="T54" fmla="*/ 598 w 618"/>
              <a:gd name="T55" fmla="*/ 204 h 650"/>
              <a:gd name="T56" fmla="*/ 570 w 618"/>
              <a:gd name="T57" fmla="*/ 148 h 650"/>
              <a:gd name="T58" fmla="*/ 534 w 618"/>
              <a:gd name="T59" fmla="*/ 100 h 650"/>
              <a:gd name="T60" fmla="*/ 490 w 618"/>
              <a:gd name="T61" fmla="*/ 60 h 650"/>
              <a:gd name="T62" fmla="*/ 438 w 618"/>
              <a:gd name="T63" fmla="*/ 28 h 650"/>
              <a:gd name="T64" fmla="*/ 382 w 618"/>
              <a:gd name="T65" fmla="*/ 8 h 650"/>
              <a:gd name="T66" fmla="*/ 320 w 618"/>
              <a:gd name="T67" fmla="*/ 0 h 650"/>
              <a:gd name="T68" fmla="*/ 288 w 618"/>
              <a:gd name="T6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" h="650">
                <a:moveTo>
                  <a:pt x="288" y="0"/>
                </a:moveTo>
                <a:lnTo>
                  <a:pt x="288" y="0"/>
                </a:lnTo>
                <a:lnTo>
                  <a:pt x="258" y="6"/>
                </a:lnTo>
                <a:lnTo>
                  <a:pt x="228" y="12"/>
                </a:lnTo>
                <a:lnTo>
                  <a:pt x="198" y="22"/>
                </a:lnTo>
                <a:lnTo>
                  <a:pt x="170" y="36"/>
                </a:lnTo>
                <a:lnTo>
                  <a:pt x="144" y="52"/>
                </a:lnTo>
                <a:lnTo>
                  <a:pt x="120" y="70"/>
                </a:lnTo>
                <a:lnTo>
                  <a:pt x="98" y="92"/>
                </a:lnTo>
                <a:lnTo>
                  <a:pt x="76" y="114"/>
                </a:lnTo>
                <a:lnTo>
                  <a:pt x="58" y="138"/>
                </a:lnTo>
                <a:lnTo>
                  <a:pt x="42" y="164"/>
                </a:lnTo>
                <a:lnTo>
                  <a:pt x="28" y="192"/>
                </a:lnTo>
                <a:lnTo>
                  <a:pt x="16" y="222"/>
                </a:lnTo>
                <a:lnTo>
                  <a:pt x="8" y="252"/>
                </a:lnTo>
                <a:lnTo>
                  <a:pt x="2" y="284"/>
                </a:lnTo>
                <a:lnTo>
                  <a:pt x="0" y="318"/>
                </a:lnTo>
                <a:lnTo>
                  <a:pt x="0" y="350"/>
                </a:lnTo>
                <a:lnTo>
                  <a:pt x="0" y="350"/>
                </a:lnTo>
                <a:lnTo>
                  <a:pt x="4" y="384"/>
                </a:lnTo>
                <a:lnTo>
                  <a:pt x="10" y="416"/>
                </a:lnTo>
                <a:lnTo>
                  <a:pt x="20" y="446"/>
                </a:lnTo>
                <a:lnTo>
                  <a:pt x="32" y="474"/>
                </a:lnTo>
                <a:lnTo>
                  <a:pt x="48" y="502"/>
                </a:lnTo>
                <a:lnTo>
                  <a:pt x="64" y="528"/>
                </a:lnTo>
                <a:lnTo>
                  <a:pt x="84" y="550"/>
                </a:lnTo>
                <a:lnTo>
                  <a:pt x="104" y="572"/>
                </a:lnTo>
                <a:lnTo>
                  <a:pt x="128" y="592"/>
                </a:lnTo>
                <a:lnTo>
                  <a:pt x="152" y="608"/>
                </a:lnTo>
                <a:lnTo>
                  <a:pt x="180" y="622"/>
                </a:lnTo>
                <a:lnTo>
                  <a:pt x="208" y="634"/>
                </a:lnTo>
                <a:lnTo>
                  <a:pt x="236" y="642"/>
                </a:lnTo>
                <a:lnTo>
                  <a:pt x="266" y="648"/>
                </a:lnTo>
                <a:lnTo>
                  <a:pt x="296" y="650"/>
                </a:lnTo>
                <a:lnTo>
                  <a:pt x="328" y="650"/>
                </a:lnTo>
                <a:lnTo>
                  <a:pt x="328" y="650"/>
                </a:lnTo>
                <a:lnTo>
                  <a:pt x="360" y="646"/>
                </a:lnTo>
                <a:lnTo>
                  <a:pt x="390" y="638"/>
                </a:lnTo>
                <a:lnTo>
                  <a:pt x="420" y="628"/>
                </a:lnTo>
                <a:lnTo>
                  <a:pt x="446" y="614"/>
                </a:lnTo>
                <a:lnTo>
                  <a:pt x="472" y="598"/>
                </a:lnTo>
                <a:lnTo>
                  <a:pt x="498" y="580"/>
                </a:lnTo>
                <a:lnTo>
                  <a:pt x="520" y="560"/>
                </a:lnTo>
                <a:lnTo>
                  <a:pt x="540" y="536"/>
                </a:lnTo>
                <a:lnTo>
                  <a:pt x="558" y="512"/>
                </a:lnTo>
                <a:lnTo>
                  <a:pt x="576" y="486"/>
                </a:lnTo>
                <a:lnTo>
                  <a:pt x="590" y="458"/>
                </a:lnTo>
                <a:lnTo>
                  <a:pt x="600" y="428"/>
                </a:lnTo>
                <a:lnTo>
                  <a:pt x="608" y="398"/>
                </a:lnTo>
                <a:lnTo>
                  <a:pt x="614" y="366"/>
                </a:lnTo>
                <a:lnTo>
                  <a:pt x="618" y="334"/>
                </a:lnTo>
                <a:lnTo>
                  <a:pt x="616" y="300"/>
                </a:lnTo>
                <a:lnTo>
                  <a:pt x="616" y="300"/>
                </a:lnTo>
                <a:lnTo>
                  <a:pt x="614" y="266"/>
                </a:lnTo>
                <a:lnTo>
                  <a:pt x="606" y="236"/>
                </a:lnTo>
                <a:lnTo>
                  <a:pt x="598" y="204"/>
                </a:lnTo>
                <a:lnTo>
                  <a:pt x="584" y="176"/>
                </a:lnTo>
                <a:lnTo>
                  <a:pt x="570" y="148"/>
                </a:lnTo>
                <a:lnTo>
                  <a:pt x="552" y="124"/>
                </a:lnTo>
                <a:lnTo>
                  <a:pt x="534" y="100"/>
                </a:lnTo>
                <a:lnTo>
                  <a:pt x="512" y="78"/>
                </a:lnTo>
                <a:lnTo>
                  <a:pt x="490" y="60"/>
                </a:lnTo>
                <a:lnTo>
                  <a:pt x="464" y="42"/>
                </a:lnTo>
                <a:lnTo>
                  <a:pt x="438" y="28"/>
                </a:lnTo>
                <a:lnTo>
                  <a:pt x="410" y="16"/>
                </a:lnTo>
                <a:lnTo>
                  <a:pt x="382" y="8"/>
                </a:lnTo>
                <a:lnTo>
                  <a:pt x="352" y="2"/>
                </a:lnTo>
                <a:lnTo>
                  <a:pt x="320" y="0"/>
                </a:lnTo>
                <a:lnTo>
                  <a:pt x="288" y="0"/>
                </a:lnTo>
                <a:lnTo>
                  <a:pt x="288" y="0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170"/>
          <p:cNvSpPr>
            <a:spLocks/>
          </p:cNvSpPr>
          <p:nvPr/>
        </p:nvSpPr>
        <p:spPr bwMode="auto">
          <a:xfrm flipH="1">
            <a:off x="10666495" y="3957806"/>
            <a:ext cx="995534" cy="1180391"/>
          </a:xfrm>
          <a:custGeom>
            <a:avLst/>
            <a:gdLst>
              <a:gd name="T0" fmla="*/ 276 w 596"/>
              <a:gd name="T1" fmla="*/ 0 h 630"/>
              <a:gd name="T2" fmla="*/ 218 w 596"/>
              <a:gd name="T3" fmla="*/ 12 h 630"/>
              <a:gd name="T4" fmla="*/ 162 w 596"/>
              <a:gd name="T5" fmla="*/ 36 h 630"/>
              <a:gd name="T6" fmla="*/ 114 w 596"/>
              <a:gd name="T7" fmla="*/ 70 h 630"/>
              <a:gd name="T8" fmla="*/ 74 w 596"/>
              <a:gd name="T9" fmla="*/ 112 h 630"/>
              <a:gd name="T10" fmla="*/ 40 w 596"/>
              <a:gd name="T11" fmla="*/ 162 h 630"/>
              <a:gd name="T12" fmla="*/ 16 w 596"/>
              <a:gd name="T13" fmla="*/ 218 h 630"/>
              <a:gd name="T14" fmla="*/ 4 w 596"/>
              <a:gd name="T15" fmla="*/ 278 h 630"/>
              <a:gd name="T16" fmla="*/ 2 w 596"/>
              <a:gd name="T17" fmla="*/ 342 h 630"/>
              <a:gd name="T18" fmla="*/ 6 w 596"/>
              <a:gd name="T19" fmla="*/ 374 h 630"/>
              <a:gd name="T20" fmla="*/ 22 w 596"/>
              <a:gd name="T21" fmla="*/ 434 h 630"/>
              <a:gd name="T22" fmla="*/ 48 w 596"/>
              <a:gd name="T23" fmla="*/ 488 h 630"/>
              <a:gd name="T24" fmla="*/ 82 w 596"/>
              <a:gd name="T25" fmla="*/ 534 h 630"/>
              <a:gd name="T26" fmla="*/ 126 w 596"/>
              <a:gd name="T27" fmla="*/ 574 h 630"/>
              <a:gd name="T28" fmla="*/ 176 w 596"/>
              <a:gd name="T29" fmla="*/ 604 h 630"/>
              <a:gd name="T30" fmla="*/ 230 w 596"/>
              <a:gd name="T31" fmla="*/ 622 h 630"/>
              <a:gd name="T32" fmla="*/ 290 w 596"/>
              <a:gd name="T33" fmla="*/ 630 h 630"/>
              <a:gd name="T34" fmla="*/ 320 w 596"/>
              <a:gd name="T35" fmla="*/ 628 h 630"/>
              <a:gd name="T36" fmla="*/ 378 w 596"/>
              <a:gd name="T37" fmla="*/ 616 h 630"/>
              <a:gd name="T38" fmla="*/ 434 w 596"/>
              <a:gd name="T39" fmla="*/ 592 h 630"/>
              <a:gd name="T40" fmla="*/ 482 w 596"/>
              <a:gd name="T41" fmla="*/ 560 h 630"/>
              <a:gd name="T42" fmla="*/ 522 w 596"/>
              <a:gd name="T43" fmla="*/ 516 h 630"/>
              <a:gd name="T44" fmla="*/ 556 w 596"/>
              <a:gd name="T45" fmla="*/ 468 h 630"/>
              <a:gd name="T46" fmla="*/ 580 w 596"/>
              <a:gd name="T47" fmla="*/ 412 h 630"/>
              <a:gd name="T48" fmla="*/ 594 w 596"/>
              <a:gd name="T49" fmla="*/ 350 h 630"/>
              <a:gd name="T50" fmla="*/ 594 w 596"/>
              <a:gd name="T51" fmla="*/ 288 h 630"/>
              <a:gd name="T52" fmla="*/ 592 w 596"/>
              <a:gd name="T53" fmla="*/ 256 h 630"/>
              <a:gd name="T54" fmla="*/ 576 w 596"/>
              <a:gd name="T55" fmla="*/ 196 h 630"/>
              <a:gd name="T56" fmla="*/ 548 w 596"/>
              <a:gd name="T57" fmla="*/ 140 h 630"/>
              <a:gd name="T58" fmla="*/ 514 w 596"/>
              <a:gd name="T59" fmla="*/ 94 h 630"/>
              <a:gd name="T60" fmla="*/ 470 w 596"/>
              <a:gd name="T61" fmla="*/ 54 h 630"/>
              <a:gd name="T62" fmla="*/ 420 w 596"/>
              <a:gd name="T63" fmla="*/ 26 h 630"/>
              <a:gd name="T64" fmla="*/ 366 w 596"/>
              <a:gd name="T65" fmla="*/ 6 h 630"/>
              <a:gd name="T66" fmla="*/ 306 w 596"/>
              <a:gd name="T67" fmla="*/ 0 h 630"/>
              <a:gd name="T68" fmla="*/ 276 w 596"/>
              <a:gd name="T6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30">
                <a:moveTo>
                  <a:pt x="276" y="0"/>
                </a:moveTo>
                <a:lnTo>
                  <a:pt x="276" y="0"/>
                </a:lnTo>
                <a:lnTo>
                  <a:pt x="246" y="4"/>
                </a:lnTo>
                <a:lnTo>
                  <a:pt x="218" y="12"/>
                </a:lnTo>
                <a:lnTo>
                  <a:pt x="190" y="22"/>
                </a:lnTo>
                <a:lnTo>
                  <a:pt x="162" y="36"/>
                </a:lnTo>
                <a:lnTo>
                  <a:pt x="138" y="52"/>
                </a:lnTo>
                <a:lnTo>
                  <a:pt x="114" y="70"/>
                </a:lnTo>
                <a:lnTo>
                  <a:pt x="92" y="90"/>
                </a:lnTo>
                <a:lnTo>
                  <a:pt x="74" y="112"/>
                </a:lnTo>
                <a:lnTo>
                  <a:pt x="56" y="136"/>
                </a:lnTo>
                <a:lnTo>
                  <a:pt x="40" y="162"/>
                </a:lnTo>
                <a:lnTo>
                  <a:pt x="28" y="188"/>
                </a:lnTo>
                <a:lnTo>
                  <a:pt x="16" y="218"/>
                </a:lnTo>
                <a:lnTo>
                  <a:pt x="8" y="246"/>
                </a:lnTo>
                <a:lnTo>
                  <a:pt x="4" y="278"/>
                </a:lnTo>
                <a:lnTo>
                  <a:pt x="0" y="310"/>
                </a:lnTo>
                <a:lnTo>
                  <a:pt x="2" y="342"/>
                </a:lnTo>
                <a:lnTo>
                  <a:pt x="2" y="342"/>
                </a:lnTo>
                <a:lnTo>
                  <a:pt x="6" y="374"/>
                </a:lnTo>
                <a:lnTo>
                  <a:pt x="12" y="404"/>
                </a:lnTo>
                <a:lnTo>
                  <a:pt x="22" y="434"/>
                </a:lnTo>
                <a:lnTo>
                  <a:pt x="34" y="462"/>
                </a:lnTo>
                <a:lnTo>
                  <a:pt x="48" y="488"/>
                </a:lnTo>
                <a:lnTo>
                  <a:pt x="64" y="512"/>
                </a:lnTo>
                <a:lnTo>
                  <a:pt x="82" y="534"/>
                </a:lnTo>
                <a:lnTo>
                  <a:pt x="104" y="556"/>
                </a:lnTo>
                <a:lnTo>
                  <a:pt x="126" y="574"/>
                </a:lnTo>
                <a:lnTo>
                  <a:pt x="150" y="590"/>
                </a:lnTo>
                <a:lnTo>
                  <a:pt x="176" y="604"/>
                </a:lnTo>
                <a:lnTo>
                  <a:pt x="202" y="614"/>
                </a:lnTo>
                <a:lnTo>
                  <a:pt x="230" y="622"/>
                </a:lnTo>
                <a:lnTo>
                  <a:pt x="260" y="628"/>
                </a:lnTo>
                <a:lnTo>
                  <a:pt x="290" y="630"/>
                </a:lnTo>
                <a:lnTo>
                  <a:pt x="320" y="628"/>
                </a:lnTo>
                <a:lnTo>
                  <a:pt x="320" y="628"/>
                </a:lnTo>
                <a:lnTo>
                  <a:pt x="350" y="624"/>
                </a:lnTo>
                <a:lnTo>
                  <a:pt x="378" y="616"/>
                </a:lnTo>
                <a:lnTo>
                  <a:pt x="406" y="606"/>
                </a:lnTo>
                <a:lnTo>
                  <a:pt x="434" y="592"/>
                </a:lnTo>
                <a:lnTo>
                  <a:pt x="458" y="578"/>
                </a:lnTo>
                <a:lnTo>
                  <a:pt x="482" y="560"/>
                </a:lnTo>
                <a:lnTo>
                  <a:pt x="504" y="540"/>
                </a:lnTo>
                <a:lnTo>
                  <a:pt x="522" y="516"/>
                </a:lnTo>
                <a:lnTo>
                  <a:pt x="540" y="492"/>
                </a:lnTo>
                <a:lnTo>
                  <a:pt x="556" y="468"/>
                </a:lnTo>
                <a:lnTo>
                  <a:pt x="570" y="440"/>
                </a:lnTo>
                <a:lnTo>
                  <a:pt x="580" y="412"/>
                </a:lnTo>
                <a:lnTo>
                  <a:pt x="588" y="382"/>
                </a:lnTo>
                <a:lnTo>
                  <a:pt x="594" y="350"/>
                </a:lnTo>
                <a:lnTo>
                  <a:pt x="596" y="320"/>
                </a:lnTo>
                <a:lnTo>
                  <a:pt x="594" y="288"/>
                </a:lnTo>
                <a:lnTo>
                  <a:pt x="594" y="288"/>
                </a:lnTo>
                <a:lnTo>
                  <a:pt x="592" y="256"/>
                </a:lnTo>
                <a:lnTo>
                  <a:pt x="584" y="224"/>
                </a:lnTo>
                <a:lnTo>
                  <a:pt x="576" y="196"/>
                </a:lnTo>
                <a:lnTo>
                  <a:pt x="564" y="168"/>
                </a:lnTo>
                <a:lnTo>
                  <a:pt x="548" y="140"/>
                </a:lnTo>
                <a:lnTo>
                  <a:pt x="532" y="116"/>
                </a:lnTo>
                <a:lnTo>
                  <a:pt x="514" y="94"/>
                </a:lnTo>
                <a:lnTo>
                  <a:pt x="492" y="74"/>
                </a:lnTo>
                <a:lnTo>
                  <a:pt x="470" y="54"/>
                </a:lnTo>
                <a:lnTo>
                  <a:pt x="446" y="38"/>
                </a:lnTo>
                <a:lnTo>
                  <a:pt x="420" y="26"/>
                </a:lnTo>
                <a:lnTo>
                  <a:pt x="394" y="14"/>
                </a:lnTo>
                <a:lnTo>
                  <a:pt x="366" y="6"/>
                </a:lnTo>
                <a:lnTo>
                  <a:pt x="336" y="2"/>
                </a:lnTo>
                <a:lnTo>
                  <a:pt x="306" y="0"/>
                </a:lnTo>
                <a:lnTo>
                  <a:pt x="276" y="0"/>
                </a:lnTo>
                <a:lnTo>
                  <a:pt x="276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171"/>
          <p:cNvSpPr>
            <a:spLocks/>
          </p:cNvSpPr>
          <p:nvPr/>
        </p:nvSpPr>
        <p:spPr bwMode="auto">
          <a:xfrm flipH="1">
            <a:off x="10683458" y="4097589"/>
            <a:ext cx="955086" cy="1141563"/>
          </a:xfrm>
          <a:custGeom>
            <a:avLst/>
            <a:gdLst>
              <a:gd name="T0" fmla="*/ 262 w 572"/>
              <a:gd name="T1" fmla="*/ 2 h 610"/>
              <a:gd name="T2" fmla="*/ 206 w 572"/>
              <a:gd name="T3" fmla="*/ 14 h 610"/>
              <a:gd name="T4" fmla="*/ 154 w 572"/>
              <a:gd name="T5" fmla="*/ 36 h 610"/>
              <a:gd name="T6" fmla="*/ 108 w 572"/>
              <a:gd name="T7" fmla="*/ 70 h 610"/>
              <a:gd name="T8" fmla="*/ 68 w 572"/>
              <a:gd name="T9" fmla="*/ 112 h 610"/>
              <a:gd name="T10" fmla="*/ 36 w 572"/>
              <a:gd name="T11" fmla="*/ 160 h 610"/>
              <a:gd name="T12" fmla="*/ 14 w 572"/>
              <a:gd name="T13" fmla="*/ 214 h 610"/>
              <a:gd name="T14" fmla="*/ 2 w 572"/>
              <a:gd name="T15" fmla="*/ 272 h 610"/>
              <a:gd name="T16" fmla="*/ 0 w 572"/>
              <a:gd name="T17" fmla="*/ 334 h 610"/>
              <a:gd name="T18" fmla="*/ 4 w 572"/>
              <a:gd name="T19" fmla="*/ 366 h 610"/>
              <a:gd name="T20" fmla="*/ 20 w 572"/>
              <a:gd name="T21" fmla="*/ 424 h 610"/>
              <a:gd name="T22" fmla="*/ 46 w 572"/>
              <a:gd name="T23" fmla="*/ 476 h 610"/>
              <a:gd name="T24" fmla="*/ 80 w 572"/>
              <a:gd name="T25" fmla="*/ 520 h 610"/>
              <a:gd name="T26" fmla="*/ 122 w 572"/>
              <a:gd name="T27" fmla="*/ 558 h 610"/>
              <a:gd name="T28" fmla="*/ 170 w 572"/>
              <a:gd name="T29" fmla="*/ 586 h 610"/>
              <a:gd name="T30" fmla="*/ 222 w 572"/>
              <a:gd name="T31" fmla="*/ 604 h 610"/>
              <a:gd name="T32" fmla="*/ 280 w 572"/>
              <a:gd name="T33" fmla="*/ 610 h 610"/>
              <a:gd name="T34" fmla="*/ 308 w 572"/>
              <a:gd name="T35" fmla="*/ 610 h 610"/>
              <a:gd name="T36" fmla="*/ 366 w 572"/>
              <a:gd name="T37" fmla="*/ 598 h 610"/>
              <a:gd name="T38" fmla="*/ 418 w 572"/>
              <a:gd name="T39" fmla="*/ 574 h 610"/>
              <a:gd name="T40" fmla="*/ 464 w 572"/>
              <a:gd name="T41" fmla="*/ 540 h 610"/>
              <a:gd name="T42" fmla="*/ 504 w 572"/>
              <a:gd name="T43" fmla="*/ 500 h 610"/>
              <a:gd name="T44" fmla="*/ 534 w 572"/>
              <a:gd name="T45" fmla="*/ 450 h 610"/>
              <a:gd name="T46" fmla="*/ 558 w 572"/>
              <a:gd name="T47" fmla="*/ 396 h 610"/>
              <a:gd name="T48" fmla="*/ 570 w 572"/>
              <a:gd name="T49" fmla="*/ 338 h 610"/>
              <a:gd name="T50" fmla="*/ 570 w 572"/>
              <a:gd name="T51" fmla="*/ 276 h 610"/>
              <a:gd name="T52" fmla="*/ 566 w 572"/>
              <a:gd name="T53" fmla="*/ 246 h 610"/>
              <a:gd name="T54" fmla="*/ 552 w 572"/>
              <a:gd name="T55" fmla="*/ 188 h 610"/>
              <a:gd name="T56" fmla="*/ 526 w 572"/>
              <a:gd name="T57" fmla="*/ 136 h 610"/>
              <a:gd name="T58" fmla="*/ 490 w 572"/>
              <a:gd name="T59" fmla="*/ 90 h 610"/>
              <a:gd name="T60" fmla="*/ 450 w 572"/>
              <a:gd name="T61" fmla="*/ 52 h 610"/>
              <a:gd name="T62" fmla="*/ 402 w 572"/>
              <a:gd name="T63" fmla="*/ 24 h 610"/>
              <a:gd name="T64" fmla="*/ 348 w 572"/>
              <a:gd name="T65" fmla="*/ 6 h 610"/>
              <a:gd name="T66" fmla="*/ 292 w 572"/>
              <a:gd name="T67" fmla="*/ 0 h 610"/>
              <a:gd name="T68" fmla="*/ 262 w 572"/>
              <a:gd name="T69" fmla="*/ 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610">
                <a:moveTo>
                  <a:pt x="262" y="2"/>
                </a:moveTo>
                <a:lnTo>
                  <a:pt x="262" y="2"/>
                </a:lnTo>
                <a:lnTo>
                  <a:pt x="234" y="6"/>
                </a:lnTo>
                <a:lnTo>
                  <a:pt x="206" y="14"/>
                </a:lnTo>
                <a:lnTo>
                  <a:pt x="178" y="24"/>
                </a:lnTo>
                <a:lnTo>
                  <a:pt x="154" y="36"/>
                </a:lnTo>
                <a:lnTo>
                  <a:pt x="130" y="52"/>
                </a:lnTo>
                <a:lnTo>
                  <a:pt x="108" y="70"/>
                </a:lnTo>
                <a:lnTo>
                  <a:pt x="86" y="90"/>
                </a:lnTo>
                <a:lnTo>
                  <a:pt x="68" y="112"/>
                </a:lnTo>
                <a:lnTo>
                  <a:pt x="50" y="134"/>
                </a:lnTo>
                <a:lnTo>
                  <a:pt x="36" y="160"/>
                </a:lnTo>
                <a:lnTo>
                  <a:pt x="24" y="186"/>
                </a:lnTo>
                <a:lnTo>
                  <a:pt x="14" y="214"/>
                </a:lnTo>
                <a:lnTo>
                  <a:pt x="6" y="242"/>
                </a:lnTo>
                <a:lnTo>
                  <a:pt x="2" y="272"/>
                </a:lnTo>
                <a:lnTo>
                  <a:pt x="0" y="304"/>
                </a:lnTo>
                <a:lnTo>
                  <a:pt x="0" y="334"/>
                </a:lnTo>
                <a:lnTo>
                  <a:pt x="0" y="334"/>
                </a:lnTo>
                <a:lnTo>
                  <a:pt x="4" y="366"/>
                </a:lnTo>
                <a:lnTo>
                  <a:pt x="10" y="394"/>
                </a:lnTo>
                <a:lnTo>
                  <a:pt x="20" y="424"/>
                </a:lnTo>
                <a:lnTo>
                  <a:pt x="32" y="450"/>
                </a:lnTo>
                <a:lnTo>
                  <a:pt x="46" y="476"/>
                </a:lnTo>
                <a:lnTo>
                  <a:pt x="62" y="500"/>
                </a:lnTo>
                <a:lnTo>
                  <a:pt x="80" y="520"/>
                </a:lnTo>
                <a:lnTo>
                  <a:pt x="100" y="540"/>
                </a:lnTo>
                <a:lnTo>
                  <a:pt x="122" y="558"/>
                </a:lnTo>
                <a:lnTo>
                  <a:pt x="146" y="574"/>
                </a:lnTo>
                <a:lnTo>
                  <a:pt x="170" y="586"/>
                </a:lnTo>
                <a:lnTo>
                  <a:pt x="196" y="596"/>
                </a:lnTo>
                <a:lnTo>
                  <a:pt x="222" y="604"/>
                </a:lnTo>
                <a:lnTo>
                  <a:pt x="250" y="608"/>
                </a:lnTo>
                <a:lnTo>
                  <a:pt x="280" y="610"/>
                </a:lnTo>
                <a:lnTo>
                  <a:pt x="308" y="610"/>
                </a:lnTo>
                <a:lnTo>
                  <a:pt x="308" y="610"/>
                </a:lnTo>
                <a:lnTo>
                  <a:pt x="338" y="604"/>
                </a:lnTo>
                <a:lnTo>
                  <a:pt x="366" y="598"/>
                </a:lnTo>
                <a:lnTo>
                  <a:pt x="392" y="586"/>
                </a:lnTo>
                <a:lnTo>
                  <a:pt x="418" y="574"/>
                </a:lnTo>
                <a:lnTo>
                  <a:pt x="442" y="558"/>
                </a:lnTo>
                <a:lnTo>
                  <a:pt x="464" y="540"/>
                </a:lnTo>
                <a:lnTo>
                  <a:pt x="484" y="522"/>
                </a:lnTo>
                <a:lnTo>
                  <a:pt x="504" y="500"/>
                </a:lnTo>
                <a:lnTo>
                  <a:pt x="520" y="476"/>
                </a:lnTo>
                <a:lnTo>
                  <a:pt x="534" y="450"/>
                </a:lnTo>
                <a:lnTo>
                  <a:pt x="548" y="424"/>
                </a:lnTo>
                <a:lnTo>
                  <a:pt x="558" y="396"/>
                </a:lnTo>
                <a:lnTo>
                  <a:pt x="564" y="368"/>
                </a:lnTo>
                <a:lnTo>
                  <a:pt x="570" y="338"/>
                </a:lnTo>
                <a:lnTo>
                  <a:pt x="572" y="308"/>
                </a:lnTo>
                <a:lnTo>
                  <a:pt x="570" y="276"/>
                </a:lnTo>
                <a:lnTo>
                  <a:pt x="570" y="276"/>
                </a:lnTo>
                <a:lnTo>
                  <a:pt x="566" y="246"/>
                </a:lnTo>
                <a:lnTo>
                  <a:pt x="560" y="216"/>
                </a:lnTo>
                <a:lnTo>
                  <a:pt x="552" y="188"/>
                </a:lnTo>
                <a:lnTo>
                  <a:pt x="540" y="160"/>
                </a:lnTo>
                <a:lnTo>
                  <a:pt x="526" y="136"/>
                </a:lnTo>
                <a:lnTo>
                  <a:pt x="510" y="112"/>
                </a:lnTo>
                <a:lnTo>
                  <a:pt x="490" y="90"/>
                </a:lnTo>
                <a:lnTo>
                  <a:pt x="470" y="70"/>
                </a:lnTo>
                <a:lnTo>
                  <a:pt x="450" y="52"/>
                </a:lnTo>
                <a:lnTo>
                  <a:pt x="426" y="38"/>
                </a:lnTo>
                <a:lnTo>
                  <a:pt x="402" y="24"/>
                </a:lnTo>
                <a:lnTo>
                  <a:pt x="376" y="14"/>
                </a:lnTo>
                <a:lnTo>
                  <a:pt x="348" y="6"/>
                </a:lnTo>
                <a:lnTo>
                  <a:pt x="320" y="2"/>
                </a:lnTo>
                <a:lnTo>
                  <a:pt x="292" y="0"/>
                </a:lnTo>
                <a:lnTo>
                  <a:pt x="262" y="2"/>
                </a:lnTo>
                <a:lnTo>
                  <a:pt x="262" y="2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172"/>
          <p:cNvSpPr>
            <a:spLocks/>
          </p:cNvSpPr>
          <p:nvPr/>
        </p:nvSpPr>
        <p:spPr bwMode="auto">
          <a:xfrm flipH="1">
            <a:off x="10719992" y="4007506"/>
            <a:ext cx="918553" cy="1104288"/>
          </a:xfrm>
          <a:custGeom>
            <a:avLst/>
            <a:gdLst>
              <a:gd name="T0" fmla="*/ 250 w 550"/>
              <a:gd name="T1" fmla="*/ 0 h 590"/>
              <a:gd name="T2" fmla="*/ 196 w 550"/>
              <a:gd name="T3" fmla="*/ 12 h 590"/>
              <a:gd name="T4" fmla="*/ 146 w 550"/>
              <a:gd name="T5" fmla="*/ 36 h 590"/>
              <a:gd name="T6" fmla="*/ 102 w 550"/>
              <a:gd name="T7" fmla="*/ 68 h 590"/>
              <a:gd name="T8" fmla="*/ 64 w 550"/>
              <a:gd name="T9" fmla="*/ 108 h 590"/>
              <a:gd name="T10" fmla="*/ 34 w 550"/>
              <a:gd name="T11" fmla="*/ 156 h 590"/>
              <a:gd name="T12" fmla="*/ 14 w 550"/>
              <a:gd name="T13" fmla="*/ 208 h 590"/>
              <a:gd name="T14" fmla="*/ 2 w 550"/>
              <a:gd name="T15" fmla="*/ 266 h 590"/>
              <a:gd name="T16" fmla="*/ 2 w 550"/>
              <a:gd name="T17" fmla="*/ 326 h 590"/>
              <a:gd name="T18" fmla="*/ 6 w 550"/>
              <a:gd name="T19" fmla="*/ 356 h 590"/>
              <a:gd name="T20" fmla="*/ 20 w 550"/>
              <a:gd name="T21" fmla="*/ 412 h 590"/>
              <a:gd name="T22" fmla="*/ 46 w 550"/>
              <a:gd name="T23" fmla="*/ 462 h 590"/>
              <a:gd name="T24" fmla="*/ 80 w 550"/>
              <a:gd name="T25" fmla="*/ 504 h 590"/>
              <a:gd name="T26" fmla="*/ 120 w 550"/>
              <a:gd name="T27" fmla="*/ 540 h 590"/>
              <a:gd name="T28" fmla="*/ 166 w 550"/>
              <a:gd name="T29" fmla="*/ 568 h 590"/>
              <a:gd name="T30" fmla="*/ 218 w 550"/>
              <a:gd name="T31" fmla="*/ 584 h 590"/>
              <a:gd name="T32" fmla="*/ 272 w 550"/>
              <a:gd name="T33" fmla="*/ 590 h 590"/>
              <a:gd name="T34" fmla="*/ 300 w 550"/>
              <a:gd name="T35" fmla="*/ 588 h 590"/>
              <a:gd name="T36" fmla="*/ 354 w 550"/>
              <a:gd name="T37" fmla="*/ 576 h 590"/>
              <a:gd name="T38" fmla="*/ 404 w 550"/>
              <a:gd name="T39" fmla="*/ 552 h 590"/>
              <a:gd name="T40" fmla="*/ 448 w 550"/>
              <a:gd name="T41" fmla="*/ 520 h 590"/>
              <a:gd name="T42" fmla="*/ 486 w 550"/>
              <a:gd name="T43" fmla="*/ 480 h 590"/>
              <a:gd name="T44" fmla="*/ 516 w 550"/>
              <a:gd name="T45" fmla="*/ 432 h 590"/>
              <a:gd name="T46" fmla="*/ 536 w 550"/>
              <a:gd name="T47" fmla="*/ 380 h 590"/>
              <a:gd name="T48" fmla="*/ 548 w 550"/>
              <a:gd name="T49" fmla="*/ 322 h 590"/>
              <a:gd name="T50" fmla="*/ 548 w 550"/>
              <a:gd name="T51" fmla="*/ 264 h 590"/>
              <a:gd name="T52" fmla="*/ 544 w 550"/>
              <a:gd name="T53" fmla="*/ 234 h 590"/>
              <a:gd name="T54" fmla="*/ 530 w 550"/>
              <a:gd name="T55" fmla="*/ 178 h 590"/>
              <a:gd name="T56" fmla="*/ 504 w 550"/>
              <a:gd name="T57" fmla="*/ 128 h 590"/>
              <a:gd name="T58" fmla="*/ 470 w 550"/>
              <a:gd name="T59" fmla="*/ 84 h 590"/>
              <a:gd name="T60" fmla="*/ 430 w 550"/>
              <a:gd name="T61" fmla="*/ 48 h 590"/>
              <a:gd name="T62" fmla="*/ 384 w 550"/>
              <a:gd name="T63" fmla="*/ 22 h 590"/>
              <a:gd name="T64" fmla="*/ 332 w 550"/>
              <a:gd name="T65" fmla="*/ 4 h 590"/>
              <a:gd name="T66" fmla="*/ 278 w 550"/>
              <a:gd name="T67" fmla="*/ 0 h 590"/>
              <a:gd name="T68" fmla="*/ 250 w 550"/>
              <a:gd name="T69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0" h="590">
                <a:moveTo>
                  <a:pt x="250" y="0"/>
                </a:moveTo>
                <a:lnTo>
                  <a:pt x="250" y="0"/>
                </a:lnTo>
                <a:lnTo>
                  <a:pt x="222" y="6"/>
                </a:lnTo>
                <a:lnTo>
                  <a:pt x="196" y="12"/>
                </a:lnTo>
                <a:lnTo>
                  <a:pt x="170" y="24"/>
                </a:lnTo>
                <a:lnTo>
                  <a:pt x="146" y="36"/>
                </a:lnTo>
                <a:lnTo>
                  <a:pt x="124" y="52"/>
                </a:lnTo>
                <a:lnTo>
                  <a:pt x="102" y="68"/>
                </a:lnTo>
                <a:lnTo>
                  <a:pt x="82" y="88"/>
                </a:lnTo>
                <a:lnTo>
                  <a:pt x="64" y="108"/>
                </a:lnTo>
                <a:lnTo>
                  <a:pt x="48" y="132"/>
                </a:lnTo>
                <a:lnTo>
                  <a:pt x="34" y="156"/>
                </a:lnTo>
                <a:lnTo>
                  <a:pt x="22" y="182"/>
                </a:lnTo>
                <a:lnTo>
                  <a:pt x="14" y="208"/>
                </a:lnTo>
                <a:lnTo>
                  <a:pt x="6" y="236"/>
                </a:lnTo>
                <a:lnTo>
                  <a:pt x="2" y="266"/>
                </a:lnTo>
                <a:lnTo>
                  <a:pt x="0" y="296"/>
                </a:lnTo>
                <a:lnTo>
                  <a:pt x="2" y="326"/>
                </a:lnTo>
                <a:lnTo>
                  <a:pt x="2" y="326"/>
                </a:lnTo>
                <a:lnTo>
                  <a:pt x="6" y="356"/>
                </a:lnTo>
                <a:lnTo>
                  <a:pt x="12" y="384"/>
                </a:lnTo>
                <a:lnTo>
                  <a:pt x="20" y="412"/>
                </a:lnTo>
                <a:lnTo>
                  <a:pt x="32" y="438"/>
                </a:lnTo>
                <a:lnTo>
                  <a:pt x="46" y="462"/>
                </a:lnTo>
                <a:lnTo>
                  <a:pt x="62" y="484"/>
                </a:lnTo>
                <a:lnTo>
                  <a:pt x="80" y="504"/>
                </a:lnTo>
                <a:lnTo>
                  <a:pt x="98" y="524"/>
                </a:lnTo>
                <a:lnTo>
                  <a:pt x="120" y="540"/>
                </a:lnTo>
                <a:lnTo>
                  <a:pt x="142" y="556"/>
                </a:lnTo>
                <a:lnTo>
                  <a:pt x="166" y="568"/>
                </a:lnTo>
                <a:lnTo>
                  <a:pt x="192" y="576"/>
                </a:lnTo>
                <a:lnTo>
                  <a:pt x="218" y="584"/>
                </a:lnTo>
                <a:lnTo>
                  <a:pt x="244" y="588"/>
                </a:lnTo>
                <a:lnTo>
                  <a:pt x="272" y="590"/>
                </a:lnTo>
                <a:lnTo>
                  <a:pt x="300" y="588"/>
                </a:lnTo>
                <a:lnTo>
                  <a:pt x="300" y="588"/>
                </a:lnTo>
                <a:lnTo>
                  <a:pt x="328" y="584"/>
                </a:lnTo>
                <a:lnTo>
                  <a:pt x="354" y="576"/>
                </a:lnTo>
                <a:lnTo>
                  <a:pt x="380" y="566"/>
                </a:lnTo>
                <a:lnTo>
                  <a:pt x="404" y="552"/>
                </a:lnTo>
                <a:lnTo>
                  <a:pt x="426" y="538"/>
                </a:lnTo>
                <a:lnTo>
                  <a:pt x="448" y="520"/>
                </a:lnTo>
                <a:lnTo>
                  <a:pt x="468" y="502"/>
                </a:lnTo>
                <a:lnTo>
                  <a:pt x="486" y="480"/>
                </a:lnTo>
                <a:lnTo>
                  <a:pt x="502" y="456"/>
                </a:lnTo>
                <a:lnTo>
                  <a:pt x="516" y="432"/>
                </a:lnTo>
                <a:lnTo>
                  <a:pt x="528" y="406"/>
                </a:lnTo>
                <a:lnTo>
                  <a:pt x="536" y="380"/>
                </a:lnTo>
                <a:lnTo>
                  <a:pt x="544" y="352"/>
                </a:lnTo>
                <a:lnTo>
                  <a:pt x="548" y="322"/>
                </a:lnTo>
                <a:lnTo>
                  <a:pt x="550" y="294"/>
                </a:lnTo>
                <a:lnTo>
                  <a:pt x="548" y="264"/>
                </a:lnTo>
                <a:lnTo>
                  <a:pt x="548" y="264"/>
                </a:lnTo>
                <a:lnTo>
                  <a:pt x="544" y="234"/>
                </a:lnTo>
                <a:lnTo>
                  <a:pt x="538" y="204"/>
                </a:lnTo>
                <a:lnTo>
                  <a:pt x="530" y="178"/>
                </a:lnTo>
                <a:lnTo>
                  <a:pt x="518" y="152"/>
                </a:lnTo>
                <a:lnTo>
                  <a:pt x="504" y="128"/>
                </a:lnTo>
                <a:lnTo>
                  <a:pt x="488" y="104"/>
                </a:lnTo>
                <a:lnTo>
                  <a:pt x="470" y="84"/>
                </a:lnTo>
                <a:lnTo>
                  <a:pt x="452" y="64"/>
                </a:lnTo>
                <a:lnTo>
                  <a:pt x="430" y="48"/>
                </a:lnTo>
                <a:lnTo>
                  <a:pt x="408" y="34"/>
                </a:lnTo>
                <a:lnTo>
                  <a:pt x="384" y="22"/>
                </a:lnTo>
                <a:lnTo>
                  <a:pt x="358" y="12"/>
                </a:lnTo>
                <a:lnTo>
                  <a:pt x="332" y="4"/>
                </a:lnTo>
                <a:lnTo>
                  <a:pt x="306" y="0"/>
                </a:lnTo>
                <a:lnTo>
                  <a:pt x="278" y="0"/>
                </a:lnTo>
                <a:lnTo>
                  <a:pt x="250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 flipH="1">
            <a:off x="10963981" y="4759229"/>
            <a:ext cx="290963" cy="177058"/>
          </a:xfrm>
          <a:custGeom>
            <a:avLst/>
            <a:gdLst>
              <a:gd name="T0" fmla="*/ 84 w 174"/>
              <a:gd name="T1" fmla="*/ 94 h 94"/>
              <a:gd name="T2" fmla="*/ 84 w 174"/>
              <a:gd name="T3" fmla="*/ 94 h 94"/>
              <a:gd name="T4" fmla="*/ 66 w 174"/>
              <a:gd name="T5" fmla="*/ 92 h 94"/>
              <a:gd name="T6" fmla="*/ 50 w 174"/>
              <a:gd name="T7" fmla="*/ 90 h 94"/>
              <a:gd name="T8" fmla="*/ 36 w 174"/>
              <a:gd name="T9" fmla="*/ 84 h 94"/>
              <a:gd name="T10" fmla="*/ 24 w 174"/>
              <a:gd name="T11" fmla="*/ 78 h 94"/>
              <a:gd name="T12" fmla="*/ 12 w 174"/>
              <a:gd name="T13" fmla="*/ 70 h 94"/>
              <a:gd name="T14" fmla="*/ 6 w 174"/>
              <a:gd name="T15" fmla="*/ 62 h 94"/>
              <a:gd name="T16" fmla="*/ 0 w 174"/>
              <a:gd name="T17" fmla="*/ 52 h 94"/>
              <a:gd name="T18" fmla="*/ 0 w 174"/>
              <a:gd name="T19" fmla="*/ 44 h 94"/>
              <a:gd name="T20" fmla="*/ 0 w 174"/>
              <a:gd name="T21" fmla="*/ 44 h 94"/>
              <a:gd name="T22" fmla="*/ 2 w 174"/>
              <a:gd name="T23" fmla="*/ 34 h 94"/>
              <a:gd name="T24" fmla="*/ 8 w 174"/>
              <a:gd name="T25" fmla="*/ 26 h 94"/>
              <a:gd name="T26" fmla="*/ 16 w 174"/>
              <a:gd name="T27" fmla="*/ 18 h 94"/>
              <a:gd name="T28" fmla="*/ 26 w 174"/>
              <a:gd name="T29" fmla="*/ 12 h 94"/>
              <a:gd name="T30" fmla="*/ 40 w 174"/>
              <a:gd name="T31" fmla="*/ 6 h 94"/>
              <a:gd name="T32" fmla="*/ 56 w 174"/>
              <a:gd name="T33" fmla="*/ 2 h 94"/>
              <a:gd name="T34" fmla="*/ 72 w 174"/>
              <a:gd name="T35" fmla="*/ 0 h 94"/>
              <a:gd name="T36" fmla="*/ 90 w 174"/>
              <a:gd name="T37" fmla="*/ 0 h 94"/>
              <a:gd name="T38" fmla="*/ 90 w 174"/>
              <a:gd name="T39" fmla="*/ 0 h 94"/>
              <a:gd name="T40" fmla="*/ 106 w 174"/>
              <a:gd name="T41" fmla="*/ 2 h 94"/>
              <a:gd name="T42" fmla="*/ 124 w 174"/>
              <a:gd name="T43" fmla="*/ 6 h 94"/>
              <a:gd name="T44" fmla="*/ 138 w 174"/>
              <a:gd name="T45" fmla="*/ 12 h 94"/>
              <a:gd name="T46" fmla="*/ 150 w 174"/>
              <a:gd name="T47" fmla="*/ 18 h 94"/>
              <a:gd name="T48" fmla="*/ 160 w 174"/>
              <a:gd name="T49" fmla="*/ 24 h 94"/>
              <a:gd name="T50" fmla="*/ 168 w 174"/>
              <a:gd name="T51" fmla="*/ 34 h 94"/>
              <a:gd name="T52" fmla="*/ 172 w 174"/>
              <a:gd name="T53" fmla="*/ 42 h 94"/>
              <a:gd name="T54" fmla="*/ 174 w 174"/>
              <a:gd name="T55" fmla="*/ 52 h 94"/>
              <a:gd name="T56" fmla="*/ 174 w 174"/>
              <a:gd name="T57" fmla="*/ 52 h 94"/>
              <a:gd name="T58" fmla="*/ 172 w 174"/>
              <a:gd name="T59" fmla="*/ 62 h 94"/>
              <a:gd name="T60" fmla="*/ 166 w 174"/>
              <a:gd name="T61" fmla="*/ 70 h 94"/>
              <a:gd name="T62" fmla="*/ 158 w 174"/>
              <a:gd name="T63" fmla="*/ 78 h 94"/>
              <a:gd name="T64" fmla="*/ 146 w 174"/>
              <a:gd name="T65" fmla="*/ 84 h 94"/>
              <a:gd name="T66" fmla="*/ 134 w 174"/>
              <a:gd name="T67" fmla="*/ 88 h 94"/>
              <a:gd name="T68" fmla="*/ 118 w 174"/>
              <a:gd name="T69" fmla="*/ 92 h 94"/>
              <a:gd name="T70" fmla="*/ 102 w 174"/>
              <a:gd name="T71" fmla="*/ 94 h 94"/>
              <a:gd name="T72" fmla="*/ 84 w 174"/>
              <a:gd name="T73" fmla="*/ 94 h 94"/>
              <a:gd name="T74" fmla="*/ 84 w 174"/>
              <a:gd name="T7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94">
                <a:moveTo>
                  <a:pt x="84" y="94"/>
                </a:moveTo>
                <a:lnTo>
                  <a:pt x="84" y="94"/>
                </a:lnTo>
                <a:lnTo>
                  <a:pt x="66" y="92"/>
                </a:lnTo>
                <a:lnTo>
                  <a:pt x="50" y="90"/>
                </a:lnTo>
                <a:lnTo>
                  <a:pt x="36" y="84"/>
                </a:lnTo>
                <a:lnTo>
                  <a:pt x="24" y="78"/>
                </a:lnTo>
                <a:lnTo>
                  <a:pt x="12" y="70"/>
                </a:lnTo>
                <a:lnTo>
                  <a:pt x="6" y="62"/>
                </a:lnTo>
                <a:lnTo>
                  <a:pt x="0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8" y="26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6" y="2"/>
                </a:lnTo>
                <a:lnTo>
                  <a:pt x="72" y="0"/>
                </a:lnTo>
                <a:lnTo>
                  <a:pt x="90" y="0"/>
                </a:lnTo>
                <a:lnTo>
                  <a:pt x="90" y="0"/>
                </a:lnTo>
                <a:lnTo>
                  <a:pt x="106" y="2"/>
                </a:lnTo>
                <a:lnTo>
                  <a:pt x="124" y="6"/>
                </a:lnTo>
                <a:lnTo>
                  <a:pt x="138" y="12"/>
                </a:lnTo>
                <a:lnTo>
                  <a:pt x="150" y="18"/>
                </a:lnTo>
                <a:lnTo>
                  <a:pt x="160" y="24"/>
                </a:lnTo>
                <a:lnTo>
                  <a:pt x="168" y="34"/>
                </a:lnTo>
                <a:lnTo>
                  <a:pt x="172" y="42"/>
                </a:lnTo>
                <a:lnTo>
                  <a:pt x="174" y="52"/>
                </a:lnTo>
                <a:lnTo>
                  <a:pt x="174" y="52"/>
                </a:lnTo>
                <a:lnTo>
                  <a:pt x="172" y="62"/>
                </a:lnTo>
                <a:lnTo>
                  <a:pt x="166" y="70"/>
                </a:lnTo>
                <a:lnTo>
                  <a:pt x="158" y="78"/>
                </a:lnTo>
                <a:lnTo>
                  <a:pt x="146" y="84"/>
                </a:lnTo>
                <a:lnTo>
                  <a:pt x="134" y="88"/>
                </a:lnTo>
                <a:lnTo>
                  <a:pt x="118" y="92"/>
                </a:lnTo>
                <a:lnTo>
                  <a:pt x="102" y="94"/>
                </a:lnTo>
                <a:lnTo>
                  <a:pt x="84" y="94"/>
                </a:lnTo>
                <a:lnTo>
                  <a:pt x="84" y="94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174"/>
          <p:cNvSpPr>
            <a:spLocks/>
          </p:cNvSpPr>
          <p:nvPr/>
        </p:nvSpPr>
        <p:spPr bwMode="auto">
          <a:xfrm flipH="1">
            <a:off x="10966592" y="4763889"/>
            <a:ext cx="284438" cy="172399"/>
          </a:xfrm>
          <a:custGeom>
            <a:avLst/>
            <a:gdLst>
              <a:gd name="T0" fmla="*/ 82 w 170"/>
              <a:gd name="T1" fmla="*/ 92 h 92"/>
              <a:gd name="T2" fmla="*/ 82 w 170"/>
              <a:gd name="T3" fmla="*/ 92 h 92"/>
              <a:gd name="T4" fmla="*/ 66 w 170"/>
              <a:gd name="T5" fmla="*/ 90 h 92"/>
              <a:gd name="T6" fmla="*/ 50 w 170"/>
              <a:gd name="T7" fmla="*/ 86 h 92"/>
              <a:gd name="T8" fmla="*/ 36 w 170"/>
              <a:gd name="T9" fmla="*/ 82 h 92"/>
              <a:gd name="T10" fmla="*/ 24 w 170"/>
              <a:gd name="T11" fmla="*/ 76 h 92"/>
              <a:gd name="T12" fmla="*/ 14 w 170"/>
              <a:gd name="T13" fmla="*/ 68 h 92"/>
              <a:gd name="T14" fmla="*/ 6 w 170"/>
              <a:gd name="T15" fmla="*/ 60 h 92"/>
              <a:gd name="T16" fmla="*/ 2 w 170"/>
              <a:gd name="T17" fmla="*/ 52 h 92"/>
              <a:gd name="T18" fmla="*/ 0 w 170"/>
              <a:gd name="T19" fmla="*/ 42 h 92"/>
              <a:gd name="T20" fmla="*/ 0 w 170"/>
              <a:gd name="T21" fmla="*/ 42 h 92"/>
              <a:gd name="T22" fmla="*/ 2 w 170"/>
              <a:gd name="T23" fmla="*/ 32 h 92"/>
              <a:gd name="T24" fmla="*/ 8 w 170"/>
              <a:gd name="T25" fmla="*/ 24 h 92"/>
              <a:gd name="T26" fmla="*/ 16 w 170"/>
              <a:gd name="T27" fmla="*/ 18 h 92"/>
              <a:gd name="T28" fmla="*/ 26 w 170"/>
              <a:gd name="T29" fmla="*/ 12 h 92"/>
              <a:gd name="T30" fmla="*/ 40 w 170"/>
              <a:gd name="T31" fmla="*/ 6 h 92"/>
              <a:gd name="T32" fmla="*/ 54 w 170"/>
              <a:gd name="T33" fmla="*/ 2 h 92"/>
              <a:gd name="T34" fmla="*/ 70 w 170"/>
              <a:gd name="T35" fmla="*/ 0 h 92"/>
              <a:gd name="T36" fmla="*/ 88 w 170"/>
              <a:gd name="T37" fmla="*/ 0 h 92"/>
              <a:gd name="T38" fmla="*/ 88 w 170"/>
              <a:gd name="T39" fmla="*/ 0 h 92"/>
              <a:gd name="T40" fmla="*/ 104 w 170"/>
              <a:gd name="T41" fmla="*/ 2 h 92"/>
              <a:gd name="T42" fmla="*/ 120 w 170"/>
              <a:gd name="T43" fmla="*/ 6 h 92"/>
              <a:gd name="T44" fmla="*/ 134 w 170"/>
              <a:gd name="T45" fmla="*/ 10 h 92"/>
              <a:gd name="T46" fmla="*/ 146 w 170"/>
              <a:gd name="T47" fmla="*/ 16 h 92"/>
              <a:gd name="T48" fmla="*/ 156 w 170"/>
              <a:gd name="T49" fmla="*/ 24 h 92"/>
              <a:gd name="T50" fmla="*/ 164 w 170"/>
              <a:gd name="T51" fmla="*/ 32 h 92"/>
              <a:gd name="T52" fmla="*/ 168 w 170"/>
              <a:gd name="T53" fmla="*/ 40 h 92"/>
              <a:gd name="T54" fmla="*/ 170 w 170"/>
              <a:gd name="T55" fmla="*/ 50 h 92"/>
              <a:gd name="T56" fmla="*/ 170 w 170"/>
              <a:gd name="T57" fmla="*/ 50 h 92"/>
              <a:gd name="T58" fmla="*/ 168 w 170"/>
              <a:gd name="T59" fmla="*/ 60 h 92"/>
              <a:gd name="T60" fmla="*/ 162 w 170"/>
              <a:gd name="T61" fmla="*/ 68 h 92"/>
              <a:gd name="T62" fmla="*/ 154 w 170"/>
              <a:gd name="T63" fmla="*/ 74 h 92"/>
              <a:gd name="T64" fmla="*/ 142 w 170"/>
              <a:gd name="T65" fmla="*/ 82 h 92"/>
              <a:gd name="T66" fmla="*/ 130 w 170"/>
              <a:gd name="T67" fmla="*/ 86 h 92"/>
              <a:gd name="T68" fmla="*/ 116 w 170"/>
              <a:gd name="T69" fmla="*/ 90 h 92"/>
              <a:gd name="T70" fmla="*/ 100 w 170"/>
              <a:gd name="T71" fmla="*/ 92 h 92"/>
              <a:gd name="T72" fmla="*/ 82 w 170"/>
              <a:gd name="T73" fmla="*/ 92 h 92"/>
              <a:gd name="T74" fmla="*/ 82 w 170"/>
              <a:gd name="T7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92">
                <a:moveTo>
                  <a:pt x="82" y="92"/>
                </a:moveTo>
                <a:lnTo>
                  <a:pt x="82" y="92"/>
                </a:lnTo>
                <a:lnTo>
                  <a:pt x="66" y="90"/>
                </a:lnTo>
                <a:lnTo>
                  <a:pt x="50" y="86"/>
                </a:lnTo>
                <a:lnTo>
                  <a:pt x="36" y="82"/>
                </a:lnTo>
                <a:lnTo>
                  <a:pt x="24" y="76"/>
                </a:lnTo>
                <a:lnTo>
                  <a:pt x="14" y="68"/>
                </a:lnTo>
                <a:lnTo>
                  <a:pt x="6" y="60"/>
                </a:lnTo>
                <a:lnTo>
                  <a:pt x="2" y="52"/>
                </a:lnTo>
                <a:lnTo>
                  <a:pt x="0" y="42"/>
                </a:lnTo>
                <a:lnTo>
                  <a:pt x="0" y="42"/>
                </a:lnTo>
                <a:lnTo>
                  <a:pt x="2" y="32"/>
                </a:lnTo>
                <a:lnTo>
                  <a:pt x="8" y="24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8" y="0"/>
                </a:lnTo>
                <a:lnTo>
                  <a:pt x="88" y="0"/>
                </a:lnTo>
                <a:lnTo>
                  <a:pt x="104" y="2"/>
                </a:lnTo>
                <a:lnTo>
                  <a:pt x="120" y="6"/>
                </a:lnTo>
                <a:lnTo>
                  <a:pt x="134" y="10"/>
                </a:lnTo>
                <a:lnTo>
                  <a:pt x="146" y="16"/>
                </a:lnTo>
                <a:lnTo>
                  <a:pt x="156" y="24"/>
                </a:lnTo>
                <a:lnTo>
                  <a:pt x="164" y="32"/>
                </a:lnTo>
                <a:lnTo>
                  <a:pt x="168" y="40"/>
                </a:lnTo>
                <a:lnTo>
                  <a:pt x="170" y="50"/>
                </a:lnTo>
                <a:lnTo>
                  <a:pt x="170" y="50"/>
                </a:lnTo>
                <a:lnTo>
                  <a:pt x="168" y="60"/>
                </a:lnTo>
                <a:lnTo>
                  <a:pt x="162" y="68"/>
                </a:lnTo>
                <a:lnTo>
                  <a:pt x="154" y="74"/>
                </a:lnTo>
                <a:lnTo>
                  <a:pt x="142" y="82"/>
                </a:lnTo>
                <a:lnTo>
                  <a:pt x="130" y="86"/>
                </a:lnTo>
                <a:lnTo>
                  <a:pt x="116" y="90"/>
                </a:lnTo>
                <a:lnTo>
                  <a:pt x="100" y="92"/>
                </a:lnTo>
                <a:lnTo>
                  <a:pt x="82" y="92"/>
                </a:lnTo>
                <a:lnTo>
                  <a:pt x="82" y="92"/>
                </a:lnTo>
                <a:close/>
              </a:path>
            </a:pathLst>
          </a:custGeom>
          <a:solidFill>
            <a:srgbClr val="FFF5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175"/>
          <p:cNvSpPr>
            <a:spLocks/>
          </p:cNvSpPr>
          <p:nvPr/>
        </p:nvSpPr>
        <p:spPr bwMode="auto">
          <a:xfrm flipH="1">
            <a:off x="10970505" y="4766996"/>
            <a:ext cx="276610" cy="164633"/>
          </a:xfrm>
          <a:custGeom>
            <a:avLst/>
            <a:gdLst>
              <a:gd name="T0" fmla="*/ 80 w 166"/>
              <a:gd name="T1" fmla="*/ 88 h 88"/>
              <a:gd name="T2" fmla="*/ 80 w 166"/>
              <a:gd name="T3" fmla="*/ 88 h 88"/>
              <a:gd name="T4" fmla="*/ 64 w 166"/>
              <a:gd name="T5" fmla="*/ 86 h 88"/>
              <a:gd name="T6" fmla="*/ 48 w 166"/>
              <a:gd name="T7" fmla="*/ 84 h 88"/>
              <a:gd name="T8" fmla="*/ 36 w 166"/>
              <a:gd name="T9" fmla="*/ 78 h 88"/>
              <a:gd name="T10" fmla="*/ 24 w 166"/>
              <a:gd name="T11" fmla="*/ 72 h 88"/>
              <a:gd name="T12" fmla="*/ 14 w 166"/>
              <a:gd name="T13" fmla="*/ 66 h 88"/>
              <a:gd name="T14" fmla="*/ 6 w 166"/>
              <a:gd name="T15" fmla="*/ 58 h 88"/>
              <a:gd name="T16" fmla="*/ 2 w 166"/>
              <a:gd name="T17" fmla="*/ 50 h 88"/>
              <a:gd name="T18" fmla="*/ 0 w 166"/>
              <a:gd name="T19" fmla="*/ 40 h 88"/>
              <a:gd name="T20" fmla="*/ 0 w 166"/>
              <a:gd name="T21" fmla="*/ 40 h 88"/>
              <a:gd name="T22" fmla="*/ 4 w 166"/>
              <a:gd name="T23" fmla="*/ 32 h 88"/>
              <a:gd name="T24" fmla="*/ 8 w 166"/>
              <a:gd name="T25" fmla="*/ 24 h 88"/>
              <a:gd name="T26" fmla="*/ 16 w 166"/>
              <a:gd name="T27" fmla="*/ 16 h 88"/>
              <a:gd name="T28" fmla="*/ 26 w 166"/>
              <a:gd name="T29" fmla="*/ 10 h 88"/>
              <a:gd name="T30" fmla="*/ 40 w 166"/>
              <a:gd name="T31" fmla="*/ 6 h 88"/>
              <a:gd name="T32" fmla="*/ 54 w 166"/>
              <a:gd name="T33" fmla="*/ 2 h 88"/>
              <a:gd name="T34" fmla="*/ 70 w 166"/>
              <a:gd name="T35" fmla="*/ 0 h 88"/>
              <a:gd name="T36" fmla="*/ 86 w 166"/>
              <a:gd name="T37" fmla="*/ 0 h 88"/>
              <a:gd name="T38" fmla="*/ 86 w 166"/>
              <a:gd name="T39" fmla="*/ 0 h 88"/>
              <a:gd name="T40" fmla="*/ 102 w 166"/>
              <a:gd name="T41" fmla="*/ 2 h 88"/>
              <a:gd name="T42" fmla="*/ 118 w 166"/>
              <a:gd name="T43" fmla="*/ 6 h 88"/>
              <a:gd name="T44" fmla="*/ 130 w 166"/>
              <a:gd name="T45" fmla="*/ 10 h 88"/>
              <a:gd name="T46" fmla="*/ 142 w 166"/>
              <a:gd name="T47" fmla="*/ 16 h 88"/>
              <a:gd name="T48" fmla="*/ 152 w 166"/>
              <a:gd name="T49" fmla="*/ 24 h 88"/>
              <a:gd name="T50" fmla="*/ 160 w 166"/>
              <a:gd name="T51" fmla="*/ 32 h 88"/>
              <a:gd name="T52" fmla="*/ 164 w 166"/>
              <a:gd name="T53" fmla="*/ 40 h 88"/>
              <a:gd name="T54" fmla="*/ 166 w 166"/>
              <a:gd name="T55" fmla="*/ 48 h 88"/>
              <a:gd name="T56" fmla="*/ 166 w 166"/>
              <a:gd name="T57" fmla="*/ 48 h 88"/>
              <a:gd name="T58" fmla="*/ 162 w 166"/>
              <a:gd name="T59" fmla="*/ 58 h 88"/>
              <a:gd name="T60" fmla="*/ 158 w 166"/>
              <a:gd name="T61" fmla="*/ 66 h 88"/>
              <a:gd name="T62" fmla="*/ 150 w 166"/>
              <a:gd name="T63" fmla="*/ 72 h 88"/>
              <a:gd name="T64" fmla="*/ 140 w 166"/>
              <a:gd name="T65" fmla="*/ 78 h 88"/>
              <a:gd name="T66" fmla="*/ 126 w 166"/>
              <a:gd name="T67" fmla="*/ 84 h 88"/>
              <a:gd name="T68" fmla="*/ 112 w 166"/>
              <a:gd name="T69" fmla="*/ 86 h 88"/>
              <a:gd name="T70" fmla="*/ 98 w 166"/>
              <a:gd name="T71" fmla="*/ 88 h 88"/>
              <a:gd name="T72" fmla="*/ 80 w 166"/>
              <a:gd name="T73" fmla="*/ 88 h 88"/>
              <a:gd name="T74" fmla="*/ 80 w 166"/>
              <a:gd name="T7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88">
                <a:moveTo>
                  <a:pt x="80" y="88"/>
                </a:moveTo>
                <a:lnTo>
                  <a:pt x="80" y="88"/>
                </a:lnTo>
                <a:lnTo>
                  <a:pt x="64" y="86"/>
                </a:lnTo>
                <a:lnTo>
                  <a:pt x="48" y="84"/>
                </a:lnTo>
                <a:lnTo>
                  <a:pt x="36" y="78"/>
                </a:lnTo>
                <a:lnTo>
                  <a:pt x="24" y="72"/>
                </a:lnTo>
                <a:lnTo>
                  <a:pt x="14" y="66"/>
                </a:lnTo>
                <a:lnTo>
                  <a:pt x="6" y="58"/>
                </a:lnTo>
                <a:lnTo>
                  <a:pt x="2" y="50"/>
                </a:lnTo>
                <a:lnTo>
                  <a:pt x="0" y="40"/>
                </a:lnTo>
                <a:lnTo>
                  <a:pt x="0" y="40"/>
                </a:lnTo>
                <a:lnTo>
                  <a:pt x="4" y="32"/>
                </a:lnTo>
                <a:lnTo>
                  <a:pt x="8" y="24"/>
                </a:lnTo>
                <a:lnTo>
                  <a:pt x="16" y="16"/>
                </a:lnTo>
                <a:lnTo>
                  <a:pt x="26" y="10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6" y="0"/>
                </a:lnTo>
                <a:lnTo>
                  <a:pt x="86" y="0"/>
                </a:lnTo>
                <a:lnTo>
                  <a:pt x="102" y="2"/>
                </a:lnTo>
                <a:lnTo>
                  <a:pt x="118" y="6"/>
                </a:lnTo>
                <a:lnTo>
                  <a:pt x="130" y="10"/>
                </a:lnTo>
                <a:lnTo>
                  <a:pt x="142" y="16"/>
                </a:lnTo>
                <a:lnTo>
                  <a:pt x="152" y="24"/>
                </a:lnTo>
                <a:lnTo>
                  <a:pt x="160" y="32"/>
                </a:lnTo>
                <a:lnTo>
                  <a:pt x="164" y="40"/>
                </a:lnTo>
                <a:lnTo>
                  <a:pt x="166" y="48"/>
                </a:lnTo>
                <a:lnTo>
                  <a:pt x="166" y="48"/>
                </a:lnTo>
                <a:lnTo>
                  <a:pt x="162" y="58"/>
                </a:lnTo>
                <a:lnTo>
                  <a:pt x="158" y="66"/>
                </a:lnTo>
                <a:lnTo>
                  <a:pt x="150" y="72"/>
                </a:lnTo>
                <a:lnTo>
                  <a:pt x="140" y="78"/>
                </a:lnTo>
                <a:lnTo>
                  <a:pt x="126" y="84"/>
                </a:lnTo>
                <a:lnTo>
                  <a:pt x="112" y="86"/>
                </a:lnTo>
                <a:lnTo>
                  <a:pt x="98" y="88"/>
                </a:lnTo>
                <a:lnTo>
                  <a:pt x="80" y="88"/>
                </a:lnTo>
                <a:lnTo>
                  <a:pt x="80" y="88"/>
                </a:lnTo>
                <a:close/>
              </a:path>
            </a:pathLst>
          </a:custGeom>
          <a:solidFill>
            <a:srgbClr val="FFF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Freeform 176"/>
          <p:cNvSpPr>
            <a:spLocks/>
          </p:cNvSpPr>
          <p:nvPr/>
        </p:nvSpPr>
        <p:spPr bwMode="auto">
          <a:xfrm flipH="1">
            <a:off x="10977029" y="4770102"/>
            <a:ext cx="263562" cy="161528"/>
          </a:xfrm>
          <a:custGeom>
            <a:avLst/>
            <a:gdLst>
              <a:gd name="T0" fmla="*/ 76 w 158"/>
              <a:gd name="T1" fmla="*/ 86 h 86"/>
              <a:gd name="T2" fmla="*/ 76 w 158"/>
              <a:gd name="T3" fmla="*/ 86 h 86"/>
              <a:gd name="T4" fmla="*/ 60 w 158"/>
              <a:gd name="T5" fmla="*/ 84 h 86"/>
              <a:gd name="T6" fmla="*/ 46 w 158"/>
              <a:gd name="T7" fmla="*/ 80 h 86"/>
              <a:gd name="T8" fmla="*/ 32 w 158"/>
              <a:gd name="T9" fmla="*/ 76 h 86"/>
              <a:gd name="T10" fmla="*/ 22 w 158"/>
              <a:gd name="T11" fmla="*/ 70 h 86"/>
              <a:gd name="T12" fmla="*/ 12 w 158"/>
              <a:gd name="T13" fmla="*/ 64 h 86"/>
              <a:gd name="T14" fmla="*/ 4 w 158"/>
              <a:gd name="T15" fmla="*/ 56 h 86"/>
              <a:gd name="T16" fmla="*/ 0 w 158"/>
              <a:gd name="T17" fmla="*/ 48 h 86"/>
              <a:gd name="T18" fmla="*/ 0 w 158"/>
              <a:gd name="T19" fmla="*/ 40 h 86"/>
              <a:gd name="T20" fmla="*/ 0 w 158"/>
              <a:gd name="T21" fmla="*/ 40 h 86"/>
              <a:gd name="T22" fmla="*/ 2 w 158"/>
              <a:gd name="T23" fmla="*/ 30 h 86"/>
              <a:gd name="T24" fmla="*/ 6 w 158"/>
              <a:gd name="T25" fmla="*/ 22 h 86"/>
              <a:gd name="T26" fmla="*/ 14 w 158"/>
              <a:gd name="T27" fmla="*/ 16 h 86"/>
              <a:gd name="T28" fmla="*/ 24 w 158"/>
              <a:gd name="T29" fmla="*/ 10 h 86"/>
              <a:gd name="T30" fmla="*/ 36 w 158"/>
              <a:gd name="T31" fmla="*/ 6 h 86"/>
              <a:gd name="T32" fmla="*/ 50 w 158"/>
              <a:gd name="T33" fmla="*/ 2 h 86"/>
              <a:gd name="T34" fmla="*/ 66 w 158"/>
              <a:gd name="T35" fmla="*/ 0 h 86"/>
              <a:gd name="T36" fmla="*/ 82 w 158"/>
              <a:gd name="T37" fmla="*/ 0 h 86"/>
              <a:gd name="T38" fmla="*/ 82 w 158"/>
              <a:gd name="T39" fmla="*/ 0 h 86"/>
              <a:gd name="T40" fmla="*/ 98 w 158"/>
              <a:gd name="T41" fmla="*/ 2 h 86"/>
              <a:gd name="T42" fmla="*/ 112 w 158"/>
              <a:gd name="T43" fmla="*/ 6 h 86"/>
              <a:gd name="T44" fmla="*/ 126 w 158"/>
              <a:gd name="T45" fmla="*/ 10 h 86"/>
              <a:gd name="T46" fmla="*/ 138 w 158"/>
              <a:gd name="T47" fmla="*/ 16 h 86"/>
              <a:gd name="T48" fmla="*/ 146 w 158"/>
              <a:gd name="T49" fmla="*/ 22 h 86"/>
              <a:gd name="T50" fmla="*/ 154 w 158"/>
              <a:gd name="T51" fmla="*/ 30 h 86"/>
              <a:gd name="T52" fmla="*/ 158 w 158"/>
              <a:gd name="T53" fmla="*/ 38 h 86"/>
              <a:gd name="T54" fmla="*/ 158 w 158"/>
              <a:gd name="T55" fmla="*/ 46 h 86"/>
              <a:gd name="T56" fmla="*/ 158 w 158"/>
              <a:gd name="T57" fmla="*/ 46 h 86"/>
              <a:gd name="T58" fmla="*/ 156 w 158"/>
              <a:gd name="T59" fmla="*/ 56 h 86"/>
              <a:gd name="T60" fmla="*/ 152 w 158"/>
              <a:gd name="T61" fmla="*/ 64 h 86"/>
              <a:gd name="T62" fmla="*/ 144 w 158"/>
              <a:gd name="T63" fmla="*/ 70 h 86"/>
              <a:gd name="T64" fmla="*/ 134 w 158"/>
              <a:gd name="T65" fmla="*/ 76 h 86"/>
              <a:gd name="T66" fmla="*/ 122 w 158"/>
              <a:gd name="T67" fmla="*/ 80 h 86"/>
              <a:gd name="T68" fmla="*/ 108 w 158"/>
              <a:gd name="T69" fmla="*/ 84 h 86"/>
              <a:gd name="T70" fmla="*/ 92 w 158"/>
              <a:gd name="T71" fmla="*/ 86 h 86"/>
              <a:gd name="T72" fmla="*/ 76 w 158"/>
              <a:gd name="T73" fmla="*/ 86 h 86"/>
              <a:gd name="T74" fmla="*/ 76 w 158"/>
              <a:gd name="T7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" h="86">
                <a:moveTo>
                  <a:pt x="76" y="86"/>
                </a:moveTo>
                <a:lnTo>
                  <a:pt x="76" y="86"/>
                </a:lnTo>
                <a:lnTo>
                  <a:pt x="60" y="84"/>
                </a:lnTo>
                <a:lnTo>
                  <a:pt x="46" y="80"/>
                </a:lnTo>
                <a:lnTo>
                  <a:pt x="32" y="76"/>
                </a:lnTo>
                <a:lnTo>
                  <a:pt x="22" y="70"/>
                </a:lnTo>
                <a:lnTo>
                  <a:pt x="12" y="64"/>
                </a:lnTo>
                <a:lnTo>
                  <a:pt x="4" y="56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2" y="30"/>
                </a:lnTo>
                <a:lnTo>
                  <a:pt x="6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6" y="0"/>
                </a:lnTo>
                <a:lnTo>
                  <a:pt x="82" y="0"/>
                </a:lnTo>
                <a:lnTo>
                  <a:pt x="82" y="0"/>
                </a:lnTo>
                <a:lnTo>
                  <a:pt x="98" y="2"/>
                </a:lnTo>
                <a:lnTo>
                  <a:pt x="112" y="6"/>
                </a:lnTo>
                <a:lnTo>
                  <a:pt x="126" y="10"/>
                </a:lnTo>
                <a:lnTo>
                  <a:pt x="138" y="16"/>
                </a:lnTo>
                <a:lnTo>
                  <a:pt x="146" y="22"/>
                </a:lnTo>
                <a:lnTo>
                  <a:pt x="154" y="30"/>
                </a:lnTo>
                <a:lnTo>
                  <a:pt x="158" y="38"/>
                </a:lnTo>
                <a:lnTo>
                  <a:pt x="158" y="46"/>
                </a:lnTo>
                <a:lnTo>
                  <a:pt x="158" y="46"/>
                </a:lnTo>
                <a:lnTo>
                  <a:pt x="156" y="56"/>
                </a:lnTo>
                <a:lnTo>
                  <a:pt x="152" y="64"/>
                </a:lnTo>
                <a:lnTo>
                  <a:pt x="144" y="70"/>
                </a:lnTo>
                <a:lnTo>
                  <a:pt x="134" y="76"/>
                </a:lnTo>
                <a:lnTo>
                  <a:pt x="122" y="80"/>
                </a:lnTo>
                <a:lnTo>
                  <a:pt x="108" y="84"/>
                </a:lnTo>
                <a:lnTo>
                  <a:pt x="92" y="86"/>
                </a:lnTo>
                <a:lnTo>
                  <a:pt x="76" y="86"/>
                </a:lnTo>
                <a:lnTo>
                  <a:pt x="76" y="86"/>
                </a:lnTo>
                <a:close/>
              </a:path>
            </a:pathLst>
          </a:custGeom>
          <a:solidFill>
            <a:srgbClr val="FFF5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177"/>
          <p:cNvSpPr>
            <a:spLocks/>
          </p:cNvSpPr>
          <p:nvPr/>
        </p:nvSpPr>
        <p:spPr bwMode="auto">
          <a:xfrm flipH="1">
            <a:off x="10980943" y="4774761"/>
            <a:ext cx="257039" cy="153762"/>
          </a:xfrm>
          <a:custGeom>
            <a:avLst/>
            <a:gdLst>
              <a:gd name="T0" fmla="*/ 74 w 154"/>
              <a:gd name="T1" fmla="*/ 82 h 82"/>
              <a:gd name="T2" fmla="*/ 74 w 154"/>
              <a:gd name="T3" fmla="*/ 82 h 82"/>
              <a:gd name="T4" fmla="*/ 60 w 154"/>
              <a:gd name="T5" fmla="*/ 82 h 82"/>
              <a:gd name="T6" fmla="*/ 46 w 154"/>
              <a:gd name="T7" fmla="*/ 78 h 82"/>
              <a:gd name="T8" fmla="*/ 32 w 154"/>
              <a:gd name="T9" fmla="*/ 74 h 82"/>
              <a:gd name="T10" fmla="*/ 22 w 154"/>
              <a:gd name="T11" fmla="*/ 68 h 82"/>
              <a:gd name="T12" fmla="*/ 12 w 154"/>
              <a:gd name="T13" fmla="*/ 62 h 82"/>
              <a:gd name="T14" fmla="*/ 6 w 154"/>
              <a:gd name="T15" fmla="*/ 54 h 82"/>
              <a:gd name="T16" fmla="*/ 2 w 154"/>
              <a:gd name="T17" fmla="*/ 46 h 82"/>
              <a:gd name="T18" fmla="*/ 0 w 154"/>
              <a:gd name="T19" fmla="*/ 38 h 82"/>
              <a:gd name="T20" fmla="*/ 0 w 154"/>
              <a:gd name="T21" fmla="*/ 38 h 82"/>
              <a:gd name="T22" fmla="*/ 2 w 154"/>
              <a:gd name="T23" fmla="*/ 30 h 82"/>
              <a:gd name="T24" fmla="*/ 8 w 154"/>
              <a:gd name="T25" fmla="*/ 22 h 82"/>
              <a:gd name="T26" fmla="*/ 14 w 154"/>
              <a:gd name="T27" fmla="*/ 16 h 82"/>
              <a:gd name="T28" fmla="*/ 24 w 154"/>
              <a:gd name="T29" fmla="*/ 10 h 82"/>
              <a:gd name="T30" fmla="*/ 36 w 154"/>
              <a:gd name="T31" fmla="*/ 6 h 82"/>
              <a:gd name="T32" fmla="*/ 50 w 154"/>
              <a:gd name="T33" fmla="*/ 2 h 82"/>
              <a:gd name="T34" fmla="*/ 64 w 154"/>
              <a:gd name="T35" fmla="*/ 0 h 82"/>
              <a:gd name="T36" fmla="*/ 80 w 154"/>
              <a:gd name="T37" fmla="*/ 0 h 82"/>
              <a:gd name="T38" fmla="*/ 80 w 154"/>
              <a:gd name="T39" fmla="*/ 0 h 82"/>
              <a:gd name="T40" fmla="*/ 96 w 154"/>
              <a:gd name="T41" fmla="*/ 2 h 82"/>
              <a:gd name="T42" fmla="*/ 110 w 154"/>
              <a:gd name="T43" fmla="*/ 4 h 82"/>
              <a:gd name="T44" fmla="*/ 122 w 154"/>
              <a:gd name="T45" fmla="*/ 10 h 82"/>
              <a:gd name="T46" fmla="*/ 134 w 154"/>
              <a:gd name="T47" fmla="*/ 14 h 82"/>
              <a:gd name="T48" fmla="*/ 142 w 154"/>
              <a:gd name="T49" fmla="*/ 22 h 82"/>
              <a:gd name="T50" fmla="*/ 150 w 154"/>
              <a:gd name="T51" fmla="*/ 28 h 82"/>
              <a:gd name="T52" fmla="*/ 154 w 154"/>
              <a:gd name="T53" fmla="*/ 36 h 82"/>
              <a:gd name="T54" fmla="*/ 154 w 154"/>
              <a:gd name="T55" fmla="*/ 46 h 82"/>
              <a:gd name="T56" fmla="*/ 154 w 154"/>
              <a:gd name="T57" fmla="*/ 46 h 82"/>
              <a:gd name="T58" fmla="*/ 152 w 154"/>
              <a:gd name="T59" fmla="*/ 54 h 82"/>
              <a:gd name="T60" fmla="*/ 148 w 154"/>
              <a:gd name="T61" fmla="*/ 62 h 82"/>
              <a:gd name="T62" fmla="*/ 140 w 154"/>
              <a:gd name="T63" fmla="*/ 68 h 82"/>
              <a:gd name="T64" fmla="*/ 130 w 154"/>
              <a:gd name="T65" fmla="*/ 74 h 82"/>
              <a:gd name="T66" fmla="*/ 118 w 154"/>
              <a:gd name="T67" fmla="*/ 78 h 82"/>
              <a:gd name="T68" fmla="*/ 106 w 154"/>
              <a:gd name="T69" fmla="*/ 82 h 82"/>
              <a:gd name="T70" fmla="*/ 90 w 154"/>
              <a:gd name="T71" fmla="*/ 82 h 82"/>
              <a:gd name="T72" fmla="*/ 74 w 154"/>
              <a:gd name="T73" fmla="*/ 82 h 82"/>
              <a:gd name="T74" fmla="*/ 74 w 154"/>
              <a:gd name="T7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82">
                <a:moveTo>
                  <a:pt x="74" y="82"/>
                </a:moveTo>
                <a:lnTo>
                  <a:pt x="74" y="82"/>
                </a:lnTo>
                <a:lnTo>
                  <a:pt x="60" y="82"/>
                </a:lnTo>
                <a:lnTo>
                  <a:pt x="46" y="78"/>
                </a:lnTo>
                <a:lnTo>
                  <a:pt x="32" y="74"/>
                </a:lnTo>
                <a:lnTo>
                  <a:pt x="22" y="68"/>
                </a:lnTo>
                <a:lnTo>
                  <a:pt x="12" y="62"/>
                </a:lnTo>
                <a:lnTo>
                  <a:pt x="6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8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4" y="0"/>
                </a:lnTo>
                <a:lnTo>
                  <a:pt x="80" y="0"/>
                </a:lnTo>
                <a:lnTo>
                  <a:pt x="80" y="0"/>
                </a:lnTo>
                <a:lnTo>
                  <a:pt x="96" y="2"/>
                </a:lnTo>
                <a:lnTo>
                  <a:pt x="110" y="4"/>
                </a:lnTo>
                <a:lnTo>
                  <a:pt x="122" y="10"/>
                </a:lnTo>
                <a:lnTo>
                  <a:pt x="134" y="14"/>
                </a:lnTo>
                <a:lnTo>
                  <a:pt x="142" y="22"/>
                </a:lnTo>
                <a:lnTo>
                  <a:pt x="150" y="28"/>
                </a:lnTo>
                <a:lnTo>
                  <a:pt x="154" y="36"/>
                </a:lnTo>
                <a:lnTo>
                  <a:pt x="154" y="46"/>
                </a:lnTo>
                <a:lnTo>
                  <a:pt x="154" y="46"/>
                </a:lnTo>
                <a:lnTo>
                  <a:pt x="152" y="54"/>
                </a:lnTo>
                <a:lnTo>
                  <a:pt x="148" y="62"/>
                </a:lnTo>
                <a:lnTo>
                  <a:pt x="140" y="68"/>
                </a:lnTo>
                <a:lnTo>
                  <a:pt x="130" y="74"/>
                </a:lnTo>
                <a:lnTo>
                  <a:pt x="118" y="78"/>
                </a:lnTo>
                <a:lnTo>
                  <a:pt x="106" y="82"/>
                </a:lnTo>
                <a:lnTo>
                  <a:pt x="90" y="82"/>
                </a:lnTo>
                <a:lnTo>
                  <a:pt x="74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FFF5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Oval 325"/>
          <p:cNvSpPr>
            <a:spLocks noChangeArrowheads="1"/>
          </p:cNvSpPr>
          <p:nvPr/>
        </p:nvSpPr>
        <p:spPr bwMode="auto">
          <a:xfrm flipH="1">
            <a:off x="10778705" y="4796505"/>
            <a:ext cx="62628" cy="745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Rectangle 328"/>
          <p:cNvSpPr>
            <a:spLocks noChangeArrowheads="1"/>
          </p:cNvSpPr>
          <p:nvPr/>
        </p:nvSpPr>
        <p:spPr bwMode="auto">
          <a:xfrm rot="2164025" flipH="1">
            <a:off x="10726515" y="3835107"/>
            <a:ext cx="131781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1"/>
          <p:cNvSpPr>
            <a:spLocks noChangeArrowheads="1"/>
          </p:cNvSpPr>
          <p:nvPr/>
        </p:nvSpPr>
        <p:spPr bwMode="auto">
          <a:xfrm flipH="1">
            <a:off x="10494267" y="4568193"/>
            <a:ext cx="177447" cy="21122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AutoShape 326"/>
          <p:cNvSpPr>
            <a:spLocks noChangeArrowheads="1"/>
          </p:cNvSpPr>
          <p:nvPr/>
        </p:nvSpPr>
        <p:spPr bwMode="auto">
          <a:xfrm rot="6148693" flipH="1">
            <a:off x="10761197" y="4486939"/>
            <a:ext cx="633684" cy="1418277"/>
          </a:xfrm>
          <a:prstGeom prst="moon">
            <a:avLst>
              <a:gd name="adj" fmla="val 87500"/>
            </a:avLst>
          </a:prstGeom>
          <a:gradFill rotWithShape="1">
            <a:gsLst>
              <a:gs pos="0">
                <a:srgbClr val="6699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10512226" y="2701844"/>
            <a:ext cx="1650731" cy="1402744"/>
            <a:chOff x="2723949" y="1539875"/>
            <a:chExt cx="1771569" cy="1674963"/>
          </a:xfrm>
        </p:grpSpPr>
        <p:sp>
          <p:nvSpPr>
            <p:cNvPr id="623" name="Oval 622"/>
            <p:cNvSpPr/>
            <p:nvPr/>
          </p:nvSpPr>
          <p:spPr>
            <a:xfrm>
              <a:off x="2723949" y="1539875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1" name="Oval 830"/>
          <p:cNvSpPr>
            <a:spLocks noChangeArrowheads="1"/>
          </p:cNvSpPr>
          <p:nvPr/>
        </p:nvSpPr>
        <p:spPr bwMode="auto">
          <a:xfrm rot="20779205">
            <a:off x="10708062" y="2626392"/>
            <a:ext cx="854618" cy="24458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2" name="Oval 830"/>
          <p:cNvSpPr>
            <a:spLocks noChangeArrowheads="1"/>
          </p:cNvSpPr>
          <p:nvPr/>
        </p:nvSpPr>
        <p:spPr bwMode="auto">
          <a:xfrm rot="2004880">
            <a:off x="11322645" y="2742262"/>
            <a:ext cx="893869" cy="24012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grpSp>
        <p:nvGrpSpPr>
          <p:cNvPr id="2120" name="Group 2119"/>
          <p:cNvGrpSpPr/>
          <p:nvPr/>
        </p:nvGrpSpPr>
        <p:grpSpPr>
          <a:xfrm>
            <a:off x="2993441" y="2357223"/>
            <a:ext cx="2349358" cy="3645788"/>
            <a:chOff x="1699254" y="1426526"/>
            <a:chExt cx="2167207" cy="3510659"/>
          </a:xfrm>
        </p:grpSpPr>
        <p:grpSp>
          <p:nvGrpSpPr>
            <p:cNvPr id="2121" name="Group 2120"/>
            <p:cNvGrpSpPr/>
            <p:nvPr/>
          </p:nvGrpSpPr>
          <p:grpSpPr>
            <a:xfrm rot="19973964" flipH="1">
              <a:off x="1699254" y="3143214"/>
              <a:ext cx="690491" cy="524713"/>
              <a:chOff x="10593885" y="3140711"/>
              <a:chExt cx="945562" cy="895336"/>
            </a:xfrm>
          </p:grpSpPr>
          <p:sp>
            <p:nvSpPr>
              <p:cNvPr id="2379" name="Line 198"/>
              <p:cNvSpPr>
                <a:spLocks noChangeShapeType="1"/>
              </p:cNvSpPr>
              <p:nvPr/>
            </p:nvSpPr>
            <p:spPr bwMode="auto">
              <a:xfrm rot="598685" flipH="1">
                <a:off x="10779262" y="3365041"/>
                <a:ext cx="0" cy="3685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Freeform 513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514"/>
              <p:cNvSpPr>
                <a:spLocks noEditPoints="1"/>
              </p:cNvSpPr>
              <p:nvPr/>
            </p:nvSpPr>
            <p:spPr bwMode="auto">
              <a:xfrm rot="9082100">
                <a:off x="10593885" y="3502154"/>
                <a:ext cx="238125" cy="357426"/>
              </a:xfrm>
              <a:custGeom>
                <a:avLst/>
                <a:gdLst>
                  <a:gd name="T0" fmla="*/ 86 w 150"/>
                  <a:gd name="T1" fmla="*/ 6 h 202"/>
                  <a:gd name="T2" fmla="*/ 52 w 150"/>
                  <a:gd name="T3" fmla="*/ 48 h 202"/>
                  <a:gd name="T4" fmla="*/ 26 w 150"/>
                  <a:gd name="T5" fmla="*/ 88 h 202"/>
                  <a:gd name="T6" fmla="*/ 12 w 150"/>
                  <a:gd name="T7" fmla="*/ 112 h 202"/>
                  <a:gd name="T8" fmla="*/ 2 w 150"/>
                  <a:gd name="T9" fmla="*/ 138 h 202"/>
                  <a:gd name="T10" fmla="*/ 2 w 150"/>
                  <a:gd name="T11" fmla="*/ 164 h 202"/>
                  <a:gd name="T12" fmla="*/ 18 w 150"/>
                  <a:gd name="T13" fmla="*/ 186 h 202"/>
                  <a:gd name="T14" fmla="*/ 28 w 150"/>
                  <a:gd name="T15" fmla="*/ 192 h 202"/>
                  <a:gd name="T16" fmla="*/ 50 w 150"/>
                  <a:gd name="T17" fmla="*/ 202 h 202"/>
                  <a:gd name="T18" fmla="*/ 64 w 150"/>
                  <a:gd name="T19" fmla="*/ 200 h 202"/>
                  <a:gd name="T20" fmla="*/ 80 w 150"/>
                  <a:gd name="T21" fmla="*/ 194 h 202"/>
                  <a:gd name="T22" fmla="*/ 96 w 150"/>
                  <a:gd name="T23" fmla="*/ 180 h 202"/>
                  <a:gd name="T24" fmla="*/ 134 w 150"/>
                  <a:gd name="T25" fmla="*/ 130 h 202"/>
                  <a:gd name="T26" fmla="*/ 144 w 150"/>
                  <a:gd name="T27" fmla="*/ 110 h 202"/>
                  <a:gd name="T28" fmla="*/ 150 w 150"/>
                  <a:gd name="T29" fmla="*/ 74 h 202"/>
                  <a:gd name="T30" fmla="*/ 146 w 150"/>
                  <a:gd name="T31" fmla="*/ 56 h 202"/>
                  <a:gd name="T32" fmla="*/ 136 w 150"/>
                  <a:gd name="T33" fmla="*/ 34 h 202"/>
                  <a:gd name="T34" fmla="*/ 120 w 150"/>
                  <a:gd name="T35" fmla="*/ 16 h 202"/>
                  <a:gd name="T36" fmla="*/ 100 w 150"/>
                  <a:gd name="T37" fmla="*/ 4 h 202"/>
                  <a:gd name="T38" fmla="*/ 86 w 150"/>
                  <a:gd name="T39" fmla="*/ 6 h 202"/>
                  <a:gd name="T40" fmla="*/ 32 w 150"/>
                  <a:gd name="T41" fmla="*/ 166 h 202"/>
                  <a:gd name="T42" fmla="*/ 24 w 150"/>
                  <a:gd name="T43" fmla="*/ 150 h 202"/>
                  <a:gd name="T44" fmla="*/ 26 w 150"/>
                  <a:gd name="T45" fmla="*/ 142 h 202"/>
                  <a:gd name="T46" fmla="*/ 46 w 150"/>
                  <a:gd name="T47" fmla="*/ 100 h 202"/>
                  <a:gd name="T48" fmla="*/ 56 w 150"/>
                  <a:gd name="T49" fmla="*/ 84 h 202"/>
                  <a:gd name="T50" fmla="*/ 78 w 150"/>
                  <a:gd name="T51" fmla="*/ 52 h 202"/>
                  <a:gd name="T52" fmla="*/ 98 w 150"/>
                  <a:gd name="T53" fmla="*/ 30 h 202"/>
                  <a:gd name="T54" fmla="*/ 112 w 150"/>
                  <a:gd name="T55" fmla="*/ 42 h 202"/>
                  <a:gd name="T56" fmla="*/ 124 w 150"/>
                  <a:gd name="T57" fmla="*/ 64 h 202"/>
                  <a:gd name="T58" fmla="*/ 126 w 150"/>
                  <a:gd name="T59" fmla="*/ 78 h 202"/>
                  <a:gd name="T60" fmla="*/ 126 w 150"/>
                  <a:gd name="T61" fmla="*/ 86 h 202"/>
                  <a:gd name="T62" fmla="*/ 118 w 150"/>
                  <a:gd name="T63" fmla="*/ 106 h 202"/>
                  <a:gd name="T64" fmla="*/ 114 w 150"/>
                  <a:gd name="T65" fmla="*/ 118 h 202"/>
                  <a:gd name="T66" fmla="*/ 84 w 150"/>
                  <a:gd name="T67" fmla="*/ 160 h 202"/>
                  <a:gd name="T68" fmla="*/ 64 w 150"/>
                  <a:gd name="T69" fmla="*/ 176 h 202"/>
                  <a:gd name="T70" fmla="*/ 60 w 150"/>
                  <a:gd name="T71" fmla="*/ 178 h 202"/>
                  <a:gd name="T72" fmla="*/ 48 w 150"/>
                  <a:gd name="T73" fmla="*/ 176 h 202"/>
                  <a:gd name="T74" fmla="*/ 32 w 150"/>
                  <a:gd name="T7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" h="202">
                    <a:moveTo>
                      <a:pt x="86" y="6"/>
                    </a:moveTo>
                    <a:lnTo>
                      <a:pt x="86" y="6"/>
                    </a:lnTo>
                    <a:lnTo>
                      <a:pt x="68" y="26"/>
                    </a:lnTo>
                    <a:lnTo>
                      <a:pt x="52" y="48"/>
                    </a:lnTo>
                    <a:lnTo>
                      <a:pt x="34" y="72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12" y="112"/>
                    </a:lnTo>
                    <a:lnTo>
                      <a:pt x="6" y="126"/>
                    </a:lnTo>
                    <a:lnTo>
                      <a:pt x="2" y="138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8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28" y="192"/>
                    </a:lnTo>
                    <a:lnTo>
                      <a:pt x="38" y="198"/>
                    </a:lnTo>
                    <a:lnTo>
                      <a:pt x="50" y="202"/>
                    </a:lnTo>
                    <a:lnTo>
                      <a:pt x="64" y="200"/>
                    </a:lnTo>
                    <a:lnTo>
                      <a:pt x="64" y="200"/>
                    </a:lnTo>
                    <a:lnTo>
                      <a:pt x="72" y="198"/>
                    </a:lnTo>
                    <a:lnTo>
                      <a:pt x="80" y="194"/>
                    </a:lnTo>
                    <a:lnTo>
                      <a:pt x="88" y="188"/>
                    </a:lnTo>
                    <a:lnTo>
                      <a:pt x="96" y="180"/>
                    </a:lnTo>
                    <a:lnTo>
                      <a:pt x="114" y="16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44" y="110"/>
                    </a:lnTo>
                    <a:lnTo>
                      <a:pt x="148" y="92"/>
                    </a:lnTo>
                    <a:lnTo>
                      <a:pt x="150" y="74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2" y="44"/>
                    </a:lnTo>
                    <a:lnTo>
                      <a:pt x="136" y="34"/>
                    </a:lnTo>
                    <a:lnTo>
                      <a:pt x="128" y="24"/>
                    </a:lnTo>
                    <a:lnTo>
                      <a:pt x="120" y="16"/>
                    </a:lnTo>
                    <a:lnTo>
                      <a:pt x="106" y="6"/>
                    </a:lnTo>
                    <a:lnTo>
                      <a:pt x="100" y="4"/>
                    </a:lnTo>
                    <a:lnTo>
                      <a:pt x="92" y="0"/>
                    </a:lnTo>
                    <a:lnTo>
                      <a:pt x="86" y="6"/>
                    </a:lnTo>
                    <a:close/>
                    <a:moveTo>
                      <a:pt x="32" y="166"/>
                    </a:moveTo>
                    <a:lnTo>
                      <a:pt x="32" y="166"/>
                    </a:lnTo>
                    <a:lnTo>
                      <a:pt x="26" y="160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6" y="142"/>
                    </a:lnTo>
                    <a:lnTo>
                      <a:pt x="30" y="130"/>
                    </a:lnTo>
                    <a:lnTo>
                      <a:pt x="46" y="100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66" y="68"/>
                    </a:lnTo>
                    <a:lnTo>
                      <a:pt x="78" y="5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4" y="34"/>
                    </a:lnTo>
                    <a:lnTo>
                      <a:pt x="112" y="42"/>
                    </a:lnTo>
                    <a:lnTo>
                      <a:pt x="118" y="52"/>
                    </a:lnTo>
                    <a:lnTo>
                      <a:pt x="124" y="64"/>
                    </a:lnTo>
                    <a:lnTo>
                      <a:pt x="124" y="64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86"/>
                    </a:lnTo>
                    <a:lnTo>
                      <a:pt x="122" y="96"/>
                    </a:lnTo>
                    <a:lnTo>
                      <a:pt x="118" y="106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98" y="142"/>
                    </a:lnTo>
                    <a:lnTo>
                      <a:pt x="84" y="160"/>
                    </a:lnTo>
                    <a:lnTo>
                      <a:pt x="70" y="172"/>
                    </a:lnTo>
                    <a:lnTo>
                      <a:pt x="64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54" y="178"/>
                    </a:lnTo>
                    <a:lnTo>
                      <a:pt x="48" y="176"/>
                    </a:lnTo>
                    <a:lnTo>
                      <a:pt x="40" y="172"/>
                    </a:lnTo>
                    <a:lnTo>
                      <a:pt x="32" y="166"/>
                    </a:lnTo>
                    <a:lnTo>
                      <a:pt x="32" y="1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515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517"/>
              <p:cNvSpPr>
                <a:spLocks noEditPoints="1"/>
              </p:cNvSpPr>
              <p:nvPr/>
            </p:nvSpPr>
            <p:spPr bwMode="auto">
              <a:xfrm rot="9082100">
                <a:off x="10653622" y="3140711"/>
                <a:ext cx="885825" cy="895336"/>
              </a:xfrm>
              <a:custGeom>
                <a:avLst/>
                <a:gdLst>
                  <a:gd name="T0" fmla="*/ 108 w 558"/>
                  <a:gd name="T1" fmla="*/ 26 h 506"/>
                  <a:gd name="T2" fmla="*/ 90 w 558"/>
                  <a:gd name="T3" fmla="*/ 52 h 506"/>
                  <a:gd name="T4" fmla="*/ 50 w 558"/>
                  <a:gd name="T5" fmla="*/ 84 h 506"/>
                  <a:gd name="T6" fmla="*/ 68 w 558"/>
                  <a:gd name="T7" fmla="*/ 148 h 506"/>
                  <a:gd name="T8" fmla="*/ 152 w 558"/>
                  <a:gd name="T9" fmla="*/ 218 h 506"/>
                  <a:gd name="T10" fmla="*/ 116 w 558"/>
                  <a:gd name="T11" fmla="*/ 206 h 506"/>
                  <a:gd name="T12" fmla="*/ 40 w 558"/>
                  <a:gd name="T13" fmla="*/ 168 h 506"/>
                  <a:gd name="T14" fmla="*/ 6 w 558"/>
                  <a:gd name="T15" fmla="*/ 184 h 506"/>
                  <a:gd name="T16" fmla="*/ 2 w 558"/>
                  <a:gd name="T17" fmla="*/ 220 h 506"/>
                  <a:gd name="T18" fmla="*/ 60 w 558"/>
                  <a:gd name="T19" fmla="*/ 284 h 506"/>
                  <a:gd name="T20" fmla="*/ 162 w 558"/>
                  <a:gd name="T21" fmla="*/ 332 h 506"/>
                  <a:gd name="T22" fmla="*/ 242 w 558"/>
                  <a:gd name="T23" fmla="*/ 382 h 506"/>
                  <a:gd name="T24" fmla="*/ 222 w 558"/>
                  <a:gd name="T25" fmla="*/ 392 h 506"/>
                  <a:gd name="T26" fmla="*/ 164 w 558"/>
                  <a:gd name="T27" fmla="*/ 408 h 506"/>
                  <a:gd name="T28" fmla="*/ 128 w 558"/>
                  <a:gd name="T29" fmla="*/ 466 h 506"/>
                  <a:gd name="T30" fmla="*/ 146 w 558"/>
                  <a:gd name="T31" fmla="*/ 500 h 506"/>
                  <a:gd name="T32" fmla="*/ 214 w 558"/>
                  <a:gd name="T33" fmla="*/ 490 h 506"/>
                  <a:gd name="T34" fmla="*/ 244 w 558"/>
                  <a:gd name="T35" fmla="*/ 470 h 506"/>
                  <a:gd name="T36" fmla="*/ 300 w 558"/>
                  <a:gd name="T37" fmla="*/ 468 h 506"/>
                  <a:gd name="T38" fmla="*/ 368 w 558"/>
                  <a:gd name="T39" fmla="*/ 470 h 506"/>
                  <a:gd name="T40" fmla="*/ 472 w 558"/>
                  <a:gd name="T41" fmla="*/ 410 h 506"/>
                  <a:gd name="T42" fmla="*/ 530 w 558"/>
                  <a:gd name="T43" fmla="*/ 362 h 506"/>
                  <a:gd name="T44" fmla="*/ 554 w 558"/>
                  <a:gd name="T45" fmla="*/ 298 h 506"/>
                  <a:gd name="T46" fmla="*/ 544 w 558"/>
                  <a:gd name="T47" fmla="*/ 204 h 506"/>
                  <a:gd name="T48" fmla="*/ 482 w 558"/>
                  <a:gd name="T49" fmla="*/ 142 h 506"/>
                  <a:gd name="T50" fmla="*/ 370 w 558"/>
                  <a:gd name="T51" fmla="*/ 84 h 506"/>
                  <a:gd name="T52" fmla="*/ 286 w 558"/>
                  <a:gd name="T53" fmla="*/ 12 h 506"/>
                  <a:gd name="T54" fmla="*/ 234 w 558"/>
                  <a:gd name="T55" fmla="*/ 30 h 506"/>
                  <a:gd name="T56" fmla="*/ 234 w 558"/>
                  <a:gd name="T57" fmla="*/ 64 h 506"/>
                  <a:gd name="T58" fmla="*/ 192 w 558"/>
                  <a:gd name="T59" fmla="*/ 24 h 506"/>
                  <a:gd name="T60" fmla="*/ 142 w 558"/>
                  <a:gd name="T61" fmla="*/ 0 h 506"/>
                  <a:gd name="T62" fmla="*/ 126 w 558"/>
                  <a:gd name="T63" fmla="*/ 46 h 506"/>
                  <a:gd name="T64" fmla="*/ 150 w 558"/>
                  <a:gd name="T65" fmla="*/ 24 h 506"/>
                  <a:gd name="T66" fmla="*/ 204 w 558"/>
                  <a:gd name="T67" fmla="*/ 70 h 506"/>
                  <a:gd name="T68" fmla="*/ 278 w 558"/>
                  <a:gd name="T69" fmla="*/ 102 h 506"/>
                  <a:gd name="T70" fmla="*/ 254 w 558"/>
                  <a:gd name="T71" fmla="*/ 46 h 506"/>
                  <a:gd name="T72" fmla="*/ 278 w 558"/>
                  <a:gd name="T73" fmla="*/ 36 h 506"/>
                  <a:gd name="T74" fmla="*/ 376 w 558"/>
                  <a:gd name="T75" fmla="*/ 116 h 506"/>
                  <a:gd name="T76" fmla="*/ 482 w 558"/>
                  <a:gd name="T77" fmla="*/ 174 h 506"/>
                  <a:gd name="T78" fmla="*/ 532 w 558"/>
                  <a:gd name="T79" fmla="*/ 238 h 506"/>
                  <a:gd name="T80" fmla="*/ 524 w 558"/>
                  <a:gd name="T81" fmla="*/ 306 h 506"/>
                  <a:gd name="T82" fmla="*/ 490 w 558"/>
                  <a:gd name="T83" fmla="*/ 366 h 506"/>
                  <a:gd name="T84" fmla="*/ 440 w 558"/>
                  <a:gd name="T85" fmla="*/ 406 h 506"/>
                  <a:gd name="T86" fmla="*/ 342 w 558"/>
                  <a:gd name="T87" fmla="*/ 446 h 506"/>
                  <a:gd name="T88" fmla="*/ 300 w 558"/>
                  <a:gd name="T89" fmla="*/ 442 h 506"/>
                  <a:gd name="T90" fmla="*/ 256 w 558"/>
                  <a:gd name="T91" fmla="*/ 444 h 506"/>
                  <a:gd name="T92" fmla="*/ 206 w 558"/>
                  <a:gd name="T93" fmla="*/ 466 h 506"/>
                  <a:gd name="T94" fmla="*/ 162 w 558"/>
                  <a:gd name="T95" fmla="*/ 480 h 506"/>
                  <a:gd name="T96" fmla="*/ 156 w 558"/>
                  <a:gd name="T97" fmla="*/ 454 h 506"/>
                  <a:gd name="T98" fmla="*/ 208 w 558"/>
                  <a:gd name="T99" fmla="*/ 416 h 506"/>
                  <a:gd name="T100" fmla="*/ 248 w 558"/>
                  <a:gd name="T101" fmla="*/ 410 h 506"/>
                  <a:gd name="T102" fmla="*/ 264 w 558"/>
                  <a:gd name="T103" fmla="*/ 392 h 506"/>
                  <a:gd name="T104" fmla="*/ 248 w 558"/>
                  <a:gd name="T105" fmla="*/ 350 h 506"/>
                  <a:gd name="T106" fmla="*/ 138 w 558"/>
                  <a:gd name="T107" fmla="*/ 296 h 506"/>
                  <a:gd name="T108" fmla="*/ 48 w 558"/>
                  <a:gd name="T109" fmla="*/ 244 h 506"/>
                  <a:gd name="T110" fmla="*/ 24 w 558"/>
                  <a:gd name="T111" fmla="*/ 204 h 506"/>
                  <a:gd name="T112" fmla="*/ 40 w 558"/>
                  <a:gd name="T113" fmla="*/ 192 h 506"/>
                  <a:gd name="T114" fmla="*/ 110 w 558"/>
                  <a:gd name="T115" fmla="*/ 232 h 506"/>
                  <a:gd name="T116" fmla="*/ 202 w 558"/>
                  <a:gd name="T117" fmla="*/ 254 h 506"/>
                  <a:gd name="T118" fmla="*/ 214 w 558"/>
                  <a:gd name="T119" fmla="*/ 232 h 506"/>
                  <a:gd name="T120" fmla="*/ 120 w 558"/>
                  <a:gd name="T121" fmla="*/ 172 h 506"/>
                  <a:gd name="T122" fmla="*/ 74 w 558"/>
                  <a:gd name="T123" fmla="*/ 104 h 506"/>
                  <a:gd name="T124" fmla="*/ 98 w 558"/>
                  <a:gd name="T125" fmla="*/ 7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8" h="506">
                    <a:moveTo>
                      <a:pt x="132" y="4"/>
                    </a:moveTo>
                    <a:lnTo>
                      <a:pt x="132" y="4"/>
                    </a:lnTo>
                    <a:lnTo>
                      <a:pt x="124" y="8"/>
                    </a:lnTo>
                    <a:lnTo>
                      <a:pt x="116" y="14"/>
                    </a:lnTo>
                    <a:lnTo>
                      <a:pt x="112" y="20"/>
                    </a:lnTo>
                    <a:lnTo>
                      <a:pt x="108" y="26"/>
                    </a:lnTo>
                    <a:lnTo>
                      <a:pt x="104" y="38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0" y="52"/>
                    </a:lnTo>
                    <a:lnTo>
                      <a:pt x="76" y="56"/>
                    </a:lnTo>
                    <a:lnTo>
                      <a:pt x="64" y="62"/>
                    </a:lnTo>
                    <a:lnTo>
                      <a:pt x="58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0" y="84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108"/>
                    </a:lnTo>
                    <a:lnTo>
                      <a:pt x="54" y="122"/>
                    </a:lnTo>
                    <a:lnTo>
                      <a:pt x="60" y="136"/>
                    </a:lnTo>
                    <a:lnTo>
                      <a:pt x="68" y="148"/>
                    </a:lnTo>
                    <a:lnTo>
                      <a:pt x="76" y="162"/>
                    </a:lnTo>
                    <a:lnTo>
                      <a:pt x="86" y="174"/>
                    </a:lnTo>
                    <a:lnTo>
                      <a:pt x="98" y="184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52" y="218"/>
                    </a:lnTo>
                    <a:lnTo>
                      <a:pt x="152" y="218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38" y="218"/>
                    </a:lnTo>
                    <a:lnTo>
                      <a:pt x="126" y="21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98" y="194"/>
                    </a:lnTo>
                    <a:lnTo>
                      <a:pt x="76" y="180"/>
                    </a:lnTo>
                    <a:lnTo>
                      <a:pt x="64" y="174"/>
                    </a:lnTo>
                    <a:lnTo>
                      <a:pt x="52" y="170"/>
                    </a:lnTo>
                    <a:lnTo>
                      <a:pt x="40" y="168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2" y="170"/>
                    </a:lnTo>
                    <a:lnTo>
                      <a:pt x="16" y="174"/>
                    </a:lnTo>
                    <a:lnTo>
                      <a:pt x="10" y="178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2" y="19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8" y="230"/>
                    </a:lnTo>
                    <a:lnTo>
                      <a:pt x="14" y="242"/>
                    </a:lnTo>
                    <a:lnTo>
                      <a:pt x="22" y="252"/>
                    </a:lnTo>
                    <a:lnTo>
                      <a:pt x="34" y="264"/>
                    </a:lnTo>
                    <a:lnTo>
                      <a:pt x="46" y="274"/>
                    </a:lnTo>
                    <a:lnTo>
                      <a:pt x="60" y="284"/>
                    </a:lnTo>
                    <a:lnTo>
                      <a:pt x="76" y="292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130" y="318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206" y="348"/>
                    </a:lnTo>
                    <a:lnTo>
                      <a:pt x="220" y="356"/>
                    </a:lnTo>
                    <a:lnTo>
                      <a:pt x="228" y="364"/>
                    </a:lnTo>
                    <a:lnTo>
                      <a:pt x="238" y="376"/>
                    </a:lnTo>
                    <a:lnTo>
                      <a:pt x="238" y="376"/>
                    </a:lnTo>
                    <a:lnTo>
                      <a:pt x="242" y="382"/>
                    </a:lnTo>
                    <a:lnTo>
                      <a:pt x="242" y="382"/>
                    </a:lnTo>
                    <a:lnTo>
                      <a:pt x="240" y="388"/>
                    </a:lnTo>
                    <a:lnTo>
                      <a:pt x="240" y="388"/>
                    </a:lnTo>
                    <a:lnTo>
                      <a:pt x="230" y="388"/>
                    </a:lnTo>
                    <a:lnTo>
                      <a:pt x="222" y="392"/>
                    </a:lnTo>
                    <a:lnTo>
                      <a:pt x="222" y="392"/>
                    </a:lnTo>
                    <a:lnTo>
                      <a:pt x="218" y="392"/>
                    </a:lnTo>
                    <a:lnTo>
                      <a:pt x="218" y="392"/>
                    </a:lnTo>
                    <a:lnTo>
                      <a:pt x="206" y="392"/>
                    </a:lnTo>
                    <a:lnTo>
                      <a:pt x="190" y="394"/>
                    </a:lnTo>
                    <a:lnTo>
                      <a:pt x="172" y="402"/>
                    </a:lnTo>
                    <a:lnTo>
                      <a:pt x="164" y="408"/>
                    </a:lnTo>
                    <a:lnTo>
                      <a:pt x="154" y="414"/>
                    </a:lnTo>
                    <a:lnTo>
                      <a:pt x="154" y="414"/>
                    </a:lnTo>
                    <a:lnTo>
                      <a:pt x="144" y="426"/>
                    </a:lnTo>
                    <a:lnTo>
                      <a:pt x="136" y="440"/>
                    </a:lnTo>
                    <a:lnTo>
                      <a:pt x="130" y="454"/>
                    </a:lnTo>
                    <a:lnTo>
                      <a:pt x="128" y="466"/>
                    </a:lnTo>
                    <a:lnTo>
                      <a:pt x="128" y="466"/>
                    </a:lnTo>
                    <a:lnTo>
                      <a:pt x="130" y="474"/>
                    </a:lnTo>
                    <a:lnTo>
                      <a:pt x="132" y="482"/>
                    </a:lnTo>
                    <a:lnTo>
                      <a:pt x="132" y="482"/>
                    </a:lnTo>
                    <a:lnTo>
                      <a:pt x="138" y="492"/>
                    </a:lnTo>
                    <a:lnTo>
                      <a:pt x="146" y="500"/>
                    </a:lnTo>
                    <a:lnTo>
                      <a:pt x="156" y="504"/>
                    </a:lnTo>
                    <a:lnTo>
                      <a:pt x="170" y="506"/>
                    </a:lnTo>
                    <a:lnTo>
                      <a:pt x="170" y="506"/>
                    </a:lnTo>
                    <a:lnTo>
                      <a:pt x="188" y="504"/>
                    </a:lnTo>
                    <a:lnTo>
                      <a:pt x="202" y="498"/>
                    </a:lnTo>
                    <a:lnTo>
                      <a:pt x="214" y="490"/>
                    </a:lnTo>
                    <a:lnTo>
                      <a:pt x="222" y="484"/>
                    </a:lnTo>
                    <a:lnTo>
                      <a:pt x="222" y="484"/>
                    </a:lnTo>
                    <a:lnTo>
                      <a:pt x="232" y="474"/>
                    </a:lnTo>
                    <a:lnTo>
                      <a:pt x="238" y="472"/>
                    </a:lnTo>
                    <a:lnTo>
                      <a:pt x="244" y="470"/>
                    </a:lnTo>
                    <a:lnTo>
                      <a:pt x="244" y="470"/>
                    </a:lnTo>
                    <a:lnTo>
                      <a:pt x="256" y="468"/>
                    </a:lnTo>
                    <a:lnTo>
                      <a:pt x="266" y="466"/>
                    </a:lnTo>
                    <a:lnTo>
                      <a:pt x="278" y="468"/>
                    </a:lnTo>
                    <a:lnTo>
                      <a:pt x="288" y="470"/>
                    </a:lnTo>
                    <a:lnTo>
                      <a:pt x="288" y="470"/>
                    </a:lnTo>
                    <a:lnTo>
                      <a:pt x="300" y="468"/>
                    </a:lnTo>
                    <a:lnTo>
                      <a:pt x="308" y="466"/>
                    </a:lnTo>
                    <a:lnTo>
                      <a:pt x="308" y="466"/>
                    </a:lnTo>
                    <a:lnTo>
                      <a:pt x="326" y="470"/>
                    </a:lnTo>
                    <a:lnTo>
                      <a:pt x="338" y="470"/>
                    </a:lnTo>
                    <a:lnTo>
                      <a:pt x="352" y="470"/>
                    </a:lnTo>
                    <a:lnTo>
                      <a:pt x="368" y="470"/>
                    </a:lnTo>
                    <a:lnTo>
                      <a:pt x="384" y="466"/>
                    </a:lnTo>
                    <a:lnTo>
                      <a:pt x="402" y="458"/>
                    </a:lnTo>
                    <a:lnTo>
                      <a:pt x="420" y="448"/>
                    </a:lnTo>
                    <a:lnTo>
                      <a:pt x="420" y="448"/>
                    </a:lnTo>
                    <a:lnTo>
                      <a:pt x="450" y="428"/>
                    </a:lnTo>
                    <a:lnTo>
                      <a:pt x="472" y="410"/>
                    </a:lnTo>
                    <a:lnTo>
                      <a:pt x="496" y="390"/>
                    </a:lnTo>
                    <a:lnTo>
                      <a:pt x="496" y="390"/>
                    </a:lnTo>
                    <a:lnTo>
                      <a:pt x="504" y="386"/>
                    </a:lnTo>
                    <a:lnTo>
                      <a:pt x="516" y="380"/>
                    </a:lnTo>
                    <a:lnTo>
                      <a:pt x="526" y="368"/>
                    </a:lnTo>
                    <a:lnTo>
                      <a:pt x="530" y="362"/>
                    </a:lnTo>
                    <a:lnTo>
                      <a:pt x="534" y="352"/>
                    </a:lnTo>
                    <a:lnTo>
                      <a:pt x="534" y="352"/>
                    </a:lnTo>
                    <a:lnTo>
                      <a:pt x="546" y="316"/>
                    </a:lnTo>
                    <a:lnTo>
                      <a:pt x="546" y="316"/>
                    </a:lnTo>
                    <a:lnTo>
                      <a:pt x="550" y="310"/>
                    </a:lnTo>
                    <a:lnTo>
                      <a:pt x="554" y="298"/>
                    </a:lnTo>
                    <a:lnTo>
                      <a:pt x="558" y="282"/>
                    </a:lnTo>
                    <a:lnTo>
                      <a:pt x="558" y="262"/>
                    </a:lnTo>
                    <a:lnTo>
                      <a:pt x="558" y="262"/>
                    </a:lnTo>
                    <a:lnTo>
                      <a:pt x="558" y="244"/>
                    </a:lnTo>
                    <a:lnTo>
                      <a:pt x="552" y="224"/>
                    </a:lnTo>
                    <a:lnTo>
                      <a:pt x="544" y="204"/>
                    </a:lnTo>
                    <a:lnTo>
                      <a:pt x="536" y="194"/>
                    </a:lnTo>
                    <a:lnTo>
                      <a:pt x="528" y="184"/>
                    </a:lnTo>
                    <a:lnTo>
                      <a:pt x="528" y="184"/>
                    </a:lnTo>
                    <a:lnTo>
                      <a:pt x="512" y="168"/>
                    </a:lnTo>
                    <a:lnTo>
                      <a:pt x="498" y="154"/>
                    </a:lnTo>
                    <a:lnTo>
                      <a:pt x="482" y="142"/>
                    </a:lnTo>
                    <a:lnTo>
                      <a:pt x="466" y="132"/>
                    </a:lnTo>
                    <a:lnTo>
                      <a:pt x="436" y="116"/>
                    </a:lnTo>
                    <a:lnTo>
                      <a:pt x="410" y="104"/>
                    </a:lnTo>
                    <a:lnTo>
                      <a:pt x="386" y="94"/>
                    </a:lnTo>
                    <a:lnTo>
                      <a:pt x="386" y="94"/>
                    </a:lnTo>
                    <a:lnTo>
                      <a:pt x="370" y="84"/>
                    </a:lnTo>
                    <a:lnTo>
                      <a:pt x="352" y="68"/>
                    </a:lnTo>
                    <a:lnTo>
                      <a:pt x="316" y="36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92" y="16"/>
                    </a:lnTo>
                    <a:lnTo>
                      <a:pt x="286" y="12"/>
                    </a:lnTo>
                    <a:lnTo>
                      <a:pt x="272" y="10"/>
                    </a:lnTo>
                    <a:lnTo>
                      <a:pt x="258" y="12"/>
                    </a:lnTo>
                    <a:lnTo>
                      <a:pt x="248" y="18"/>
                    </a:lnTo>
                    <a:lnTo>
                      <a:pt x="248" y="18"/>
                    </a:lnTo>
                    <a:lnTo>
                      <a:pt x="240" y="24"/>
                    </a:lnTo>
                    <a:lnTo>
                      <a:pt x="234" y="30"/>
                    </a:lnTo>
                    <a:lnTo>
                      <a:pt x="232" y="38"/>
                    </a:lnTo>
                    <a:lnTo>
                      <a:pt x="230" y="46"/>
                    </a:lnTo>
                    <a:lnTo>
                      <a:pt x="230" y="46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74" y="8"/>
                    </a:lnTo>
                    <a:lnTo>
                      <a:pt x="166" y="2"/>
                    </a:lnTo>
                    <a:lnTo>
                      <a:pt x="158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2" y="4"/>
                    </a:lnTo>
                    <a:lnTo>
                      <a:pt x="132" y="4"/>
                    </a:lnTo>
                    <a:close/>
                    <a:moveTo>
                      <a:pt x="128" y="62"/>
                    </a:moveTo>
                    <a:lnTo>
                      <a:pt x="128" y="62"/>
                    </a:lnTo>
                    <a:lnTo>
                      <a:pt x="126" y="56"/>
                    </a:lnTo>
                    <a:lnTo>
                      <a:pt x="126" y="46"/>
                    </a:lnTo>
                    <a:lnTo>
                      <a:pt x="128" y="40"/>
                    </a:lnTo>
                    <a:lnTo>
                      <a:pt x="130" y="36"/>
                    </a:lnTo>
                    <a:lnTo>
                      <a:pt x="134" y="30"/>
                    </a:lnTo>
                    <a:lnTo>
                      <a:pt x="142" y="26"/>
                    </a:lnTo>
                    <a:lnTo>
                      <a:pt x="142" y="26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4" y="30"/>
                    </a:lnTo>
                    <a:lnTo>
                      <a:pt x="174" y="40"/>
                    </a:lnTo>
                    <a:lnTo>
                      <a:pt x="174" y="40"/>
                    </a:lnTo>
                    <a:lnTo>
                      <a:pt x="186" y="54"/>
                    </a:lnTo>
                    <a:lnTo>
                      <a:pt x="204" y="70"/>
                    </a:lnTo>
                    <a:lnTo>
                      <a:pt x="204" y="70"/>
                    </a:lnTo>
                    <a:lnTo>
                      <a:pt x="232" y="92"/>
                    </a:lnTo>
                    <a:lnTo>
                      <a:pt x="248" y="102"/>
                    </a:lnTo>
                    <a:lnTo>
                      <a:pt x="256" y="104"/>
                    </a:lnTo>
                    <a:lnTo>
                      <a:pt x="260" y="104"/>
                    </a:lnTo>
                    <a:lnTo>
                      <a:pt x="278" y="102"/>
                    </a:lnTo>
                    <a:lnTo>
                      <a:pt x="270" y="86"/>
                    </a:lnTo>
                    <a:lnTo>
                      <a:pt x="270" y="86"/>
                    </a:lnTo>
                    <a:lnTo>
                      <a:pt x="264" y="76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6"/>
                    </a:lnTo>
                    <a:lnTo>
                      <a:pt x="256" y="4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66" y="36"/>
                    </a:lnTo>
                    <a:lnTo>
                      <a:pt x="272" y="34"/>
                    </a:lnTo>
                    <a:lnTo>
                      <a:pt x="278" y="36"/>
                    </a:lnTo>
                    <a:lnTo>
                      <a:pt x="282" y="38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336" y="88"/>
                    </a:lnTo>
                    <a:lnTo>
                      <a:pt x="356" y="104"/>
                    </a:lnTo>
                    <a:lnTo>
                      <a:pt x="376" y="116"/>
                    </a:lnTo>
                    <a:lnTo>
                      <a:pt x="400" y="126"/>
                    </a:lnTo>
                    <a:lnTo>
                      <a:pt x="400" y="126"/>
                    </a:lnTo>
                    <a:lnTo>
                      <a:pt x="426" y="138"/>
                    </a:lnTo>
                    <a:lnTo>
                      <a:pt x="452" y="152"/>
                    </a:lnTo>
                    <a:lnTo>
                      <a:pt x="468" y="162"/>
                    </a:lnTo>
                    <a:lnTo>
                      <a:pt x="482" y="174"/>
                    </a:lnTo>
                    <a:lnTo>
                      <a:pt x="496" y="186"/>
                    </a:lnTo>
                    <a:lnTo>
                      <a:pt x="510" y="200"/>
                    </a:lnTo>
                    <a:lnTo>
                      <a:pt x="510" y="200"/>
                    </a:lnTo>
                    <a:lnTo>
                      <a:pt x="518" y="210"/>
                    </a:lnTo>
                    <a:lnTo>
                      <a:pt x="524" y="220"/>
                    </a:lnTo>
                    <a:lnTo>
                      <a:pt x="532" y="238"/>
                    </a:lnTo>
                    <a:lnTo>
                      <a:pt x="534" y="256"/>
                    </a:lnTo>
                    <a:lnTo>
                      <a:pt x="534" y="270"/>
                    </a:lnTo>
                    <a:lnTo>
                      <a:pt x="532" y="284"/>
                    </a:lnTo>
                    <a:lnTo>
                      <a:pt x="530" y="294"/>
                    </a:lnTo>
                    <a:lnTo>
                      <a:pt x="524" y="306"/>
                    </a:lnTo>
                    <a:lnTo>
                      <a:pt x="524" y="306"/>
                    </a:lnTo>
                    <a:lnTo>
                      <a:pt x="512" y="346"/>
                    </a:lnTo>
                    <a:lnTo>
                      <a:pt x="512" y="346"/>
                    </a:lnTo>
                    <a:lnTo>
                      <a:pt x="508" y="352"/>
                    </a:lnTo>
                    <a:lnTo>
                      <a:pt x="506" y="356"/>
                    </a:lnTo>
                    <a:lnTo>
                      <a:pt x="498" y="362"/>
                    </a:lnTo>
                    <a:lnTo>
                      <a:pt x="490" y="366"/>
                    </a:lnTo>
                    <a:lnTo>
                      <a:pt x="488" y="368"/>
                    </a:lnTo>
                    <a:lnTo>
                      <a:pt x="484" y="368"/>
                    </a:lnTo>
                    <a:lnTo>
                      <a:pt x="482" y="370"/>
                    </a:lnTo>
                    <a:lnTo>
                      <a:pt x="482" y="370"/>
                    </a:lnTo>
                    <a:lnTo>
                      <a:pt x="464" y="386"/>
                    </a:lnTo>
                    <a:lnTo>
                      <a:pt x="440" y="406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388" y="438"/>
                    </a:lnTo>
                    <a:lnTo>
                      <a:pt x="372" y="444"/>
                    </a:lnTo>
                    <a:lnTo>
                      <a:pt x="356" y="446"/>
                    </a:lnTo>
                    <a:lnTo>
                      <a:pt x="342" y="446"/>
                    </a:lnTo>
                    <a:lnTo>
                      <a:pt x="330" y="446"/>
                    </a:lnTo>
                    <a:lnTo>
                      <a:pt x="320" y="444"/>
                    </a:lnTo>
                    <a:lnTo>
                      <a:pt x="312" y="442"/>
                    </a:lnTo>
                    <a:lnTo>
                      <a:pt x="306" y="438"/>
                    </a:lnTo>
                    <a:lnTo>
                      <a:pt x="300" y="442"/>
                    </a:lnTo>
                    <a:lnTo>
                      <a:pt x="300" y="442"/>
                    </a:lnTo>
                    <a:lnTo>
                      <a:pt x="296" y="444"/>
                    </a:lnTo>
                    <a:lnTo>
                      <a:pt x="288" y="446"/>
                    </a:lnTo>
                    <a:lnTo>
                      <a:pt x="282" y="446"/>
                    </a:lnTo>
                    <a:lnTo>
                      <a:pt x="282" y="446"/>
                    </a:lnTo>
                    <a:lnTo>
                      <a:pt x="268" y="444"/>
                    </a:lnTo>
                    <a:lnTo>
                      <a:pt x="256" y="444"/>
                    </a:lnTo>
                    <a:lnTo>
                      <a:pt x="240" y="446"/>
                    </a:lnTo>
                    <a:lnTo>
                      <a:pt x="240" y="446"/>
                    </a:lnTo>
                    <a:lnTo>
                      <a:pt x="228" y="450"/>
                    </a:lnTo>
                    <a:lnTo>
                      <a:pt x="220" y="454"/>
                    </a:lnTo>
                    <a:lnTo>
                      <a:pt x="206" y="466"/>
                    </a:lnTo>
                    <a:lnTo>
                      <a:pt x="206" y="466"/>
                    </a:lnTo>
                    <a:lnTo>
                      <a:pt x="198" y="472"/>
                    </a:lnTo>
                    <a:lnTo>
                      <a:pt x="192" y="478"/>
                    </a:lnTo>
                    <a:lnTo>
                      <a:pt x="182" y="480"/>
                    </a:lnTo>
                    <a:lnTo>
                      <a:pt x="170" y="482"/>
                    </a:lnTo>
                    <a:lnTo>
                      <a:pt x="170" y="482"/>
                    </a:lnTo>
                    <a:lnTo>
                      <a:pt x="162" y="480"/>
                    </a:lnTo>
                    <a:lnTo>
                      <a:pt x="158" y="478"/>
                    </a:lnTo>
                    <a:lnTo>
                      <a:pt x="154" y="476"/>
                    </a:lnTo>
                    <a:lnTo>
                      <a:pt x="154" y="474"/>
                    </a:lnTo>
                    <a:lnTo>
                      <a:pt x="154" y="474"/>
                    </a:lnTo>
                    <a:lnTo>
                      <a:pt x="152" y="464"/>
                    </a:lnTo>
                    <a:lnTo>
                      <a:pt x="156" y="454"/>
                    </a:lnTo>
                    <a:lnTo>
                      <a:pt x="162" y="444"/>
                    </a:lnTo>
                    <a:lnTo>
                      <a:pt x="170" y="432"/>
                    </a:lnTo>
                    <a:lnTo>
                      <a:pt x="170" y="432"/>
                    </a:lnTo>
                    <a:lnTo>
                      <a:pt x="184" y="422"/>
                    </a:lnTo>
                    <a:lnTo>
                      <a:pt x="196" y="418"/>
                    </a:lnTo>
                    <a:lnTo>
                      <a:pt x="208" y="416"/>
                    </a:lnTo>
                    <a:lnTo>
                      <a:pt x="218" y="416"/>
                    </a:lnTo>
                    <a:lnTo>
                      <a:pt x="218" y="416"/>
                    </a:lnTo>
                    <a:lnTo>
                      <a:pt x="226" y="416"/>
                    </a:lnTo>
                    <a:lnTo>
                      <a:pt x="234" y="412"/>
                    </a:lnTo>
                    <a:lnTo>
                      <a:pt x="234" y="412"/>
                    </a:lnTo>
                    <a:lnTo>
                      <a:pt x="248" y="410"/>
                    </a:lnTo>
                    <a:lnTo>
                      <a:pt x="250" y="410"/>
                    </a:lnTo>
                    <a:lnTo>
                      <a:pt x="254" y="408"/>
                    </a:lnTo>
                    <a:lnTo>
                      <a:pt x="254" y="408"/>
                    </a:lnTo>
                    <a:lnTo>
                      <a:pt x="258" y="404"/>
                    </a:lnTo>
                    <a:lnTo>
                      <a:pt x="264" y="392"/>
                    </a:lnTo>
                    <a:lnTo>
                      <a:pt x="264" y="392"/>
                    </a:lnTo>
                    <a:lnTo>
                      <a:pt x="268" y="382"/>
                    </a:lnTo>
                    <a:lnTo>
                      <a:pt x="266" y="374"/>
                    </a:lnTo>
                    <a:lnTo>
                      <a:pt x="262" y="366"/>
                    </a:lnTo>
                    <a:lnTo>
                      <a:pt x="256" y="360"/>
                    </a:lnTo>
                    <a:lnTo>
                      <a:pt x="248" y="350"/>
                    </a:lnTo>
                    <a:lnTo>
                      <a:pt x="248" y="350"/>
                    </a:lnTo>
                    <a:lnTo>
                      <a:pt x="238" y="340"/>
                    </a:lnTo>
                    <a:lnTo>
                      <a:pt x="224" y="332"/>
                    </a:lnTo>
                    <a:lnTo>
                      <a:pt x="202" y="322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38" y="29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86" y="270"/>
                    </a:lnTo>
                    <a:lnTo>
                      <a:pt x="72" y="262"/>
                    </a:lnTo>
                    <a:lnTo>
                      <a:pt x="58" y="254"/>
                    </a:lnTo>
                    <a:lnTo>
                      <a:pt x="48" y="244"/>
                    </a:lnTo>
                    <a:lnTo>
                      <a:pt x="40" y="236"/>
                    </a:lnTo>
                    <a:lnTo>
                      <a:pt x="34" y="228"/>
                    </a:lnTo>
                    <a:lnTo>
                      <a:pt x="28" y="220"/>
                    </a:lnTo>
                    <a:lnTo>
                      <a:pt x="26" y="212"/>
                    </a:lnTo>
                    <a:lnTo>
                      <a:pt x="26" y="212"/>
                    </a:lnTo>
                    <a:lnTo>
                      <a:pt x="24" y="204"/>
                    </a:lnTo>
                    <a:lnTo>
                      <a:pt x="26" y="196"/>
                    </a:lnTo>
                    <a:lnTo>
                      <a:pt x="26" y="196"/>
                    </a:lnTo>
                    <a:lnTo>
                      <a:pt x="28" y="194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40" y="192"/>
                    </a:lnTo>
                    <a:lnTo>
                      <a:pt x="48" y="194"/>
                    </a:lnTo>
                    <a:lnTo>
                      <a:pt x="66" y="202"/>
                    </a:lnTo>
                    <a:lnTo>
                      <a:pt x="84" y="212"/>
                    </a:lnTo>
                    <a:lnTo>
                      <a:pt x="100" y="224"/>
                    </a:lnTo>
                    <a:lnTo>
                      <a:pt x="100" y="224"/>
                    </a:lnTo>
                    <a:lnTo>
                      <a:pt x="110" y="232"/>
                    </a:lnTo>
                    <a:lnTo>
                      <a:pt x="124" y="240"/>
                    </a:lnTo>
                    <a:lnTo>
                      <a:pt x="138" y="244"/>
                    </a:lnTo>
                    <a:lnTo>
                      <a:pt x="154" y="250"/>
                    </a:lnTo>
                    <a:lnTo>
                      <a:pt x="182" y="254"/>
                    </a:lnTo>
                    <a:lnTo>
                      <a:pt x="202" y="254"/>
                    </a:lnTo>
                    <a:lnTo>
                      <a:pt x="202" y="254"/>
                    </a:lnTo>
                    <a:lnTo>
                      <a:pt x="210" y="252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6" y="242"/>
                    </a:lnTo>
                    <a:lnTo>
                      <a:pt x="216" y="236"/>
                    </a:lnTo>
                    <a:lnTo>
                      <a:pt x="214" y="232"/>
                    </a:lnTo>
                    <a:lnTo>
                      <a:pt x="208" y="226"/>
                    </a:lnTo>
                    <a:lnTo>
                      <a:pt x="190" y="214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10" y="164"/>
                    </a:lnTo>
                    <a:lnTo>
                      <a:pt x="100" y="152"/>
                    </a:lnTo>
                    <a:lnTo>
                      <a:pt x="90" y="140"/>
                    </a:lnTo>
                    <a:lnTo>
                      <a:pt x="84" y="128"/>
                    </a:lnTo>
                    <a:lnTo>
                      <a:pt x="78" y="114"/>
                    </a:lnTo>
                    <a:lnTo>
                      <a:pt x="74" y="10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8" y="82"/>
                    </a:lnTo>
                    <a:lnTo>
                      <a:pt x="84" y="78"/>
                    </a:lnTo>
                    <a:lnTo>
                      <a:pt x="98" y="76"/>
                    </a:lnTo>
                    <a:lnTo>
                      <a:pt x="108" y="76"/>
                    </a:lnTo>
                    <a:lnTo>
                      <a:pt x="114" y="78"/>
                    </a:lnTo>
                    <a:lnTo>
                      <a:pt x="132" y="82"/>
                    </a:lnTo>
                    <a:lnTo>
                      <a:pt x="12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520"/>
              <p:cNvSpPr>
                <a:spLocks/>
              </p:cNvSpPr>
              <p:nvPr/>
            </p:nvSpPr>
            <p:spPr bwMode="auto">
              <a:xfrm rot="9082100">
                <a:off x="11025153" y="3759964"/>
                <a:ext cx="76200" cy="31850"/>
              </a:xfrm>
              <a:custGeom>
                <a:avLst/>
                <a:gdLst>
                  <a:gd name="T0" fmla="*/ 48 w 48"/>
                  <a:gd name="T1" fmla="*/ 6 h 18"/>
                  <a:gd name="T2" fmla="*/ 48 w 48"/>
                  <a:gd name="T3" fmla="*/ 6 h 18"/>
                  <a:gd name="T4" fmla="*/ 36 w 48"/>
                  <a:gd name="T5" fmla="*/ 6 h 18"/>
                  <a:gd name="T6" fmla="*/ 26 w 48"/>
                  <a:gd name="T7" fmla="*/ 6 h 18"/>
                  <a:gd name="T8" fmla="*/ 20 w 48"/>
                  <a:gd name="T9" fmla="*/ 8 h 18"/>
                  <a:gd name="T10" fmla="*/ 16 w 48"/>
                  <a:gd name="T11" fmla="*/ 12 h 18"/>
                  <a:gd name="T12" fmla="*/ 16 w 48"/>
                  <a:gd name="T13" fmla="*/ 12 h 18"/>
                  <a:gd name="T14" fmla="*/ 6 w 48"/>
                  <a:gd name="T15" fmla="*/ 16 h 18"/>
                  <a:gd name="T16" fmla="*/ 2 w 48"/>
                  <a:gd name="T17" fmla="*/ 18 h 18"/>
                  <a:gd name="T18" fmla="*/ 0 w 48"/>
                  <a:gd name="T19" fmla="*/ 18 h 18"/>
                  <a:gd name="T20" fmla="*/ 0 w 48"/>
                  <a:gd name="T21" fmla="*/ 16 h 18"/>
                  <a:gd name="T22" fmla="*/ 4 w 48"/>
                  <a:gd name="T23" fmla="*/ 12 h 18"/>
                  <a:gd name="T24" fmla="*/ 4 w 48"/>
                  <a:gd name="T25" fmla="*/ 12 h 18"/>
                  <a:gd name="T26" fmla="*/ 12 w 48"/>
                  <a:gd name="T27" fmla="*/ 8 h 18"/>
                  <a:gd name="T28" fmla="*/ 20 w 48"/>
                  <a:gd name="T29" fmla="*/ 4 h 18"/>
                  <a:gd name="T30" fmla="*/ 34 w 48"/>
                  <a:gd name="T31" fmla="*/ 0 h 18"/>
                  <a:gd name="T32" fmla="*/ 34 w 48"/>
                  <a:gd name="T33" fmla="*/ 0 h 18"/>
                  <a:gd name="T34" fmla="*/ 40 w 48"/>
                  <a:gd name="T35" fmla="*/ 0 h 18"/>
                  <a:gd name="T36" fmla="*/ 44 w 48"/>
                  <a:gd name="T37" fmla="*/ 2 h 18"/>
                  <a:gd name="T38" fmla="*/ 48 w 48"/>
                  <a:gd name="T39" fmla="*/ 6 h 18"/>
                  <a:gd name="T40" fmla="*/ 48 w 48"/>
                  <a:gd name="T4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18">
                    <a:moveTo>
                      <a:pt x="48" y="6"/>
                    </a:moveTo>
                    <a:lnTo>
                      <a:pt x="48" y="6"/>
                    </a:lnTo>
                    <a:lnTo>
                      <a:pt x="36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521"/>
              <p:cNvSpPr>
                <a:spLocks/>
              </p:cNvSpPr>
              <p:nvPr/>
            </p:nvSpPr>
            <p:spPr bwMode="auto">
              <a:xfrm rot="9082100">
                <a:off x="11107917" y="3711593"/>
                <a:ext cx="133350" cy="152172"/>
              </a:xfrm>
              <a:custGeom>
                <a:avLst/>
                <a:gdLst>
                  <a:gd name="T0" fmla="*/ 0 w 84"/>
                  <a:gd name="T1" fmla="*/ 0 h 86"/>
                  <a:gd name="T2" fmla="*/ 0 w 84"/>
                  <a:gd name="T3" fmla="*/ 0 h 86"/>
                  <a:gd name="T4" fmla="*/ 36 w 84"/>
                  <a:gd name="T5" fmla="*/ 46 h 86"/>
                  <a:gd name="T6" fmla="*/ 56 w 84"/>
                  <a:gd name="T7" fmla="*/ 70 h 86"/>
                  <a:gd name="T8" fmla="*/ 64 w 84"/>
                  <a:gd name="T9" fmla="*/ 78 h 86"/>
                  <a:gd name="T10" fmla="*/ 70 w 84"/>
                  <a:gd name="T11" fmla="*/ 80 h 86"/>
                  <a:gd name="T12" fmla="*/ 70 w 84"/>
                  <a:gd name="T13" fmla="*/ 80 h 86"/>
                  <a:gd name="T14" fmla="*/ 84 w 84"/>
                  <a:gd name="T15" fmla="*/ 86 h 86"/>
                  <a:gd name="T16" fmla="*/ 84 w 84"/>
                  <a:gd name="T17" fmla="*/ 86 h 86"/>
                  <a:gd name="T18" fmla="*/ 84 w 84"/>
                  <a:gd name="T19" fmla="*/ 86 h 86"/>
                  <a:gd name="T20" fmla="*/ 80 w 84"/>
                  <a:gd name="T21" fmla="*/ 80 h 86"/>
                  <a:gd name="T22" fmla="*/ 80 w 84"/>
                  <a:gd name="T23" fmla="*/ 80 h 86"/>
                  <a:gd name="T24" fmla="*/ 70 w 84"/>
                  <a:gd name="T25" fmla="*/ 68 h 86"/>
                  <a:gd name="T26" fmla="*/ 56 w 84"/>
                  <a:gd name="T27" fmla="*/ 56 h 86"/>
                  <a:gd name="T28" fmla="*/ 40 w 84"/>
                  <a:gd name="T29" fmla="*/ 42 h 86"/>
                  <a:gd name="T30" fmla="*/ 26 w 84"/>
                  <a:gd name="T31" fmla="*/ 26 h 86"/>
                  <a:gd name="T32" fmla="*/ 26 w 84"/>
                  <a:gd name="T33" fmla="*/ 26 h 86"/>
                  <a:gd name="T34" fmla="*/ 14 w 84"/>
                  <a:gd name="T35" fmla="*/ 12 h 86"/>
                  <a:gd name="T36" fmla="*/ 4 w 84"/>
                  <a:gd name="T37" fmla="*/ 2 h 86"/>
                  <a:gd name="T38" fmla="*/ 4 w 84"/>
                  <a:gd name="T39" fmla="*/ 2 h 86"/>
                  <a:gd name="T40" fmla="*/ 0 w 84"/>
                  <a:gd name="T41" fmla="*/ 0 h 86"/>
                  <a:gd name="T42" fmla="*/ 0 w 84"/>
                  <a:gd name="T4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86">
                    <a:moveTo>
                      <a:pt x="0" y="0"/>
                    </a:moveTo>
                    <a:lnTo>
                      <a:pt x="0" y="0"/>
                    </a:lnTo>
                    <a:lnTo>
                      <a:pt x="36" y="46"/>
                    </a:lnTo>
                    <a:lnTo>
                      <a:pt x="56" y="70"/>
                    </a:lnTo>
                    <a:lnTo>
                      <a:pt x="64" y="78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70" y="68"/>
                    </a:lnTo>
                    <a:lnTo>
                      <a:pt x="56" y="56"/>
                    </a:lnTo>
                    <a:lnTo>
                      <a:pt x="40" y="4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4" y="1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522"/>
              <p:cNvSpPr>
                <a:spLocks/>
              </p:cNvSpPr>
              <p:nvPr/>
            </p:nvSpPr>
            <p:spPr bwMode="auto">
              <a:xfrm rot="9082100">
                <a:off x="11169310" y="3591584"/>
                <a:ext cx="282575" cy="247721"/>
              </a:xfrm>
              <a:custGeom>
                <a:avLst/>
                <a:gdLst>
                  <a:gd name="T0" fmla="*/ 178 w 178"/>
                  <a:gd name="T1" fmla="*/ 124 h 140"/>
                  <a:gd name="T2" fmla="*/ 178 w 178"/>
                  <a:gd name="T3" fmla="*/ 124 h 140"/>
                  <a:gd name="T4" fmla="*/ 170 w 178"/>
                  <a:gd name="T5" fmla="*/ 124 h 140"/>
                  <a:gd name="T6" fmla="*/ 164 w 178"/>
                  <a:gd name="T7" fmla="*/ 126 h 140"/>
                  <a:gd name="T8" fmla="*/ 158 w 178"/>
                  <a:gd name="T9" fmla="*/ 128 h 140"/>
                  <a:gd name="T10" fmla="*/ 158 w 178"/>
                  <a:gd name="T11" fmla="*/ 128 h 140"/>
                  <a:gd name="T12" fmla="*/ 152 w 178"/>
                  <a:gd name="T13" fmla="*/ 128 h 140"/>
                  <a:gd name="T14" fmla="*/ 140 w 178"/>
                  <a:gd name="T15" fmla="*/ 126 h 140"/>
                  <a:gd name="T16" fmla="*/ 124 w 178"/>
                  <a:gd name="T17" fmla="*/ 120 h 140"/>
                  <a:gd name="T18" fmla="*/ 108 w 178"/>
                  <a:gd name="T19" fmla="*/ 112 h 140"/>
                  <a:gd name="T20" fmla="*/ 88 w 178"/>
                  <a:gd name="T21" fmla="*/ 100 h 140"/>
                  <a:gd name="T22" fmla="*/ 70 w 178"/>
                  <a:gd name="T23" fmla="*/ 88 h 140"/>
                  <a:gd name="T24" fmla="*/ 54 w 178"/>
                  <a:gd name="T25" fmla="*/ 74 h 140"/>
                  <a:gd name="T26" fmla="*/ 40 w 178"/>
                  <a:gd name="T27" fmla="*/ 58 h 140"/>
                  <a:gd name="T28" fmla="*/ 40 w 178"/>
                  <a:gd name="T29" fmla="*/ 58 h 140"/>
                  <a:gd name="T30" fmla="*/ 18 w 178"/>
                  <a:gd name="T31" fmla="*/ 22 h 140"/>
                  <a:gd name="T32" fmla="*/ 4 w 178"/>
                  <a:gd name="T33" fmla="*/ 0 h 140"/>
                  <a:gd name="T34" fmla="*/ 4 w 178"/>
                  <a:gd name="T35" fmla="*/ 0 h 140"/>
                  <a:gd name="T36" fmla="*/ 6 w 178"/>
                  <a:gd name="T37" fmla="*/ 4 h 140"/>
                  <a:gd name="T38" fmla="*/ 6 w 178"/>
                  <a:gd name="T39" fmla="*/ 4 h 140"/>
                  <a:gd name="T40" fmla="*/ 0 w 178"/>
                  <a:gd name="T41" fmla="*/ 2 h 140"/>
                  <a:gd name="T42" fmla="*/ 0 w 178"/>
                  <a:gd name="T43" fmla="*/ 2 h 140"/>
                  <a:gd name="T44" fmla="*/ 2 w 178"/>
                  <a:gd name="T45" fmla="*/ 10 h 140"/>
                  <a:gd name="T46" fmla="*/ 6 w 178"/>
                  <a:gd name="T47" fmla="*/ 20 h 140"/>
                  <a:gd name="T48" fmla="*/ 12 w 178"/>
                  <a:gd name="T49" fmla="*/ 32 h 140"/>
                  <a:gd name="T50" fmla="*/ 20 w 178"/>
                  <a:gd name="T51" fmla="*/ 44 h 140"/>
                  <a:gd name="T52" fmla="*/ 20 w 178"/>
                  <a:gd name="T53" fmla="*/ 44 h 140"/>
                  <a:gd name="T54" fmla="*/ 32 w 178"/>
                  <a:gd name="T55" fmla="*/ 58 h 140"/>
                  <a:gd name="T56" fmla="*/ 48 w 178"/>
                  <a:gd name="T57" fmla="*/ 72 h 140"/>
                  <a:gd name="T58" fmla="*/ 86 w 178"/>
                  <a:gd name="T59" fmla="*/ 104 h 140"/>
                  <a:gd name="T60" fmla="*/ 124 w 178"/>
                  <a:gd name="T61" fmla="*/ 130 h 140"/>
                  <a:gd name="T62" fmla="*/ 136 w 178"/>
                  <a:gd name="T63" fmla="*/ 138 h 140"/>
                  <a:gd name="T64" fmla="*/ 146 w 178"/>
                  <a:gd name="T65" fmla="*/ 140 h 140"/>
                  <a:gd name="T66" fmla="*/ 146 w 178"/>
                  <a:gd name="T67" fmla="*/ 140 h 140"/>
                  <a:gd name="T68" fmla="*/ 154 w 178"/>
                  <a:gd name="T69" fmla="*/ 138 h 140"/>
                  <a:gd name="T70" fmla="*/ 160 w 178"/>
                  <a:gd name="T71" fmla="*/ 136 h 140"/>
                  <a:gd name="T72" fmla="*/ 170 w 178"/>
                  <a:gd name="T73" fmla="*/ 128 h 140"/>
                  <a:gd name="T74" fmla="*/ 170 w 178"/>
                  <a:gd name="T75" fmla="*/ 128 h 140"/>
                  <a:gd name="T76" fmla="*/ 176 w 178"/>
                  <a:gd name="T77" fmla="*/ 124 h 140"/>
                  <a:gd name="T78" fmla="*/ 178 w 178"/>
                  <a:gd name="T79" fmla="*/ 124 h 140"/>
                  <a:gd name="T80" fmla="*/ 178 w 178"/>
                  <a:gd name="T81" fmla="*/ 1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40">
                    <a:moveTo>
                      <a:pt x="178" y="124"/>
                    </a:moveTo>
                    <a:lnTo>
                      <a:pt x="178" y="124"/>
                    </a:lnTo>
                    <a:lnTo>
                      <a:pt x="170" y="124"/>
                    </a:lnTo>
                    <a:lnTo>
                      <a:pt x="164" y="126"/>
                    </a:lnTo>
                    <a:lnTo>
                      <a:pt x="158" y="128"/>
                    </a:lnTo>
                    <a:lnTo>
                      <a:pt x="158" y="128"/>
                    </a:lnTo>
                    <a:lnTo>
                      <a:pt x="152" y="128"/>
                    </a:lnTo>
                    <a:lnTo>
                      <a:pt x="140" y="126"/>
                    </a:lnTo>
                    <a:lnTo>
                      <a:pt x="124" y="120"/>
                    </a:lnTo>
                    <a:lnTo>
                      <a:pt x="108" y="112"/>
                    </a:lnTo>
                    <a:lnTo>
                      <a:pt x="88" y="100"/>
                    </a:lnTo>
                    <a:lnTo>
                      <a:pt x="70" y="88"/>
                    </a:lnTo>
                    <a:lnTo>
                      <a:pt x="54" y="74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18" y="2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32" y="58"/>
                    </a:lnTo>
                    <a:lnTo>
                      <a:pt x="48" y="72"/>
                    </a:lnTo>
                    <a:lnTo>
                      <a:pt x="86" y="104"/>
                    </a:lnTo>
                    <a:lnTo>
                      <a:pt x="124" y="130"/>
                    </a:lnTo>
                    <a:lnTo>
                      <a:pt x="136" y="138"/>
                    </a:lnTo>
                    <a:lnTo>
                      <a:pt x="146" y="140"/>
                    </a:lnTo>
                    <a:lnTo>
                      <a:pt x="146" y="140"/>
                    </a:lnTo>
                    <a:lnTo>
                      <a:pt x="154" y="138"/>
                    </a:lnTo>
                    <a:lnTo>
                      <a:pt x="160" y="136"/>
                    </a:lnTo>
                    <a:lnTo>
                      <a:pt x="170" y="128"/>
                    </a:lnTo>
                    <a:lnTo>
                      <a:pt x="170" y="128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7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>
              <a:off x="1874488" y="1426526"/>
              <a:ext cx="1991973" cy="3510659"/>
              <a:chOff x="1874488" y="1426526"/>
              <a:chExt cx="1991973" cy="3510659"/>
            </a:xfrm>
          </p:grpSpPr>
          <p:grpSp>
            <p:nvGrpSpPr>
              <p:cNvPr id="2123" name="Group 2122"/>
              <p:cNvGrpSpPr/>
              <p:nvPr/>
            </p:nvGrpSpPr>
            <p:grpSpPr>
              <a:xfrm>
                <a:off x="1874488" y="2659123"/>
                <a:ext cx="1773492" cy="2278062"/>
                <a:chOff x="7932293" y="3056272"/>
                <a:chExt cx="1773492" cy="2278062"/>
              </a:xfrm>
            </p:grpSpPr>
            <p:sp>
              <p:nvSpPr>
                <p:cNvPr id="2311" name="Freeform 136"/>
                <p:cNvSpPr>
                  <a:spLocks/>
                </p:cNvSpPr>
                <p:nvPr/>
              </p:nvSpPr>
              <p:spPr bwMode="auto">
                <a:xfrm>
                  <a:off x="8470551" y="5098961"/>
                  <a:ext cx="635482" cy="23537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2" name="Freeform 137"/>
                <p:cNvSpPr>
                  <a:spLocks/>
                </p:cNvSpPr>
                <p:nvPr/>
              </p:nvSpPr>
              <p:spPr bwMode="auto">
                <a:xfrm>
                  <a:off x="9100308" y="5087107"/>
                  <a:ext cx="297703" cy="199813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3" name="Freeform 138"/>
                <p:cNvSpPr>
                  <a:spLocks/>
                </p:cNvSpPr>
                <p:nvPr/>
              </p:nvSpPr>
              <p:spPr bwMode="auto">
                <a:xfrm>
                  <a:off x="8665203" y="4973654"/>
                  <a:ext cx="664107" cy="240453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4" name="Freeform 139"/>
                <p:cNvSpPr>
                  <a:spLocks/>
                </p:cNvSpPr>
                <p:nvPr/>
              </p:nvSpPr>
              <p:spPr bwMode="auto">
                <a:xfrm>
                  <a:off x="8850313" y="5056627"/>
                  <a:ext cx="238544" cy="64347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5" name="Freeform 140"/>
                <p:cNvSpPr>
                  <a:spLocks/>
                </p:cNvSpPr>
                <p:nvPr/>
              </p:nvSpPr>
              <p:spPr bwMode="auto">
                <a:xfrm>
                  <a:off x="8825505" y="5078641"/>
                  <a:ext cx="158393" cy="37253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6" name="Freeform 141"/>
                <p:cNvSpPr>
                  <a:spLocks/>
                </p:cNvSpPr>
                <p:nvPr/>
              </p:nvSpPr>
              <p:spPr bwMode="auto">
                <a:xfrm>
                  <a:off x="8945731" y="5051547"/>
                  <a:ext cx="135493" cy="33867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7" name="Freeform 142"/>
                <p:cNvSpPr>
                  <a:spLocks/>
                </p:cNvSpPr>
                <p:nvPr/>
              </p:nvSpPr>
              <p:spPr bwMode="auto">
                <a:xfrm>
                  <a:off x="8892297" y="5010907"/>
                  <a:ext cx="261444" cy="62653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8" name="Freeform 143"/>
                <p:cNvSpPr>
                  <a:spLocks/>
                </p:cNvSpPr>
                <p:nvPr/>
              </p:nvSpPr>
              <p:spPr bwMode="auto">
                <a:xfrm>
                  <a:off x="8955273" y="4946561"/>
                  <a:ext cx="196560" cy="86360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9" name="Freeform 144"/>
                <p:cNvSpPr>
                  <a:spLocks/>
                </p:cNvSpPr>
                <p:nvPr/>
              </p:nvSpPr>
              <p:spPr bwMode="auto">
                <a:xfrm>
                  <a:off x="9012524" y="4496134"/>
                  <a:ext cx="202286" cy="445347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0" name="Freeform 145"/>
                <p:cNvSpPr>
                  <a:spLocks/>
                </p:cNvSpPr>
                <p:nvPr/>
              </p:nvSpPr>
              <p:spPr bwMode="auto">
                <a:xfrm>
                  <a:off x="8693828" y="4807707"/>
                  <a:ext cx="24809" cy="45720"/>
                </a:xfrm>
                <a:custGeom>
                  <a:avLst/>
                  <a:gdLst>
                    <a:gd name="T0" fmla="*/ 31 w 37"/>
                    <a:gd name="T1" fmla="*/ 109 h 109"/>
                    <a:gd name="T2" fmla="*/ 26 w 37"/>
                    <a:gd name="T3" fmla="*/ 95 h 109"/>
                    <a:gd name="T4" fmla="*/ 22 w 37"/>
                    <a:gd name="T5" fmla="*/ 82 h 109"/>
                    <a:gd name="T6" fmla="*/ 18 w 37"/>
                    <a:gd name="T7" fmla="*/ 68 h 109"/>
                    <a:gd name="T8" fmla="*/ 15 w 37"/>
                    <a:gd name="T9" fmla="*/ 54 h 109"/>
                    <a:gd name="T10" fmla="*/ 10 w 37"/>
                    <a:gd name="T11" fmla="*/ 40 h 109"/>
                    <a:gd name="T12" fmla="*/ 6 w 37"/>
                    <a:gd name="T13" fmla="*/ 27 h 109"/>
                    <a:gd name="T14" fmla="*/ 3 w 37"/>
                    <a:gd name="T15" fmla="*/ 13 h 109"/>
                    <a:gd name="T16" fmla="*/ 0 w 37"/>
                    <a:gd name="T17" fmla="*/ 0 h 109"/>
                    <a:gd name="T18" fmla="*/ 12 w 37"/>
                    <a:gd name="T19" fmla="*/ 5 h 109"/>
                    <a:gd name="T20" fmla="*/ 21 w 37"/>
                    <a:gd name="T21" fmla="*/ 14 h 109"/>
                    <a:gd name="T22" fmla="*/ 26 w 37"/>
                    <a:gd name="T23" fmla="*/ 25 h 109"/>
                    <a:gd name="T24" fmla="*/ 32 w 37"/>
                    <a:gd name="T25" fmla="*/ 41 h 109"/>
                    <a:gd name="T26" fmla="*/ 34 w 37"/>
                    <a:gd name="T27" fmla="*/ 57 h 109"/>
                    <a:gd name="T28" fmla="*/ 35 w 37"/>
                    <a:gd name="T29" fmla="*/ 74 h 109"/>
                    <a:gd name="T30" fmla="*/ 35 w 37"/>
                    <a:gd name="T31" fmla="*/ 90 h 109"/>
                    <a:gd name="T32" fmla="*/ 37 w 37"/>
                    <a:gd name="T33" fmla="*/ 107 h 109"/>
                    <a:gd name="T34" fmla="*/ 32 w 37"/>
                    <a:gd name="T35" fmla="*/ 107 h 109"/>
                    <a:gd name="T36" fmla="*/ 31 w 37"/>
                    <a:gd name="T3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109">
                      <a:moveTo>
                        <a:pt x="31" y="109"/>
                      </a:moveTo>
                      <a:lnTo>
                        <a:pt x="26" y="95"/>
                      </a:lnTo>
                      <a:lnTo>
                        <a:pt x="22" y="82"/>
                      </a:lnTo>
                      <a:lnTo>
                        <a:pt x="18" y="68"/>
                      </a:lnTo>
                      <a:lnTo>
                        <a:pt x="15" y="54"/>
                      </a:lnTo>
                      <a:lnTo>
                        <a:pt x="10" y="40"/>
                      </a:lnTo>
                      <a:lnTo>
                        <a:pt x="6" y="27"/>
                      </a:lnTo>
                      <a:lnTo>
                        <a:pt x="3" y="13"/>
                      </a:ln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1" y="14"/>
                      </a:lnTo>
                      <a:lnTo>
                        <a:pt x="26" y="25"/>
                      </a:lnTo>
                      <a:lnTo>
                        <a:pt x="32" y="41"/>
                      </a:lnTo>
                      <a:lnTo>
                        <a:pt x="34" y="57"/>
                      </a:lnTo>
                      <a:lnTo>
                        <a:pt x="35" y="74"/>
                      </a:lnTo>
                      <a:lnTo>
                        <a:pt x="35" y="90"/>
                      </a:lnTo>
                      <a:lnTo>
                        <a:pt x="37" y="107"/>
                      </a:lnTo>
                      <a:lnTo>
                        <a:pt x="32" y="107"/>
                      </a:lnTo>
                      <a:lnTo>
                        <a:pt x="31" y="109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1" name="Freeform 148"/>
                <p:cNvSpPr>
                  <a:spLocks/>
                </p:cNvSpPr>
                <p:nvPr/>
              </p:nvSpPr>
              <p:spPr bwMode="auto">
                <a:xfrm>
                  <a:off x="7932293" y="4985084"/>
                  <a:ext cx="550373" cy="22066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2" name="Freeform 149"/>
                <p:cNvSpPr>
                  <a:spLocks/>
                </p:cNvSpPr>
                <p:nvPr/>
              </p:nvSpPr>
              <p:spPr bwMode="auto">
                <a:xfrm>
                  <a:off x="8477708" y="4973972"/>
                  <a:ext cx="257832" cy="187325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3" name="Freeform 150"/>
                <p:cNvSpPr>
                  <a:spLocks/>
                </p:cNvSpPr>
                <p:nvPr/>
              </p:nvSpPr>
              <p:spPr bwMode="auto">
                <a:xfrm>
                  <a:off x="8100876" y="4867609"/>
                  <a:ext cx="575165" cy="225425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" name="Freeform 151"/>
                <p:cNvSpPr>
                  <a:spLocks/>
                </p:cNvSpPr>
                <p:nvPr/>
              </p:nvSpPr>
              <p:spPr bwMode="auto">
                <a:xfrm>
                  <a:off x="8261195" y="4945397"/>
                  <a:ext cx="206596" cy="60325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5" name="Freeform 152"/>
                <p:cNvSpPr>
                  <a:spLocks/>
                </p:cNvSpPr>
                <p:nvPr/>
              </p:nvSpPr>
              <p:spPr bwMode="auto">
                <a:xfrm>
                  <a:off x="8239709" y="4966034"/>
                  <a:ext cx="137180" cy="34925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6" name="Freeform 153"/>
                <p:cNvSpPr>
                  <a:spLocks/>
                </p:cNvSpPr>
                <p:nvPr/>
              </p:nvSpPr>
              <p:spPr bwMode="auto">
                <a:xfrm>
                  <a:off x="8343833" y="4940634"/>
                  <a:ext cx="117347" cy="31750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7" name="Freeform 154"/>
                <p:cNvSpPr>
                  <a:spLocks/>
                </p:cNvSpPr>
                <p:nvPr/>
              </p:nvSpPr>
              <p:spPr bwMode="auto">
                <a:xfrm>
                  <a:off x="8297556" y="4902534"/>
                  <a:ext cx="226430" cy="58738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8" name="Freeform 155"/>
                <p:cNvSpPr>
                  <a:spLocks/>
                </p:cNvSpPr>
                <p:nvPr/>
              </p:nvSpPr>
              <p:spPr bwMode="auto">
                <a:xfrm>
                  <a:off x="8352097" y="4842209"/>
                  <a:ext cx="170235" cy="80963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9" name="Freeform 156"/>
                <p:cNvSpPr>
                  <a:spLocks/>
                </p:cNvSpPr>
                <p:nvPr/>
              </p:nvSpPr>
              <p:spPr bwMode="auto">
                <a:xfrm>
                  <a:off x="8401680" y="4419934"/>
                  <a:ext cx="175194" cy="417513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0" name="Freeform 158"/>
                <p:cNvSpPr>
                  <a:spLocks/>
                </p:cNvSpPr>
                <p:nvPr/>
              </p:nvSpPr>
              <p:spPr bwMode="auto">
                <a:xfrm>
                  <a:off x="8398375" y="4667584"/>
                  <a:ext cx="14875" cy="9525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1" name="Freeform 159"/>
                <p:cNvSpPr>
                  <a:spLocks/>
                </p:cNvSpPr>
                <p:nvPr/>
              </p:nvSpPr>
              <p:spPr bwMode="auto">
                <a:xfrm flipH="1">
                  <a:off x="8125514" y="3113422"/>
                  <a:ext cx="1580271" cy="1684338"/>
                </a:xfrm>
                <a:custGeom>
                  <a:avLst/>
                  <a:gdLst>
                    <a:gd name="T0" fmla="*/ 448 w 894"/>
                    <a:gd name="T1" fmla="*/ 0 h 880"/>
                    <a:gd name="T2" fmla="*/ 358 w 894"/>
                    <a:gd name="T3" fmla="*/ 8 h 880"/>
                    <a:gd name="T4" fmla="*/ 274 w 894"/>
                    <a:gd name="T5" fmla="*/ 34 h 880"/>
                    <a:gd name="T6" fmla="*/ 198 w 894"/>
                    <a:gd name="T7" fmla="*/ 76 h 880"/>
                    <a:gd name="T8" fmla="*/ 132 w 894"/>
                    <a:gd name="T9" fmla="*/ 128 h 880"/>
                    <a:gd name="T10" fmla="*/ 78 w 894"/>
                    <a:gd name="T11" fmla="*/ 194 h 880"/>
                    <a:gd name="T12" fmla="*/ 36 w 894"/>
                    <a:gd name="T13" fmla="*/ 268 h 880"/>
                    <a:gd name="T14" fmla="*/ 10 w 894"/>
                    <a:gd name="T15" fmla="*/ 352 h 880"/>
                    <a:gd name="T16" fmla="*/ 0 w 894"/>
                    <a:gd name="T17" fmla="*/ 440 h 880"/>
                    <a:gd name="T18" fmla="*/ 4 w 894"/>
                    <a:gd name="T19" fmla="*/ 484 h 880"/>
                    <a:gd name="T20" fmla="*/ 20 w 894"/>
                    <a:gd name="T21" fmla="*/ 570 h 880"/>
                    <a:gd name="T22" fmla="*/ 54 w 894"/>
                    <a:gd name="T23" fmla="*/ 648 h 880"/>
                    <a:gd name="T24" fmla="*/ 104 w 894"/>
                    <a:gd name="T25" fmla="*/ 720 h 880"/>
                    <a:gd name="T26" fmla="*/ 164 w 894"/>
                    <a:gd name="T27" fmla="*/ 778 h 880"/>
                    <a:gd name="T28" fmla="*/ 234 w 894"/>
                    <a:gd name="T29" fmla="*/ 826 h 880"/>
                    <a:gd name="T30" fmla="*/ 314 w 894"/>
                    <a:gd name="T31" fmla="*/ 860 h 880"/>
                    <a:gd name="T32" fmla="*/ 402 w 894"/>
                    <a:gd name="T33" fmla="*/ 878 h 880"/>
                    <a:gd name="T34" fmla="*/ 448 w 894"/>
                    <a:gd name="T35" fmla="*/ 880 h 880"/>
                    <a:gd name="T36" fmla="*/ 538 w 894"/>
                    <a:gd name="T37" fmla="*/ 870 h 880"/>
                    <a:gd name="T38" fmla="*/ 620 w 894"/>
                    <a:gd name="T39" fmla="*/ 844 h 880"/>
                    <a:gd name="T40" fmla="*/ 696 w 894"/>
                    <a:gd name="T41" fmla="*/ 804 h 880"/>
                    <a:gd name="T42" fmla="*/ 762 w 894"/>
                    <a:gd name="T43" fmla="*/ 750 h 880"/>
                    <a:gd name="T44" fmla="*/ 818 w 894"/>
                    <a:gd name="T45" fmla="*/ 686 h 880"/>
                    <a:gd name="T46" fmla="*/ 858 w 894"/>
                    <a:gd name="T47" fmla="*/ 610 h 880"/>
                    <a:gd name="T48" fmla="*/ 884 w 894"/>
                    <a:gd name="T49" fmla="*/ 528 h 880"/>
                    <a:gd name="T50" fmla="*/ 894 w 894"/>
                    <a:gd name="T51" fmla="*/ 440 h 880"/>
                    <a:gd name="T52" fmla="*/ 892 w 894"/>
                    <a:gd name="T53" fmla="*/ 394 h 880"/>
                    <a:gd name="T54" fmla="*/ 874 w 894"/>
                    <a:gd name="T55" fmla="*/ 310 h 880"/>
                    <a:gd name="T56" fmla="*/ 840 w 894"/>
                    <a:gd name="T57" fmla="*/ 230 h 880"/>
                    <a:gd name="T58" fmla="*/ 792 w 894"/>
                    <a:gd name="T59" fmla="*/ 160 h 880"/>
                    <a:gd name="T60" fmla="*/ 730 w 894"/>
                    <a:gd name="T61" fmla="*/ 100 h 880"/>
                    <a:gd name="T62" fmla="*/ 660 w 894"/>
                    <a:gd name="T63" fmla="*/ 54 h 880"/>
                    <a:gd name="T64" fmla="*/ 580 w 894"/>
                    <a:gd name="T65" fmla="*/ 20 h 880"/>
                    <a:gd name="T66" fmla="*/ 492 w 894"/>
                    <a:gd name="T67" fmla="*/ 2 h 880"/>
                    <a:gd name="T68" fmla="*/ 448 w 894"/>
                    <a:gd name="T69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4" h="880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2" y="2"/>
                      </a:lnTo>
                      <a:lnTo>
                        <a:pt x="358" y="8"/>
                      </a:lnTo>
                      <a:lnTo>
                        <a:pt x="314" y="20"/>
                      </a:lnTo>
                      <a:lnTo>
                        <a:pt x="274" y="34"/>
                      </a:lnTo>
                      <a:lnTo>
                        <a:pt x="234" y="54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28"/>
                      </a:lnTo>
                      <a:lnTo>
                        <a:pt x="104" y="160"/>
                      </a:lnTo>
                      <a:lnTo>
                        <a:pt x="78" y="194"/>
                      </a:lnTo>
                      <a:lnTo>
                        <a:pt x="54" y="230"/>
                      </a:lnTo>
                      <a:lnTo>
                        <a:pt x="36" y="268"/>
                      </a:lnTo>
                      <a:lnTo>
                        <a:pt x="20" y="310"/>
                      </a:lnTo>
                      <a:lnTo>
                        <a:pt x="10" y="352"/>
                      </a:lnTo>
                      <a:lnTo>
                        <a:pt x="4" y="394"/>
                      </a:lnTo>
                      <a:lnTo>
                        <a:pt x="0" y="440"/>
                      </a:lnTo>
                      <a:lnTo>
                        <a:pt x="0" y="440"/>
                      </a:lnTo>
                      <a:lnTo>
                        <a:pt x="4" y="484"/>
                      </a:lnTo>
                      <a:lnTo>
                        <a:pt x="10" y="528"/>
                      </a:lnTo>
                      <a:lnTo>
                        <a:pt x="20" y="570"/>
                      </a:lnTo>
                      <a:lnTo>
                        <a:pt x="36" y="610"/>
                      </a:lnTo>
                      <a:lnTo>
                        <a:pt x="54" y="648"/>
                      </a:lnTo>
                      <a:lnTo>
                        <a:pt x="78" y="686"/>
                      </a:lnTo>
                      <a:lnTo>
                        <a:pt x="104" y="720"/>
                      </a:lnTo>
                      <a:lnTo>
                        <a:pt x="132" y="750"/>
                      </a:lnTo>
                      <a:lnTo>
                        <a:pt x="164" y="778"/>
                      </a:lnTo>
                      <a:lnTo>
                        <a:pt x="198" y="804"/>
                      </a:lnTo>
                      <a:lnTo>
                        <a:pt x="234" y="826"/>
                      </a:lnTo>
                      <a:lnTo>
                        <a:pt x="274" y="844"/>
                      </a:lnTo>
                      <a:lnTo>
                        <a:pt x="314" y="860"/>
                      </a:lnTo>
                      <a:lnTo>
                        <a:pt x="358" y="870"/>
                      </a:lnTo>
                      <a:lnTo>
                        <a:pt x="402" y="878"/>
                      </a:lnTo>
                      <a:lnTo>
                        <a:pt x="448" y="880"/>
                      </a:lnTo>
                      <a:lnTo>
                        <a:pt x="448" y="880"/>
                      </a:lnTo>
                      <a:lnTo>
                        <a:pt x="492" y="878"/>
                      </a:lnTo>
                      <a:lnTo>
                        <a:pt x="538" y="870"/>
                      </a:lnTo>
                      <a:lnTo>
                        <a:pt x="580" y="860"/>
                      </a:lnTo>
                      <a:lnTo>
                        <a:pt x="620" y="844"/>
                      </a:lnTo>
                      <a:lnTo>
                        <a:pt x="660" y="826"/>
                      </a:lnTo>
                      <a:lnTo>
                        <a:pt x="696" y="804"/>
                      </a:lnTo>
                      <a:lnTo>
                        <a:pt x="730" y="778"/>
                      </a:lnTo>
                      <a:lnTo>
                        <a:pt x="762" y="750"/>
                      </a:lnTo>
                      <a:lnTo>
                        <a:pt x="792" y="720"/>
                      </a:lnTo>
                      <a:lnTo>
                        <a:pt x="818" y="686"/>
                      </a:lnTo>
                      <a:lnTo>
                        <a:pt x="840" y="648"/>
                      </a:lnTo>
                      <a:lnTo>
                        <a:pt x="858" y="610"/>
                      </a:lnTo>
                      <a:lnTo>
                        <a:pt x="874" y="570"/>
                      </a:lnTo>
                      <a:lnTo>
                        <a:pt x="884" y="528"/>
                      </a:lnTo>
                      <a:lnTo>
                        <a:pt x="892" y="484"/>
                      </a:lnTo>
                      <a:lnTo>
                        <a:pt x="894" y="440"/>
                      </a:lnTo>
                      <a:lnTo>
                        <a:pt x="894" y="440"/>
                      </a:lnTo>
                      <a:lnTo>
                        <a:pt x="892" y="394"/>
                      </a:lnTo>
                      <a:lnTo>
                        <a:pt x="884" y="352"/>
                      </a:lnTo>
                      <a:lnTo>
                        <a:pt x="874" y="310"/>
                      </a:lnTo>
                      <a:lnTo>
                        <a:pt x="858" y="268"/>
                      </a:lnTo>
                      <a:lnTo>
                        <a:pt x="840" y="230"/>
                      </a:lnTo>
                      <a:lnTo>
                        <a:pt x="818" y="194"/>
                      </a:lnTo>
                      <a:lnTo>
                        <a:pt x="792" y="160"/>
                      </a:lnTo>
                      <a:lnTo>
                        <a:pt x="762" y="128"/>
                      </a:lnTo>
                      <a:lnTo>
                        <a:pt x="730" y="100"/>
                      </a:lnTo>
                      <a:lnTo>
                        <a:pt x="696" y="76"/>
                      </a:lnTo>
                      <a:lnTo>
                        <a:pt x="660" y="54"/>
                      </a:lnTo>
                      <a:lnTo>
                        <a:pt x="620" y="34"/>
                      </a:lnTo>
                      <a:lnTo>
                        <a:pt x="580" y="20"/>
                      </a:lnTo>
                      <a:lnTo>
                        <a:pt x="538" y="8"/>
                      </a:lnTo>
                      <a:lnTo>
                        <a:pt x="492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2" name="Freeform 160"/>
                <p:cNvSpPr>
                  <a:spLocks/>
                </p:cNvSpPr>
                <p:nvPr/>
              </p:nvSpPr>
              <p:spPr bwMode="auto">
                <a:xfrm flipH="1">
                  <a:off x="8118614" y="3105484"/>
                  <a:ext cx="1587171" cy="1692275"/>
                </a:xfrm>
                <a:custGeom>
                  <a:avLst/>
                  <a:gdLst>
                    <a:gd name="T0" fmla="*/ 448 w 898"/>
                    <a:gd name="T1" fmla="*/ 0 h 884"/>
                    <a:gd name="T2" fmla="*/ 358 w 898"/>
                    <a:gd name="T3" fmla="*/ 10 h 884"/>
                    <a:gd name="T4" fmla="*/ 274 w 898"/>
                    <a:gd name="T5" fmla="*/ 36 h 884"/>
                    <a:gd name="T6" fmla="*/ 198 w 898"/>
                    <a:gd name="T7" fmla="*/ 76 h 884"/>
                    <a:gd name="T8" fmla="*/ 132 w 898"/>
                    <a:gd name="T9" fmla="*/ 130 h 884"/>
                    <a:gd name="T10" fmla="*/ 78 w 898"/>
                    <a:gd name="T11" fmla="*/ 196 h 884"/>
                    <a:gd name="T12" fmla="*/ 36 w 898"/>
                    <a:gd name="T13" fmla="*/ 270 h 884"/>
                    <a:gd name="T14" fmla="*/ 10 w 898"/>
                    <a:gd name="T15" fmla="*/ 354 h 884"/>
                    <a:gd name="T16" fmla="*/ 0 w 898"/>
                    <a:gd name="T17" fmla="*/ 442 h 884"/>
                    <a:gd name="T18" fmla="*/ 2 w 898"/>
                    <a:gd name="T19" fmla="*/ 488 h 884"/>
                    <a:gd name="T20" fmla="*/ 20 w 898"/>
                    <a:gd name="T21" fmla="*/ 574 h 884"/>
                    <a:gd name="T22" fmla="*/ 54 w 898"/>
                    <a:gd name="T23" fmla="*/ 652 h 884"/>
                    <a:gd name="T24" fmla="*/ 102 w 898"/>
                    <a:gd name="T25" fmla="*/ 724 h 884"/>
                    <a:gd name="T26" fmla="*/ 164 w 898"/>
                    <a:gd name="T27" fmla="*/ 784 h 884"/>
                    <a:gd name="T28" fmla="*/ 236 w 898"/>
                    <a:gd name="T29" fmla="*/ 830 h 884"/>
                    <a:gd name="T30" fmla="*/ 316 w 898"/>
                    <a:gd name="T31" fmla="*/ 864 h 884"/>
                    <a:gd name="T32" fmla="*/ 404 w 898"/>
                    <a:gd name="T33" fmla="*/ 882 h 884"/>
                    <a:gd name="T34" fmla="*/ 448 w 898"/>
                    <a:gd name="T35" fmla="*/ 884 h 884"/>
                    <a:gd name="T36" fmla="*/ 540 w 898"/>
                    <a:gd name="T37" fmla="*/ 876 h 884"/>
                    <a:gd name="T38" fmla="*/ 624 w 898"/>
                    <a:gd name="T39" fmla="*/ 850 h 884"/>
                    <a:gd name="T40" fmla="*/ 700 w 898"/>
                    <a:gd name="T41" fmla="*/ 808 h 884"/>
                    <a:gd name="T42" fmla="*/ 766 w 898"/>
                    <a:gd name="T43" fmla="*/ 754 h 884"/>
                    <a:gd name="T44" fmla="*/ 820 w 898"/>
                    <a:gd name="T45" fmla="*/ 690 h 884"/>
                    <a:gd name="T46" fmla="*/ 862 w 898"/>
                    <a:gd name="T47" fmla="*/ 614 h 884"/>
                    <a:gd name="T48" fmla="*/ 888 w 898"/>
                    <a:gd name="T49" fmla="*/ 532 h 884"/>
                    <a:gd name="T50" fmla="*/ 898 w 898"/>
                    <a:gd name="T51" fmla="*/ 442 h 884"/>
                    <a:gd name="T52" fmla="*/ 896 w 898"/>
                    <a:gd name="T53" fmla="*/ 398 h 884"/>
                    <a:gd name="T54" fmla="*/ 878 w 898"/>
                    <a:gd name="T55" fmla="*/ 312 h 884"/>
                    <a:gd name="T56" fmla="*/ 844 w 898"/>
                    <a:gd name="T57" fmla="*/ 232 h 884"/>
                    <a:gd name="T58" fmla="*/ 794 w 898"/>
                    <a:gd name="T59" fmla="*/ 162 h 884"/>
                    <a:gd name="T60" fmla="*/ 734 w 898"/>
                    <a:gd name="T61" fmla="*/ 102 h 884"/>
                    <a:gd name="T62" fmla="*/ 662 w 898"/>
                    <a:gd name="T63" fmla="*/ 54 h 884"/>
                    <a:gd name="T64" fmla="*/ 582 w 898"/>
                    <a:gd name="T65" fmla="*/ 20 h 884"/>
                    <a:gd name="T66" fmla="*/ 494 w 898"/>
                    <a:gd name="T67" fmla="*/ 2 h 884"/>
                    <a:gd name="T68" fmla="*/ 448 w 898"/>
                    <a:gd name="T69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8" h="884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4" y="2"/>
                      </a:lnTo>
                      <a:lnTo>
                        <a:pt x="358" y="10"/>
                      </a:lnTo>
                      <a:lnTo>
                        <a:pt x="316" y="20"/>
                      </a:lnTo>
                      <a:lnTo>
                        <a:pt x="274" y="36"/>
                      </a:lnTo>
                      <a:lnTo>
                        <a:pt x="236" y="54"/>
                      </a:lnTo>
                      <a:lnTo>
                        <a:pt x="198" y="76"/>
                      </a:lnTo>
                      <a:lnTo>
                        <a:pt x="164" y="102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8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10" y="354"/>
                      </a:lnTo>
                      <a:lnTo>
                        <a:pt x="2" y="398"/>
                      </a:lnTo>
                      <a:lnTo>
                        <a:pt x="0" y="442"/>
                      </a:lnTo>
                      <a:lnTo>
                        <a:pt x="0" y="442"/>
                      </a:lnTo>
                      <a:lnTo>
                        <a:pt x="2" y="488"/>
                      </a:lnTo>
                      <a:lnTo>
                        <a:pt x="10" y="532"/>
                      </a:lnTo>
                      <a:lnTo>
                        <a:pt x="20" y="574"/>
                      </a:lnTo>
                      <a:lnTo>
                        <a:pt x="36" y="614"/>
                      </a:lnTo>
                      <a:lnTo>
                        <a:pt x="54" y="652"/>
                      </a:lnTo>
                      <a:lnTo>
                        <a:pt x="78" y="690"/>
                      </a:lnTo>
                      <a:lnTo>
                        <a:pt x="102" y="724"/>
                      </a:lnTo>
                      <a:lnTo>
                        <a:pt x="132" y="754"/>
                      </a:lnTo>
                      <a:lnTo>
                        <a:pt x="164" y="784"/>
                      </a:lnTo>
                      <a:lnTo>
                        <a:pt x="198" y="808"/>
                      </a:lnTo>
                      <a:lnTo>
                        <a:pt x="236" y="830"/>
                      </a:lnTo>
                      <a:lnTo>
                        <a:pt x="274" y="850"/>
                      </a:lnTo>
                      <a:lnTo>
                        <a:pt x="316" y="864"/>
                      </a:lnTo>
                      <a:lnTo>
                        <a:pt x="358" y="876"/>
                      </a:lnTo>
                      <a:lnTo>
                        <a:pt x="404" y="882"/>
                      </a:lnTo>
                      <a:lnTo>
                        <a:pt x="448" y="884"/>
                      </a:lnTo>
                      <a:lnTo>
                        <a:pt x="448" y="884"/>
                      </a:lnTo>
                      <a:lnTo>
                        <a:pt x="494" y="882"/>
                      </a:lnTo>
                      <a:lnTo>
                        <a:pt x="540" y="876"/>
                      </a:lnTo>
                      <a:lnTo>
                        <a:pt x="582" y="864"/>
                      </a:lnTo>
                      <a:lnTo>
                        <a:pt x="624" y="850"/>
                      </a:lnTo>
                      <a:lnTo>
                        <a:pt x="662" y="830"/>
                      </a:lnTo>
                      <a:lnTo>
                        <a:pt x="700" y="808"/>
                      </a:lnTo>
                      <a:lnTo>
                        <a:pt x="734" y="784"/>
                      </a:lnTo>
                      <a:lnTo>
                        <a:pt x="766" y="754"/>
                      </a:lnTo>
                      <a:lnTo>
                        <a:pt x="794" y="724"/>
                      </a:lnTo>
                      <a:lnTo>
                        <a:pt x="820" y="690"/>
                      </a:lnTo>
                      <a:lnTo>
                        <a:pt x="844" y="652"/>
                      </a:lnTo>
                      <a:lnTo>
                        <a:pt x="862" y="614"/>
                      </a:lnTo>
                      <a:lnTo>
                        <a:pt x="878" y="574"/>
                      </a:lnTo>
                      <a:lnTo>
                        <a:pt x="888" y="532"/>
                      </a:lnTo>
                      <a:lnTo>
                        <a:pt x="896" y="488"/>
                      </a:lnTo>
                      <a:lnTo>
                        <a:pt x="898" y="442"/>
                      </a:lnTo>
                      <a:lnTo>
                        <a:pt x="898" y="442"/>
                      </a:lnTo>
                      <a:lnTo>
                        <a:pt x="896" y="398"/>
                      </a:lnTo>
                      <a:lnTo>
                        <a:pt x="888" y="354"/>
                      </a:lnTo>
                      <a:lnTo>
                        <a:pt x="878" y="312"/>
                      </a:lnTo>
                      <a:lnTo>
                        <a:pt x="862" y="270"/>
                      </a:lnTo>
                      <a:lnTo>
                        <a:pt x="844" y="232"/>
                      </a:lnTo>
                      <a:lnTo>
                        <a:pt x="820" y="196"/>
                      </a:lnTo>
                      <a:lnTo>
                        <a:pt x="794" y="162"/>
                      </a:lnTo>
                      <a:lnTo>
                        <a:pt x="766" y="130"/>
                      </a:lnTo>
                      <a:lnTo>
                        <a:pt x="734" y="102"/>
                      </a:lnTo>
                      <a:lnTo>
                        <a:pt x="700" y="76"/>
                      </a:lnTo>
                      <a:lnTo>
                        <a:pt x="662" y="54"/>
                      </a:lnTo>
                      <a:lnTo>
                        <a:pt x="624" y="36"/>
                      </a:lnTo>
                      <a:lnTo>
                        <a:pt x="582" y="20"/>
                      </a:lnTo>
                      <a:lnTo>
                        <a:pt x="540" y="10"/>
                      </a:lnTo>
                      <a:lnTo>
                        <a:pt x="494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3" name="Freeform 161"/>
                <p:cNvSpPr>
                  <a:spLocks/>
                </p:cNvSpPr>
                <p:nvPr/>
              </p:nvSpPr>
              <p:spPr bwMode="auto">
                <a:xfrm flipH="1">
                  <a:off x="8111712" y="3102309"/>
                  <a:ext cx="1594073" cy="1698625"/>
                </a:xfrm>
                <a:custGeom>
                  <a:avLst/>
                  <a:gdLst>
                    <a:gd name="T0" fmla="*/ 450 w 902"/>
                    <a:gd name="T1" fmla="*/ 0 h 888"/>
                    <a:gd name="T2" fmla="*/ 360 w 902"/>
                    <a:gd name="T3" fmla="*/ 8 h 888"/>
                    <a:gd name="T4" fmla="*/ 276 w 902"/>
                    <a:gd name="T5" fmla="*/ 34 h 888"/>
                    <a:gd name="T6" fmla="*/ 198 w 902"/>
                    <a:gd name="T7" fmla="*/ 76 h 888"/>
                    <a:gd name="T8" fmla="*/ 132 w 902"/>
                    <a:gd name="T9" fmla="*/ 130 h 888"/>
                    <a:gd name="T10" fmla="*/ 76 w 902"/>
                    <a:gd name="T11" fmla="*/ 196 h 888"/>
                    <a:gd name="T12" fmla="*/ 36 w 902"/>
                    <a:gd name="T13" fmla="*/ 270 h 888"/>
                    <a:gd name="T14" fmla="*/ 8 w 902"/>
                    <a:gd name="T15" fmla="*/ 354 h 888"/>
                    <a:gd name="T16" fmla="*/ 0 w 902"/>
                    <a:gd name="T17" fmla="*/ 444 h 888"/>
                    <a:gd name="T18" fmla="*/ 2 w 902"/>
                    <a:gd name="T19" fmla="*/ 488 h 888"/>
                    <a:gd name="T20" fmla="*/ 20 w 902"/>
                    <a:gd name="T21" fmla="*/ 574 h 888"/>
                    <a:gd name="T22" fmla="*/ 54 w 902"/>
                    <a:gd name="T23" fmla="*/ 654 h 888"/>
                    <a:gd name="T24" fmla="*/ 102 w 902"/>
                    <a:gd name="T25" fmla="*/ 726 h 888"/>
                    <a:gd name="T26" fmla="*/ 164 w 902"/>
                    <a:gd name="T27" fmla="*/ 786 h 888"/>
                    <a:gd name="T28" fmla="*/ 236 w 902"/>
                    <a:gd name="T29" fmla="*/ 834 h 888"/>
                    <a:gd name="T30" fmla="*/ 316 w 902"/>
                    <a:gd name="T31" fmla="*/ 868 h 888"/>
                    <a:gd name="T32" fmla="*/ 404 w 902"/>
                    <a:gd name="T33" fmla="*/ 884 h 888"/>
                    <a:gd name="T34" fmla="*/ 450 w 902"/>
                    <a:gd name="T35" fmla="*/ 888 h 888"/>
                    <a:gd name="T36" fmla="*/ 542 w 902"/>
                    <a:gd name="T37" fmla="*/ 878 h 888"/>
                    <a:gd name="T38" fmla="*/ 626 w 902"/>
                    <a:gd name="T39" fmla="*/ 852 h 888"/>
                    <a:gd name="T40" fmla="*/ 702 w 902"/>
                    <a:gd name="T41" fmla="*/ 812 h 888"/>
                    <a:gd name="T42" fmla="*/ 768 w 902"/>
                    <a:gd name="T43" fmla="*/ 756 h 888"/>
                    <a:gd name="T44" fmla="*/ 824 w 902"/>
                    <a:gd name="T45" fmla="*/ 692 h 888"/>
                    <a:gd name="T46" fmla="*/ 866 w 902"/>
                    <a:gd name="T47" fmla="*/ 616 h 888"/>
                    <a:gd name="T48" fmla="*/ 892 w 902"/>
                    <a:gd name="T49" fmla="*/ 532 h 888"/>
                    <a:gd name="T50" fmla="*/ 902 w 902"/>
                    <a:gd name="T51" fmla="*/ 444 h 888"/>
                    <a:gd name="T52" fmla="*/ 898 w 902"/>
                    <a:gd name="T53" fmla="*/ 398 h 888"/>
                    <a:gd name="T54" fmla="*/ 880 w 902"/>
                    <a:gd name="T55" fmla="*/ 312 h 888"/>
                    <a:gd name="T56" fmla="*/ 846 w 902"/>
                    <a:gd name="T57" fmla="*/ 232 h 888"/>
                    <a:gd name="T58" fmla="*/ 798 w 902"/>
                    <a:gd name="T59" fmla="*/ 162 h 888"/>
                    <a:gd name="T60" fmla="*/ 736 w 902"/>
                    <a:gd name="T61" fmla="*/ 100 h 888"/>
                    <a:gd name="T62" fmla="*/ 664 w 902"/>
                    <a:gd name="T63" fmla="*/ 52 h 888"/>
                    <a:gd name="T64" fmla="*/ 584 w 902"/>
                    <a:gd name="T65" fmla="*/ 20 h 888"/>
                    <a:gd name="T66" fmla="*/ 496 w 902"/>
                    <a:gd name="T67" fmla="*/ 2 h 888"/>
                    <a:gd name="T68" fmla="*/ 450 w 902"/>
                    <a:gd name="T69" fmla="*/ 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02" h="888">
                      <a:moveTo>
                        <a:pt x="450" y="0"/>
                      </a:moveTo>
                      <a:lnTo>
                        <a:pt x="450" y="0"/>
                      </a:lnTo>
                      <a:lnTo>
                        <a:pt x="404" y="2"/>
                      </a:lnTo>
                      <a:lnTo>
                        <a:pt x="360" y="8"/>
                      </a:lnTo>
                      <a:lnTo>
                        <a:pt x="316" y="20"/>
                      </a:lnTo>
                      <a:lnTo>
                        <a:pt x="276" y="34"/>
                      </a:lnTo>
                      <a:lnTo>
                        <a:pt x="236" y="52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6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8" y="354"/>
                      </a:lnTo>
                      <a:lnTo>
                        <a:pt x="2" y="398"/>
                      </a:lnTo>
                      <a:lnTo>
                        <a:pt x="0" y="444"/>
                      </a:lnTo>
                      <a:lnTo>
                        <a:pt x="0" y="444"/>
                      </a:lnTo>
                      <a:lnTo>
                        <a:pt x="2" y="488"/>
                      </a:lnTo>
                      <a:lnTo>
                        <a:pt x="8" y="532"/>
                      </a:lnTo>
                      <a:lnTo>
                        <a:pt x="20" y="574"/>
                      </a:lnTo>
                      <a:lnTo>
                        <a:pt x="36" y="616"/>
                      </a:lnTo>
                      <a:lnTo>
                        <a:pt x="54" y="654"/>
                      </a:lnTo>
                      <a:lnTo>
                        <a:pt x="76" y="692"/>
                      </a:lnTo>
                      <a:lnTo>
                        <a:pt x="102" y="726"/>
                      </a:lnTo>
                      <a:lnTo>
                        <a:pt x="132" y="756"/>
                      </a:lnTo>
                      <a:lnTo>
                        <a:pt x="164" y="786"/>
                      </a:lnTo>
                      <a:lnTo>
                        <a:pt x="198" y="812"/>
                      </a:lnTo>
                      <a:lnTo>
                        <a:pt x="236" y="834"/>
                      </a:lnTo>
                      <a:lnTo>
                        <a:pt x="276" y="852"/>
                      </a:lnTo>
                      <a:lnTo>
                        <a:pt x="316" y="868"/>
                      </a:lnTo>
                      <a:lnTo>
                        <a:pt x="360" y="878"/>
                      </a:lnTo>
                      <a:lnTo>
                        <a:pt x="404" y="884"/>
                      </a:lnTo>
                      <a:lnTo>
                        <a:pt x="450" y="888"/>
                      </a:lnTo>
                      <a:lnTo>
                        <a:pt x="450" y="888"/>
                      </a:lnTo>
                      <a:lnTo>
                        <a:pt x="496" y="884"/>
                      </a:lnTo>
                      <a:lnTo>
                        <a:pt x="542" y="878"/>
                      </a:lnTo>
                      <a:lnTo>
                        <a:pt x="584" y="868"/>
                      </a:lnTo>
                      <a:lnTo>
                        <a:pt x="626" y="852"/>
                      </a:lnTo>
                      <a:lnTo>
                        <a:pt x="664" y="834"/>
                      </a:lnTo>
                      <a:lnTo>
                        <a:pt x="702" y="812"/>
                      </a:lnTo>
                      <a:lnTo>
                        <a:pt x="736" y="786"/>
                      </a:lnTo>
                      <a:lnTo>
                        <a:pt x="768" y="756"/>
                      </a:lnTo>
                      <a:lnTo>
                        <a:pt x="798" y="726"/>
                      </a:lnTo>
                      <a:lnTo>
                        <a:pt x="824" y="692"/>
                      </a:lnTo>
                      <a:lnTo>
                        <a:pt x="846" y="654"/>
                      </a:lnTo>
                      <a:lnTo>
                        <a:pt x="866" y="616"/>
                      </a:lnTo>
                      <a:lnTo>
                        <a:pt x="880" y="574"/>
                      </a:lnTo>
                      <a:lnTo>
                        <a:pt x="892" y="532"/>
                      </a:lnTo>
                      <a:lnTo>
                        <a:pt x="898" y="488"/>
                      </a:lnTo>
                      <a:lnTo>
                        <a:pt x="902" y="444"/>
                      </a:lnTo>
                      <a:lnTo>
                        <a:pt x="902" y="444"/>
                      </a:lnTo>
                      <a:lnTo>
                        <a:pt x="898" y="398"/>
                      </a:lnTo>
                      <a:lnTo>
                        <a:pt x="892" y="354"/>
                      </a:lnTo>
                      <a:lnTo>
                        <a:pt x="880" y="312"/>
                      </a:lnTo>
                      <a:lnTo>
                        <a:pt x="866" y="270"/>
                      </a:lnTo>
                      <a:lnTo>
                        <a:pt x="846" y="232"/>
                      </a:lnTo>
                      <a:lnTo>
                        <a:pt x="824" y="196"/>
                      </a:lnTo>
                      <a:lnTo>
                        <a:pt x="798" y="162"/>
                      </a:lnTo>
                      <a:lnTo>
                        <a:pt x="768" y="130"/>
                      </a:lnTo>
                      <a:lnTo>
                        <a:pt x="736" y="100"/>
                      </a:lnTo>
                      <a:lnTo>
                        <a:pt x="702" y="76"/>
                      </a:lnTo>
                      <a:lnTo>
                        <a:pt x="664" y="52"/>
                      </a:lnTo>
                      <a:lnTo>
                        <a:pt x="626" y="34"/>
                      </a:lnTo>
                      <a:lnTo>
                        <a:pt x="584" y="20"/>
                      </a:lnTo>
                      <a:lnTo>
                        <a:pt x="542" y="8"/>
                      </a:lnTo>
                      <a:lnTo>
                        <a:pt x="496" y="2"/>
                      </a:lnTo>
                      <a:lnTo>
                        <a:pt x="450" y="0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4" name="Freeform 162"/>
                <p:cNvSpPr>
                  <a:spLocks/>
                </p:cNvSpPr>
                <p:nvPr/>
              </p:nvSpPr>
              <p:spPr bwMode="auto">
                <a:xfrm flipH="1">
                  <a:off x="8182100" y="3102309"/>
                  <a:ext cx="1374628" cy="1514475"/>
                </a:xfrm>
                <a:custGeom>
                  <a:avLst/>
                  <a:gdLst>
                    <a:gd name="T0" fmla="*/ 380 w 778"/>
                    <a:gd name="T1" fmla="*/ 0 h 792"/>
                    <a:gd name="T2" fmla="*/ 302 w 778"/>
                    <a:gd name="T3" fmla="*/ 10 h 792"/>
                    <a:gd name="T4" fmla="*/ 228 w 778"/>
                    <a:gd name="T5" fmla="*/ 36 h 792"/>
                    <a:gd name="T6" fmla="*/ 164 w 778"/>
                    <a:gd name="T7" fmla="*/ 74 h 792"/>
                    <a:gd name="T8" fmla="*/ 106 w 778"/>
                    <a:gd name="T9" fmla="*/ 124 h 792"/>
                    <a:gd name="T10" fmla="*/ 60 w 778"/>
                    <a:gd name="T11" fmla="*/ 184 h 792"/>
                    <a:gd name="T12" fmla="*/ 26 w 778"/>
                    <a:gd name="T13" fmla="*/ 252 h 792"/>
                    <a:gd name="T14" fmla="*/ 6 w 778"/>
                    <a:gd name="T15" fmla="*/ 328 h 792"/>
                    <a:gd name="T16" fmla="*/ 0 w 778"/>
                    <a:gd name="T17" fmla="*/ 408 h 792"/>
                    <a:gd name="T18" fmla="*/ 2 w 778"/>
                    <a:gd name="T19" fmla="*/ 448 h 792"/>
                    <a:gd name="T20" fmla="*/ 20 w 778"/>
                    <a:gd name="T21" fmla="*/ 524 h 792"/>
                    <a:gd name="T22" fmla="*/ 50 w 778"/>
                    <a:gd name="T23" fmla="*/ 594 h 792"/>
                    <a:gd name="T24" fmla="*/ 94 w 778"/>
                    <a:gd name="T25" fmla="*/ 656 h 792"/>
                    <a:gd name="T26" fmla="*/ 148 w 778"/>
                    <a:gd name="T27" fmla="*/ 708 h 792"/>
                    <a:gd name="T28" fmla="*/ 212 w 778"/>
                    <a:gd name="T29" fmla="*/ 750 h 792"/>
                    <a:gd name="T30" fmla="*/ 282 w 778"/>
                    <a:gd name="T31" fmla="*/ 778 h 792"/>
                    <a:gd name="T32" fmla="*/ 358 w 778"/>
                    <a:gd name="T33" fmla="*/ 790 h 792"/>
                    <a:gd name="T34" fmla="*/ 398 w 778"/>
                    <a:gd name="T35" fmla="*/ 792 h 792"/>
                    <a:gd name="T36" fmla="*/ 476 w 778"/>
                    <a:gd name="T37" fmla="*/ 782 h 792"/>
                    <a:gd name="T38" fmla="*/ 548 w 778"/>
                    <a:gd name="T39" fmla="*/ 756 h 792"/>
                    <a:gd name="T40" fmla="*/ 614 w 778"/>
                    <a:gd name="T41" fmla="*/ 718 h 792"/>
                    <a:gd name="T42" fmla="*/ 670 w 778"/>
                    <a:gd name="T43" fmla="*/ 668 h 792"/>
                    <a:gd name="T44" fmla="*/ 716 w 778"/>
                    <a:gd name="T45" fmla="*/ 608 h 792"/>
                    <a:gd name="T46" fmla="*/ 750 w 778"/>
                    <a:gd name="T47" fmla="*/ 538 h 792"/>
                    <a:gd name="T48" fmla="*/ 772 w 778"/>
                    <a:gd name="T49" fmla="*/ 464 h 792"/>
                    <a:gd name="T50" fmla="*/ 778 w 778"/>
                    <a:gd name="T51" fmla="*/ 384 h 792"/>
                    <a:gd name="T52" fmla="*/ 774 w 778"/>
                    <a:gd name="T53" fmla="*/ 344 h 792"/>
                    <a:gd name="T54" fmla="*/ 756 w 778"/>
                    <a:gd name="T55" fmla="*/ 268 h 792"/>
                    <a:gd name="T56" fmla="*/ 726 w 778"/>
                    <a:gd name="T57" fmla="*/ 198 h 792"/>
                    <a:gd name="T58" fmla="*/ 682 w 778"/>
                    <a:gd name="T59" fmla="*/ 136 h 792"/>
                    <a:gd name="T60" fmla="*/ 628 w 778"/>
                    <a:gd name="T61" fmla="*/ 84 h 792"/>
                    <a:gd name="T62" fmla="*/ 566 w 778"/>
                    <a:gd name="T63" fmla="*/ 42 h 792"/>
                    <a:gd name="T64" fmla="*/ 494 w 778"/>
                    <a:gd name="T65" fmla="*/ 14 h 792"/>
                    <a:gd name="T66" fmla="*/ 418 w 778"/>
                    <a:gd name="T67" fmla="*/ 0 h 792"/>
                    <a:gd name="T68" fmla="*/ 380 w 778"/>
                    <a:gd name="T69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8" h="792">
                      <a:moveTo>
                        <a:pt x="380" y="0"/>
                      </a:moveTo>
                      <a:lnTo>
                        <a:pt x="380" y="0"/>
                      </a:lnTo>
                      <a:lnTo>
                        <a:pt x="340" y="4"/>
                      </a:lnTo>
                      <a:lnTo>
                        <a:pt x="302" y="10"/>
                      </a:lnTo>
                      <a:lnTo>
                        <a:pt x="264" y="22"/>
                      </a:lnTo>
                      <a:lnTo>
                        <a:pt x="228" y="36"/>
                      </a:lnTo>
                      <a:lnTo>
                        <a:pt x="196" y="54"/>
                      </a:lnTo>
                      <a:lnTo>
                        <a:pt x="164" y="74"/>
                      </a:lnTo>
                      <a:lnTo>
                        <a:pt x="134" y="98"/>
                      </a:lnTo>
                      <a:lnTo>
                        <a:pt x="106" y="124"/>
                      </a:lnTo>
                      <a:lnTo>
                        <a:pt x="82" y="154"/>
                      </a:lnTo>
                      <a:lnTo>
                        <a:pt x="60" y="184"/>
                      </a:lnTo>
                      <a:lnTo>
                        <a:pt x="42" y="218"/>
                      </a:lnTo>
                      <a:lnTo>
                        <a:pt x="26" y="252"/>
                      </a:lnTo>
                      <a:lnTo>
                        <a:pt x="14" y="290"/>
                      </a:lnTo>
                      <a:lnTo>
                        <a:pt x="6" y="328"/>
                      </a:lnTo>
                      <a:lnTo>
                        <a:pt x="0" y="366"/>
                      </a:lnTo>
                      <a:lnTo>
                        <a:pt x="0" y="408"/>
                      </a:lnTo>
                      <a:lnTo>
                        <a:pt x="0" y="408"/>
                      </a:lnTo>
                      <a:lnTo>
                        <a:pt x="2" y="448"/>
                      </a:lnTo>
                      <a:lnTo>
                        <a:pt x="10" y="486"/>
                      </a:lnTo>
                      <a:lnTo>
                        <a:pt x="20" y="524"/>
                      </a:lnTo>
                      <a:lnTo>
                        <a:pt x="34" y="560"/>
                      </a:lnTo>
                      <a:lnTo>
                        <a:pt x="50" y="594"/>
                      </a:lnTo>
                      <a:lnTo>
                        <a:pt x="72" y="626"/>
                      </a:lnTo>
                      <a:lnTo>
                        <a:pt x="94" y="656"/>
                      </a:lnTo>
                      <a:lnTo>
                        <a:pt x="120" y="684"/>
                      </a:lnTo>
                      <a:lnTo>
                        <a:pt x="148" y="708"/>
                      </a:lnTo>
                      <a:lnTo>
                        <a:pt x="178" y="730"/>
                      </a:lnTo>
                      <a:lnTo>
                        <a:pt x="212" y="750"/>
                      </a:lnTo>
                      <a:lnTo>
                        <a:pt x="246" y="764"/>
                      </a:lnTo>
                      <a:lnTo>
                        <a:pt x="282" y="778"/>
                      </a:lnTo>
                      <a:lnTo>
                        <a:pt x="320" y="786"/>
                      </a:lnTo>
                      <a:lnTo>
                        <a:pt x="358" y="790"/>
                      </a:lnTo>
                      <a:lnTo>
                        <a:pt x="398" y="792"/>
                      </a:lnTo>
                      <a:lnTo>
                        <a:pt x="398" y="792"/>
                      </a:lnTo>
                      <a:lnTo>
                        <a:pt x="438" y="788"/>
                      </a:lnTo>
                      <a:lnTo>
                        <a:pt x="476" y="782"/>
                      </a:lnTo>
                      <a:lnTo>
                        <a:pt x="512" y="770"/>
                      </a:lnTo>
                      <a:lnTo>
                        <a:pt x="548" y="756"/>
                      </a:lnTo>
                      <a:lnTo>
                        <a:pt x="582" y="738"/>
                      </a:lnTo>
                      <a:lnTo>
                        <a:pt x="614" y="718"/>
                      </a:lnTo>
                      <a:lnTo>
                        <a:pt x="642" y="694"/>
                      </a:lnTo>
                      <a:lnTo>
                        <a:pt x="670" y="668"/>
                      </a:lnTo>
                      <a:lnTo>
                        <a:pt x="694" y="638"/>
                      </a:lnTo>
                      <a:lnTo>
                        <a:pt x="716" y="608"/>
                      </a:lnTo>
                      <a:lnTo>
                        <a:pt x="734" y="574"/>
                      </a:lnTo>
                      <a:lnTo>
                        <a:pt x="750" y="538"/>
                      </a:lnTo>
                      <a:lnTo>
                        <a:pt x="762" y="502"/>
                      </a:lnTo>
                      <a:lnTo>
                        <a:pt x="772" y="464"/>
                      </a:lnTo>
                      <a:lnTo>
                        <a:pt x="776" y="424"/>
                      </a:lnTo>
                      <a:lnTo>
                        <a:pt x="778" y="384"/>
                      </a:lnTo>
                      <a:lnTo>
                        <a:pt x="778" y="384"/>
                      </a:lnTo>
                      <a:lnTo>
                        <a:pt x="774" y="344"/>
                      </a:lnTo>
                      <a:lnTo>
                        <a:pt x="768" y="304"/>
                      </a:lnTo>
                      <a:lnTo>
                        <a:pt x="756" y="268"/>
                      </a:lnTo>
                      <a:lnTo>
                        <a:pt x="744" y="232"/>
                      </a:lnTo>
                      <a:lnTo>
                        <a:pt x="726" y="198"/>
                      </a:lnTo>
                      <a:lnTo>
                        <a:pt x="706" y="164"/>
                      </a:lnTo>
                      <a:lnTo>
                        <a:pt x="682" y="136"/>
                      </a:lnTo>
                      <a:lnTo>
                        <a:pt x="656" y="108"/>
                      </a:lnTo>
                      <a:lnTo>
                        <a:pt x="628" y="84"/>
                      </a:lnTo>
                      <a:lnTo>
                        <a:pt x="598" y="62"/>
                      </a:lnTo>
                      <a:lnTo>
                        <a:pt x="566" y="42"/>
                      </a:lnTo>
                      <a:lnTo>
                        <a:pt x="530" y="26"/>
                      </a:lnTo>
                      <a:lnTo>
                        <a:pt x="494" y="14"/>
                      </a:lnTo>
                      <a:lnTo>
                        <a:pt x="458" y="6"/>
                      </a:lnTo>
                      <a:lnTo>
                        <a:pt x="418" y="0"/>
                      </a:lnTo>
                      <a:lnTo>
                        <a:pt x="380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" name="Freeform 163"/>
                <p:cNvSpPr>
                  <a:spLocks/>
                </p:cNvSpPr>
                <p:nvPr/>
              </p:nvSpPr>
              <p:spPr bwMode="auto">
                <a:xfrm flipH="1">
                  <a:off x="8213843" y="3140409"/>
                  <a:ext cx="1335984" cy="1473200"/>
                </a:xfrm>
                <a:custGeom>
                  <a:avLst/>
                  <a:gdLst>
                    <a:gd name="T0" fmla="*/ 368 w 756"/>
                    <a:gd name="T1" fmla="*/ 0 h 770"/>
                    <a:gd name="T2" fmla="*/ 292 w 756"/>
                    <a:gd name="T3" fmla="*/ 10 h 770"/>
                    <a:gd name="T4" fmla="*/ 222 w 756"/>
                    <a:gd name="T5" fmla="*/ 34 h 770"/>
                    <a:gd name="T6" fmla="*/ 158 w 756"/>
                    <a:gd name="T7" fmla="*/ 72 h 770"/>
                    <a:gd name="T8" fmla="*/ 104 w 756"/>
                    <a:gd name="T9" fmla="*/ 122 h 770"/>
                    <a:gd name="T10" fmla="*/ 58 w 756"/>
                    <a:gd name="T11" fmla="*/ 180 h 770"/>
                    <a:gd name="T12" fmla="*/ 26 w 756"/>
                    <a:gd name="T13" fmla="*/ 248 h 770"/>
                    <a:gd name="T14" fmla="*/ 6 w 756"/>
                    <a:gd name="T15" fmla="*/ 320 h 770"/>
                    <a:gd name="T16" fmla="*/ 0 w 756"/>
                    <a:gd name="T17" fmla="*/ 398 h 770"/>
                    <a:gd name="T18" fmla="*/ 4 w 756"/>
                    <a:gd name="T19" fmla="*/ 438 h 770"/>
                    <a:gd name="T20" fmla="*/ 20 w 756"/>
                    <a:gd name="T21" fmla="*/ 512 h 770"/>
                    <a:gd name="T22" fmla="*/ 52 w 756"/>
                    <a:gd name="T23" fmla="*/ 580 h 770"/>
                    <a:gd name="T24" fmla="*/ 94 w 756"/>
                    <a:gd name="T25" fmla="*/ 640 h 770"/>
                    <a:gd name="T26" fmla="*/ 146 w 756"/>
                    <a:gd name="T27" fmla="*/ 690 h 770"/>
                    <a:gd name="T28" fmla="*/ 208 w 756"/>
                    <a:gd name="T29" fmla="*/ 730 h 770"/>
                    <a:gd name="T30" fmla="*/ 276 w 756"/>
                    <a:gd name="T31" fmla="*/ 758 h 770"/>
                    <a:gd name="T32" fmla="*/ 350 w 756"/>
                    <a:gd name="T33" fmla="*/ 770 h 770"/>
                    <a:gd name="T34" fmla="*/ 388 w 756"/>
                    <a:gd name="T35" fmla="*/ 770 h 770"/>
                    <a:gd name="T36" fmla="*/ 464 w 756"/>
                    <a:gd name="T37" fmla="*/ 760 h 770"/>
                    <a:gd name="T38" fmla="*/ 534 w 756"/>
                    <a:gd name="T39" fmla="*/ 734 h 770"/>
                    <a:gd name="T40" fmla="*/ 598 w 756"/>
                    <a:gd name="T41" fmla="*/ 696 h 770"/>
                    <a:gd name="T42" fmla="*/ 652 w 756"/>
                    <a:gd name="T43" fmla="*/ 648 h 770"/>
                    <a:gd name="T44" fmla="*/ 696 w 756"/>
                    <a:gd name="T45" fmla="*/ 588 h 770"/>
                    <a:gd name="T46" fmla="*/ 730 w 756"/>
                    <a:gd name="T47" fmla="*/ 522 h 770"/>
                    <a:gd name="T48" fmla="*/ 750 w 756"/>
                    <a:gd name="T49" fmla="*/ 450 h 770"/>
                    <a:gd name="T50" fmla="*/ 756 w 756"/>
                    <a:gd name="T51" fmla="*/ 372 h 770"/>
                    <a:gd name="T52" fmla="*/ 752 w 756"/>
                    <a:gd name="T53" fmla="*/ 332 h 770"/>
                    <a:gd name="T54" fmla="*/ 734 w 756"/>
                    <a:gd name="T55" fmla="*/ 258 h 770"/>
                    <a:gd name="T56" fmla="*/ 704 w 756"/>
                    <a:gd name="T57" fmla="*/ 190 h 770"/>
                    <a:gd name="T58" fmla="*/ 662 w 756"/>
                    <a:gd name="T59" fmla="*/ 130 h 770"/>
                    <a:gd name="T60" fmla="*/ 610 w 756"/>
                    <a:gd name="T61" fmla="*/ 78 h 770"/>
                    <a:gd name="T62" fmla="*/ 548 w 756"/>
                    <a:gd name="T63" fmla="*/ 40 h 770"/>
                    <a:gd name="T64" fmla="*/ 480 w 756"/>
                    <a:gd name="T65" fmla="*/ 12 h 770"/>
                    <a:gd name="T66" fmla="*/ 406 w 756"/>
                    <a:gd name="T67" fmla="*/ 0 h 770"/>
                    <a:gd name="T68" fmla="*/ 368 w 756"/>
                    <a:gd name="T69" fmla="*/ 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6" h="770">
                      <a:moveTo>
                        <a:pt x="368" y="0"/>
                      </a:moveTo>
                      <a:lnTo>
                        <a:pt x="368" y="0"/>
                      </a:lnTo>
                      <a:lnTo>
                        <a:pt x="328" y="2"/>
                      </a:lnTo>
                      <a:lnTo>
                        <a:pt x="292" y="10"/>
                      </a:lnTo>
                      <a:lnTo>
                        <a:pt x="256" y="20"/>
                      </a:lnTo>
                      <a:lnTo>
                        <a:pt x="222" y="34"/>
                      </a:lnTo>
                      <a:lnTo>
                        <a:pt x="188" y="52"/>
                      </a:lnTo>
                      <a:lnTo>
                        <a:pt x="158" y="72"/>
                      </a:lnTo>
                      <a:lnTo>
                        <a:pt x="130" y="96"/>
                      </a:lnTo>
                      <a:lnTo>
                        <a:pt x="104" y="122"/>
                      </a:lnTo>
                      <a:lnTo>
                        <a:pt x="80" y="150"/>
                      </a:lnTo>
                      <a:lnTo>
                        <a:pt x="58" y="180"/>
                      </a:lnTo>
                      <a:lnTo>
                        <a:pt x="40" y="214"/>
                      </a:lnTo>
                      <a:lnTo>
                        <a:pt x="26" y="248"/>
                      </a:lnTo>
                      <a:lnTo>
                        <a:pt x="14" y="284"/>
                      </a:lnTo>
                      <a:lnTo>
                        <a:pt x="6" y="320"/>
                      </a:lnTo>
                      <a:lnTo>
                        <a:pt x="2" y="358"/>
                      </a:lnTo>
                      <a:lnTo>
                        <a:pt x="0" y="398"/>
                      </a:lnTo>
                      <a:lnTo>
                        <a:pt x="0" y="398"/>
                      </a:lnTo>
                      <a:lnTo>
                        <a:pt x="4" y="438"/>
                      </a:lnTo>
                      <a:lnTo>
                        <a:pt x="10" y="476"/>
                      </a:lnTo>
                      <a:lnTo>
                        <a:pt x="20" y="512"/>
                      </a:lnTo>
                      <a:lnTo>
                        <a:pt x="34" y="548"/>
                      </a:lnTo>
                      <a:lnTo>
                        <a:pt x="52" y="580"/>
                      </a:lnTo>
                      <a:lnTo>
                        <a:pt x="70" y="612"/>
                      </a:lnTo>
                      <a:lnTo>
                        <a:pt x="94" y="640"/>
                      </a:lnTo>
                      <a:lnTo>
                        <a:pt x="118" y="666"/>
                      </a:lnTo>
                      <a:lnTo>
                        <a:pt x="146" y="690"/>
                      </a:lnTo>
                      <a:lnTo>
                        <a:pt x="176" y="712"/>
                      </a:lnTo>
                      <a:lnTo>
                        <a:pt x="208" y="730"/>
                      </a:lnTo>
                      <a:lnTo>
                        <a:pt x="240" y="746"/>
                      </a:lnTo>
                      <a:lnTo>
                        <a:pt x="276" y="758"/>
                      </a:lnTo>
                      <a:lnTo>
                        <a:pt x="312" y="766"/>
                      </a:lnTo>
                      <a:lnTo>
                        <a:pt x="350" y="770"/>
                      </a:lnTo>
                      <a:lnTo>
                        <a:pt x="388" y="770"/>
                      </a:lnTo>
                      <a:lnTo>
                        <a:pt x="388" y="770"/>
                      </a:lnTo>
                      <a:lnTo>
                        <a:pt x="426" y="768"/>
                      </a:lnTo>
                      <a:lnTo>
                        <a:pt x="464" y="760"/>
                      </a:lnTo>
                      <a:lnTo>
                        <a:pt x="500" y="750"/>
                      </a:lnTo>
                      <a:lnTo>
                        <a:pt x="534" y="734"/>
                      </a:lnTo>
                      <a:lnTo>
                        <a:pt x="566" y="718"/>
                      </a:lnTo>
                      <a:lnTo>
                        <a:pt x="598" y="696"/>
                      </a:lnTo>
                      <a:lnTo>
                        <a:pt x="626" y="674"/>
                      </a:lnTo>
                      <a:lnTo>
                        <a:pt x="652" y="648"/>
                      </a:lnTo>
                      <a:lnTo>
                        <a:pt x="676" y="620"/>
                      </a:lnTo>
                      <a:lnTo>
                        <a:pt x="696" y="588"/>
                      </a:lnTo>
                      <a:lnTo>
                        <a:pt x="714" y="556"/>
                      </a:lnTo>
                      <a:lnTo>
                        <a:pt x="730" y="522"/>
                      </a:lnTo>
                      <a:lnTo>
                        <a:pt x="742" y="486"/>
                      </a:lnTo>
                      <a:lnTo>
                        <a:pt x="750" y="450"/>
                      </a:lnTo>
                      <a:lnTo>
                        <a:pt x="754" y="410"/>
                      </a:lnTo>
                      <a:lnTo>
                        <a:pt x="756" y="372"/>
                      </a:lnTo>
                      <a:lnTo>
                        <a:pt x="756" y="372"/>
                      </a:lnTo>
                      <a:lnTo>
                        <a:pt x="752" y="332"/>
                      </a:lnTo>
                      <a:lnTo>
                        <a:pt x="746" y="294"/>
                      </a:lnTo>
                      <a:lnTo>
                        <a:pt x="734" y="258"/>
                      </a:lnTo>
                      <a:lnTo>
                        <a:pt x="722" y="222"/>
                      </a:lnTo>
                      <a:lnTo>
                        <a:pt x="704" y="190"/>
                      </a:lnTo>
                      <a:lnTo>
                        <a:pt x="684" y="158"/>
                      </a:lnTo>
                      <a:lnTo>
                        <a:pt x="662" y="130"/>
                      </a:lnTo>
                      <a:lnTo>
                        <a:pt x="636" y="102"/>
                      </a:lnTo>
                      <a:lnTo>
                        <a:pt x="610" y="78"/>
                      </a:lnTo>
                      <a:lnTo>
                        <a:pt x="580" y="58"/>
                      </a:lnTo>
                      <a:lnTo>
                        <a:pt x="548" y="40"/>
                      </a:lnTo>
                      <a:lnTo>
                        <a:pt x="514" y="24"/>
                      </a:lnTo>
                      <a:lnTo>
                        <a:pt x="480" y="12"/>
                      </a:lnTo>
                      <a:lnTo>
                        <a:pt x="444" y="4"/>
                      </a:lnTo>
                      <a:lnTo>
                        <a:pt x="406" y="0"/>
                      </a:lnTo>
                      <a:lnTo>
                        <a:pt x="368" y="0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FFD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164"/>
                <p:cNvSpPr>
                  <a:spLocks/>
                </p:cNvSpPr>
                <p:nvPr/>
              </p:nvSpPr>
              <p:spPr bwMode="auto">
                <a:xfrm flipH="1">
                  <a:off x="8224885" y="3121359"/>
                  <a:ext cx="1293200" cy="1438275"/>
                </a:xfrm>
                <a:custGeom>
                  <a:avLst/>
                  <a:gdLst>
                    <a:gd name="T0" fmla="*/ 352 w 732"/>
                    <a:gd name="T1" fmla="*/ 0 h 752"/>
                    <a:gd name="T2" fmla="*/ 280 w 732"/>
                    <a:gd name="T3" fmla="*/ 12 h 752"/>
                    <a:gd name="T4" fmla="*/ 212 w 732"/>
                    <a:gd name="T5" fmla="*/ 36 h 752"/>
                    <a:gd name="T6" fmla="*/ 150 w 732"/>
                    <a:gd name="T7" fmla="*/ 74 h 752"/>
                    <a:gd name="T8" fmla="*/ 98 w 732"/>
                    <a:gd name="T9" fmla="*/ 122 h 752"/>
                    <a:gd name="T10" fmla="*/ 56 w 732"/>
                    <a:gd name="T11" fmla="*/ 180 h 752"/>
                    <a:gd name="T12" fmla="*/ 24 w 732"/>
                    <a:gd name="T13" fmla="*/ 244 h 752"/>
                    <a:gd name="T14" fmla="*/ 4 w 732"/>
                    <a:gd name="T15" fmla="*/ 316 h 752"/>
                    <a:gd name="T16" fmla="*/ 0 w 732"/>
                    <a:gd name="T17" fmla="*/ 392 h 752"/>
                    <a:gd name="T18" fmla="*/ 2 w 732"/>
                    <a:gd name="T19" fmla="*/ 430 h 752"/>
                    <a:gd name="T20" fmla="*/ 20 w 732"/>
                    <a:gd name="T21" fmla="*/ 502 h 752"/>
                    <a:gd name="T22" fmla="*/ 50 w 732"/>
                    <a:gd name="T23" fmla="*/ 568 h 752"/>
                    <a:gd name="T24" fmla="*/ 90 w 732"/>
                    <a:gd name="T25" fmla="*/ 626 h 752"/>
                    <a:gd name="T26" fmla="*/ 142 w 732"/>
                    <a:gd name="T27" fmla="*/ 676 h 752"/>
                    <a:gd name="T28" fmla="*/ 202 w 732"/>
                    <a:gd name="T29" fmla="*/ 714 h 752"/>
                    <a:gd name="T30" fmla="*/ 268 w 732"/>
                    <a:gd name="T31" fmla="*/ 738 h 752"/>
                    <a:gd name="T32" fmla="*/ 340 w 732"/>
                    <a:gd name="T33" fmla="*/ 750 h 752"/>
                    <a:gd name="T34" fmla="*/ 378 w 732"/>
                    <a:gd name="T35" fmla="*/ 752 h 752"/>
                    <a:gd name="T36" fmla="*/ 450 w 732"/>
                    <a:gd name="T37" fmla="*/ 740 h 752"/>
                    <a:gd name="T38" fmla="*/ 518 w 732"/>
                    <a:gd name="T39" fmla="*/ 716 h 752"/>
                    <a:gd name="T40" fmla="*/ 580 w 732"/>
                    <a:gd name="T41" fmla="*/ 678 h 752"/>
                    <a:gd name="T42" fmla="*/ 632 w 732"/>
                    <a:gd name="T43" fmla="*/ 630 h 752"/>
                    <a:gd name="T44" fmla="*/ 676 w 732"/>
                    <a:gd name="T45" fmla="*/ 572 h 752"/>
                    <a:gd name="T46" fmla="*/ 708 w 732"/>
                    <a:gd name="T47" fmla="*/ 508 h 752"/>
                    <a:gd name="T48" fmla="*/ 726 w 732"/>
                    <a:gd name="T49" fmla="*/ 436 h 752"/>
                    <a:gd name="T50" fmla="*/ 732 w 732"/>
                    <a:gd name="T51" fmla="*/ 360 h 752"/>
                    <a:gd name="T52" fmla="*/ 728 w 732"/>
                    <a:gd name="T53" fmla="*/ 322 h 752"/>
                    <a:gd name="T54" fmla="*/ 710 w 732"/>
                    <a:gd name="T55" fmla="*/ 250 h 752"/>
                    <a:gd name="T56" fmla="*/ 682 w 732"/>
                    <a:gd name="T57" fmla="*/ 184 h 752"/>
                    <a:gd name="T58" fmla="*/ 640 w 732"/>
                    <a:gd name="T59" fmla="*/ 126 h 752"/>
                    <a:gd name="T60" fmla="*/ 588 w 732"/>
                    <a:gd name="T61" fmla="*/ 76 h 752"/>
                    <a:gd name="T62" fmla="*/ 528 w 732"/>
                    <a:gd name="T63" fmla="*/ 38 h 752"/>
                    <a:gd name="T64" fmla="*/ 462 w 732"/>
                    <a:gd name="T65" fmla="*/ 12 h 752"/>
                    <a:gd name="T66" fmla="*/ 390 w 732"/>
                    <a:gd name="T67" fmla="*/ 0 h 752"/>
                    <a:gd name="T68" fmla="*/ 352 w 732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2" h="752">
                      <a:moveTo>
                        <a:pt x="352" y="0"/>
                      </a:moveTo>
                      <a:lnTo>
                        <a:pt x="352" y="0"/>
                      </a:lnTo>
                      <a:lnTo>
                        <a:pt x="316" y="4"/>
                      </a:lnTo>
                      <a:lnTo>
                        <a:pt x="280" y="12"/>
                      </a:lnTo>
                      <a:lnTo>
                        <a:pt x="244" y="22"/>
                      </a:lnTo>
                      <a:lnTo>
                        <a:pt x="212" y="36"/>
                      </a:lnTo>
                      <a:lnTo>
                        <a:pt x="180" y="54"/>
                      </a:lnTo>
                      <a:lnTo>
                        <a:pt x="150" y="74"/>
                      </a:lnTo>
                      <a:lnTo>
                        <a:pt x="124" y="96"/>
                      </a:lnTo>
                      <a:lnTo>
                        <a:pt x="98" y="122"/>
                      </a:lnTo>
                      <a:lnTo>
                        <a:pt x="76" y="150"/>
                      </a:lnTo>
                      <a:lnTo>
                        <a:pt x="56" y="180"/>
                      </a:lnTo>
                      <a:lnTo>
                        <a:pt x="38" y="210"/>
                      </a:lnTo>
                      <a:lnTo>
                        <a:pt x="24" y="244"/>
                      </a:lnTo>
                      <a:lnTo>
                        <a:pt x="12" y="280"/>
                      </a:lnTo>
                      <a:lnTo>
                        <a:pt x="4" y="316"/>
                      </a:lnTo>
                      <a:lnTo>
                        <a:pt x="0" y="352"/>
                      </a:lnTo>
                      <a:lnTo>
                        <a:pt x="0" y="392"/>
                      </a:lnTo>
                      <a:lnTo>
                        <a:pt x="0" y="392"/>
                      </a:lnTo>
                      <a:lnTo>
                        <a:pt x="2" y="430"/>
                      </a:lnTo>
                      <a:lnTo>
                        <a:pt x="10" y="466"/>
                      </a:lnTo>
                      <a:lnTo>
                        <a:pt x="20" y="502"/>
                      </a:lnTo>
                      <a:lnTo>
                        <a:pt x="32" y="536"/>
                      </a:lnTo>
                      <a:lnTo>
                        <a:pt x="50" y="568"/>
                      </a:lnTo>
                      <a:lnTo>
                        <a:pt x="68" y="598"/>
                      </a:lnTo>
                      <a:lnTo>
                        <a:pt x="90" y="626"/>
                      </a:lnTo>
                      <a:lnTo>
                        <a:pt x="116" y="652"/>
                      </a:lnTo>
                      <a:lnTo>
                        <a:pt x="142" y="676"/>
                      </a:lnTo>
                      <a:lnTo>
                        <a:pt x="172" y="696"/>
                      </a:lnTo>
                      <a:lnTo>
                        <a:pt x="202" y="714"/>
                      </a:lnTo>
                      <a:lnTo>
                        <a:pt x="234" y="728"/>
                      </a:lnTo>
                      <a:lnTo>
                        <a:pt x="268" y="738"/>
                      </a:lnTo>
                      <a:lnTo>
                        <a:pt x="304" y="746"/>
                      </a:lnTo>
                      <a:lnTo>
                        <a:pt x="340" y="750"/>
                      </a:lnTo>
                      <a:lnTo>
                        <a:pt x="378" y="752"/>
                      </a:lnTo>
                      <a:lnTo>
                        <a:pt x="378" y="752"/>
                      </a:lnTo>
                      <a:lnTo>
                        <a:pt x="414" y="748"/>
                      </a:lnTo>
                      <a:lnTo>
                        <a:pt x="450" y="740"/>
                      </a:lnTo>
                      <a:lnTo>
                        <a:pt x="486" y="730"/>
                      </a:lnTo>
                      <a:lnTo>
                        <a:pt x="518" y="716"/>
                      </a:lnTo>
                      <a:lnTo>
                        <a:pt x="550" y="698"/>
                      </a:lnTo>
                      <a:lnTo>
                        <a:pt x="580" y="678"/>
                      </a:lnTo>
                      <a:lnTo>
                        <a:pt x="608" y="656"/>
                      </a:lnTo>
                      <a:lnTo>
                        <a:pt x="632" y="630"/>
                      </a:lnTo>
                      <a:lnTo>
                        <a:pt x="656" y="602"/>
                      </a:lnTo>
                      <a:lnTo>
                        <a:pt x="676" y="572"/>
                      </a:lnTo>
                      <a:lnTo>
                        <a:pt x="692" y="540"/>
                      </a:lnTo>
                      <a:lnTo>
                        <a:pt x="708" y="508"/>
                      </a:lnTo>
                      <a:lnTo>
                        <a:pt x="718" y="472"/>
                      </a:lnTo>
                      <a:lnTo>
                        <a:pt x="726" y="436"/>
                      </a:lnTo>
                      <a:lnTo>
                        <a:pt x="730" y="398"/>
                      </a:lnTo>
                      <a:lnTo>
                        <a:pt x="732" y="360"/>
                      </a:lnTo>
                      <a:lnTo>
                        <a:pt x="732" y="360"/>
                      </a:lnTo>
                      <a:lnTo>
                        <a:pt x="728" y="322"/>
                      </a:lnTo>
                      <a:lnTo>
                        <a:pt x="722" y="286"/>
                      </a:lnTo>
                      <a:lnTo>
                        <a:pt x="710" y="250"/>
                      </a:lnTo>
                      <a:lnTo>
                        <a:pt x="698" y="216"/>
                      </a:lnTo>
                      <a:lnTo>
                        <a:pt x="682" y="184"/>
                      </a:lnTo>
                      <a:lnTo>
                        <a:pt x="662" y="154"/>
                      </a:lnTo>
                      <a:lnTo>
                        <a:pt x="640" y="126"/>
                      </a:lnTo>
                      <a:lnTo>
                        <a:pt x="616" y="100"/>
                      </a:lnTo>
                      <a:lnTo>
                        <a:pt x="588" y="76"/>
                      </a:lnTo>
                      <a:lnTo>
                        <a:pt x="560" y="56"/>
                      </a:lnTo>
                      <a:lnTo>
                        <a:pt x="528" y="38"/>
                      </a:lnTo>
                      <a:lnTo>
                        <a:pt x="496" y="24"/>
                      </a:lnTo>
                      <a:lnTo>
                        <a:pt x="462" y="12"/>
                      </a:lnTo>
                      <a:lnTo>
                        <a:pt x="426" y="4"/>
                      </a:lnTo>
                      <a:lnTo>
                        <a:pt x="390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close/>
                    </a:path>
                  </a:pathLst>
                </a:custGeom>
                <a:solidFill>
                  <a:srgbClr val="FF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7" name="Freeform 165"/>
                <p:cNvSpPr>
                  <a:spLocks/>
                </p:cNvSpPr>
                <p:nvPr/>
              </p:nvSpPr>
              <p:spPr bwMode="auto">
                <a:xfrm flipH="1">
                  <a:off x="8245586" y="3132472"/>
                  <a:ext cx="1254556" cy="1397000"/>
                </a:xfrm>
                <a:custGeom>
                  <a:avLst/>
                  <a:gdLst>
                    <a:gd name="T0" fmla="*/ 340 w 710"/>
                    <a:gd name="T1" fmla="*/ 0 h 730"/>
                    <a:gd name="T2" fmla="*/ 270 w 710"/>
                    <a:gd name="T3" fmla="*/ 10 h 730"/>
                    <a:gd name="T4" fmla="*/ 204 w 710"/>
                    <a:gd name="T5" fmla="*/ 36 h 730"/>
                    <a:gd name="T6" fmla="*/ 146 w 710"/>
                    <a:gd name="T7" fmla="*/ 72 h 730"/>
                    <a:gd name="T8" fmla="*/ 94 w 710"/>
                    <a:gd name="T9" fmla="*/ 120 h 730"/>
                    <a:gd name="T10" fmla="*/ 54 w 710"/>
                    <a:gd name="T11" fmla="*/ 176 h 730"/>
                    <a:gd name="T12" fmla="*/ 22 w 710"/>
                    <a:gd name="T13" fmla="*/ 240 h 730"/>
                    <a:gd name="T14" fmla="*/ 4 w 710"/>
                    <a:gd name="T15" fmla="*/ 308 h 730"/>
                    <a:gd name="T16" fmla="*/ 0 w 710"/>
                    <a:gd name="T17" fmla="*/ 382 h 730"/>
                    <a:gd name="T18" fmla="*/ 4 w 710"/>
                    <a:gd name="T19" fmla="*/ 420 h 730"/>
                    <a:gd name="T20" fmla="*/ 20 w 710"/>
                    <a:gd name="T21" fmla="*/ 490 h 730"/>
                    <a:gd name="T22" fmla="*/ 50 w 710"/>
                    <a:gd name="T23" fmla="*/ 554 h 730"/>
                    <a:gd name="T24" fmla="*/ 90 w 710"/>
                    <a:gd name="T25" fmla="*/ 610 h 730"/>
                    <a:gd name="T26" fmla="*/ 140 w 710"/>
                    <a:gd name="T27" fmla="*/ 658 h 730"/>
                    <a:gd name="T28" fmla="*/ 198 w 710"/>
                    <a:gd name="T29" fmla="*/ 694 h 730"/>
                    <a:gd name="T30" fmla="*/ 262 w 710"/>
                    <a:gd name="T31" fmla="*/ 718 h 730"/>
                    <a:gd name="T32" fmla="*/ 332 w 710"/>
                    <a:gd name="T33" fmla="*/ 730 h 730"/>
                    <a:gd name="T34" fmla="*/ 368 w 710"/>
                    <a:gd name="T35" fmla="*/ 730 h 730"/>
                    <a:gd name="T36" fmla="*/ 440 w 710"/>
                    <a:gd name="T37" fmla="*/ 720 h 730"/>
                    <a:gd name="T38" fmla="*/ 506 w 710"/>
                    <a:gd name="T39" fmla="*/ 694 h 730"/>
                    <a:gd name="T40" fmla="*/ 564 w 710"/>
                    <a:gd name="T41" fmla="*/ 658 h 730"/>
                    <a:gd name="T42" fmla="*/ 614 w 710"/>
                    <a:gd name="T43" fmla="*/ 610 h 730"/>
                    <a:gd name="T44" fmla="*/ 656 w 710"/>
                    <a:gd name="T45" fmla="*/ 554 h 730"/>
                    <a:gd name="T46" fmla="*/ 686 w 710"/>
                    <a:gd name="T47" fmla="*/ 490 h 730"/>
                    <a:gd name="T48" fmla="*/ 704 w 710"/>
                    <a:gd name="T49" fmla="*/ 422 h 730"/>
                    <a:gd name="T50" fmla="*/ 710 w 710"/>
                    <a:gd name="T51" fmla="*/ 348 h 730"/>
                    <a:gd name="T52" fmla="*/ 706 w 710"/>
                    <a:gd name="T53" fmla="*/ 310 h 730"/>
                    <a:gd name="T54" fmla="*/ 690 w 710"/>
                    <a:gd name="T55" fmla="*/ 240 h 730"/>
                    <a:gd name="T56" fmla="*/ 660 w 710"/>
                    <a:gd name="T57" fmla="*/ 176 h 730"/>
                    <a:gd name="T58" fmla="*/ 620 w 710"/>
                    <a:gd name="T59" fmla="*/ 120 h 730"/>
                    <a:gd name="T60" fmla="*/ 570 w 710"/>
                    <a:gd name="T61" fmla="*/ 72 h 730"/>
                    <a:gd name="T62" fmla="*/ 512 w 710"/>
                    <a:gd name="T63" fmla="*/ 36 h 730"/>
                    <a:gd name="T64" fmla="*/ 446 w 710"/>
                    <a:gd name="T65" fmla="*/ 10 h 730"/>
                    <a:gd name="T66" fmla="*/ 378 w 710"/>
                    <a:gd name="T67" fmla="*/ 0 h 730"/>
                    <a:gd name="T68" fmla="*/ 340 w 710"/>
                    <a:gd name="T69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0" h="730">
                      <a:moveTo>
                        <a:pt x="340" y="0"/>
                      </a:moveTo>
                      <a:lnTo>
                        <a:pt x="340" y="0"/>
                      </a:lnTo>
                      <a:lnTo>
                        <a:pt x="304" y="4"/>
                      </a:lnTo>
                      <a:lnTo>
                        <a:pt x="270" y="10"/>
                      </a:lnTo>
                      <a:lnTo>
                        <a:pt x="236" y="22"/>
                      </a:lnTo>
                      <a:lnTo>
                        <a:pt x="204" y="36"/>
                      </a:lnTo>
                      <a:lnTo>
                        <a:pt x="174" y="52"/>
                      </a:lnTo>
                      <a:lnTo>
                        <a:pt x="146" y="72"/>
                      </a:lnTo>
                      <a:lnTo>
                        <a:pt x="118" y="94"/>
                      </a:lnTo>
                      <a:lnTo>
                        <a:pt x="94" y="120"/>
                      </a:lnTo>
                      <a:lnTo>
                        <a:pt x="72" y="146"/>
                      </a:lnTo>
                      <a:lnTo>
                        <a:pt x="54" y="176"/>
                      </a:lnTo>
                      <a:lnTo>
                        <a:pt x="36" y="206"/>
                      </a:lnTo>
                      <a:lnTo>
                        <a:pt x="22" y="240"/>
                      </a:lnTo>
                      <a:lnTo>
                        <a:pt x="12" y="274"/>
                      </a:lnTo>
                      <a:lnTo>
                        <a:pt x="4" y="308"/>
                      </a:lnTo>
                      <a:lnTo>
                        <a:pt x="0" y="346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4" y="420"/>
                      </a:lnTo>
                      <a:lnTo>
                        <a:pt x="10" y="456"/>
                      </a:lnTo>
                      <a:lnTo>
                        <a:pt x="20" y="490"/>
                      </a:lnTo>
                      <a:lnTo>
                        <a:pt x="34" y="522"/>
                      </a:lnTo>
                      <a:lnTo>
                        <a:pt x="50" y="554"/>
                      </a:lnTo>
                      <a:lnTo>
                        <a:pt x="68" y="584"/>
                      </a:lnTo>
                      <a:lnTo>
                        <a:pt x="90" y="610"/>
                      </a:lnTo>
                      <a:lnTo>
                        <a:pt x="114" y="636"/>
                      </a:lnTo>
                      <a:lnTo>
                        <a:pt x="140" y="658"/>
                      </a:lnTo>
                      <a:lnTo>
                        <a:pt x="168" y="678"/>
                      </a:lnTo>
                      <a:lnTo>
                        <a:pt x="198" y="694"/>
                      </a:lnTo>
                      <a:lnTo>
                        <a:pt x="230" y="708"/>
                      </a:lnTo>
                      <a:lnTo>
                        <a:pt x="262" y="718"/>
                      </a:lnTo>
                      <a:lnTo>
                        <a:pt x="296" y="726"/>
                      </a:lnTo>
                      <a:lnTo>
                        <a:pt x="332" y="730"/>
                      </a:lnTo>
                      <a:lnTo>
                        <a:pt x="368" y="730"/>
                      </a:lnTo>
                      <a:lnTo>
                        <a:pt x="368" y="730"/>
                      </a:lnTo>
                      <a:lnTo>
                        <a:pt x="404" y="726"/>
                      </a:lnTo>
                      <a:lnTo>
                        <a:pt x="440" y="720"/>
                      </a:lnTo>
                      <a:lnTo>
                        <a:pt x="474" y="708"/>
                      </a:lnTo>
                      <a:lnTo>
                        <a:pt x="506" y="694"/>
                      </a:lnTo>
                      <a:lnTo>
                        <a:pt x="536" y="678"/>
                      </a:lnTo>
                      <a:lnTo>
                        <a:pt x="564" y="658"/>
                      </a:lnTo>
                      <a:lnTo>
                        <a:pt x="590" y="636"/>
                      </a:lnTo>
                      <a:lnTo>
                        <a:pt x="614" y="610"/>
                      </a:lnTo>
                      <a:lnTo>
                        <a:pt x="636" y="584"/>
                      </a:lnTo>
                      <a:lnTo>
                        <a:pt x="656" y="554"/>
                      </a:lnTo>
                      <a:lnTo>
                        <a:pt x="672" y="524"/>
                      </a:lnTo>
                      <a:lnTo>
                        <a:pt x="686" y="490"/>
                      </a:lnTo>
                      <a:lnTo>
                        <a:pt x="698" y="456"/>
                      </a:lnTo>
                      <a:lnTo>
                        <a:pt x="704" y="422"/>
                      </a:lnTo>
                      <a:lnTo>
                        <a:pt x="708" y="384"/>
                      </a:lnTo>
                      <a:lnTo>
                        <a:pt x="710" y="348"/>
                      </a:lnTo>
                      <a:lnTo>
                        <a:pt x="710" y="348"/>
                      </a:lnTo>
                      <a:lnTo>
                        <a:pt x="706" y="310"/>
                      </a:lnTo>
                      <a:lnTo>
                        <a:pt x="700" y="274"/>
                      </a:lnTo>
                      <a:lnTo>
                        <a:pt x="690" y="240"/>
                      </a:lnTo>
                      <a:lnTo>
                        <a:pt x="676" y="206"/>
                      </a:lnTo>
                      <a:lnTo>
                        <a:pt x="660" y="176"/>
                      </a:lnTo>
                      <a:lnTo>
                        <a:pt x="640" y="146"/>
                      </a:lnTo>
                      <a:lnTo>
                        <a:pt x="620" y="120"/>
                      </a:lnTo>
                      <a:lnTo>
                        <a:pt x="596" y="94"/>
                      </a:lnTo>
                      <a:lnTo>
                        <a:pt x="570" y="72"/>
                      </a:lnTo>
                      <a:lnTo>
                        <a:pt x="542" y="52"/>
                      </a:lnTo>
                      <a:lnTo>
                        <a:pt x="512" y="36"/>
                      </a:lnTo>
                      <a:lnTo>
                        <a:pt x="480" y="22"/>
                      </a:lnTo>
                      <a:lnTo>
                        <a:pt x="446" y="10"/>
                      </a:lnTo>
                      <a:lnTo>
                        <a:pt x="412" y="4"/>
                      </a:lnTo>
                      <a:lnTo>
                        <a:pt x="378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8" name="Freeform 166"/>
                <p:cNvSpPr>
                  <a:spLocks/>
                </p:cNvSpPr>
                <p:nvPr/>
              </p:nvSpPr>
              <p:spPr bwMode="auto">
                <a:xfrm flipH="1">
                  <a:off x="8266289" y="3140409"/>
                  <a:ext cx="1213151" cy="1362075"/>
                </a:xfrm>
                <a:custGeom>
                  <a:avLst/>
                  <a:gdLst>
                    <a:gd name="T0" fmla="*/ 326 w 686"/>
                    <a:gd name="T1" fmla="*/ 0 h 712"/>
                    <a:gd name="T2" fmla="*/ 258 w 686"/>
                    <a:gd name="T3" fmla="*/ 12 h 712"/>
                    <a:gd name="T4" fmla="*/ 194 w 686"/>
                    <a:gd name="T5" fmla="*/ 36 h 712"/>
                    <a:gd name="T6" fmla="*/ 138 w 686"/>
                    <a:gd name="T7" fmla="*/ 72 h 712"/>
                    <a:gd name="T8" fmla="*/ 90 w 686"/>
                    <a:gd name="T9" fmla="*/ 118 h 712"/>
                    <a:gd name="T10" fmla="*/ 50 w 686"/>
                    <a:gd name="T11" fmla="*/ 174 h 712"/>
                    <a:gd name="T12" fmla="*/ 20 w 686"/>
                    <a:gd name="T13" fmla="*/ 236 h 712"/>
                    <a:gd name="T14" fmla="*/ 4 w 686"/>
                    <a:gd name="T15" fmla="*/ 304 h 712"/>
                    <a:gd name="T16" fmla="*/ 0 w 686"/>
                    <a:gd name="T17" fmla="*/ 376 h 712"/>
                    <a:gd name="T18" fmla="*/ 2 w 686"/>
                    <a:gd name="T19" fmla="*/ 412 h 712"/>
                    <a:gd name="T20" fmla="*/ 20 w 686"/>
                    <a:gd name="T21" fmla="*/ 480 h 712"/>
                    <a:gd name="T22" fmla="*/ 48 w 686"/>
                    <a:gd name="T23" fmla="*/ 542 h 712"/>
                    <a:gd name="T24" fmla="*/ 88 w 686"/>
                    <a:gd name="T25" fmla="*/ 596 h 712"/>
                    <a:gd name="T26" fmla="*/ 136 w 686"/>
                    <a:gd name="T27" fmla="*/ 642 h 712"/>
                    <a:gd name="T28" fmla="*/ 192 w 686"/>
                    <a:gd name="T29" fmla="*/ 678 h 712"/>
                    <a:gd name="T30" fmla="*/ 256 w 686"/>
                    <a:gd name="T31" fmla="*/ 700 h 712"/>
                    <a:gd name="T32" fmla="*/ 322 w 686"/>
                    <a:gd name="T33" fmla="*/ 712 h 712"/>
                    <a:gd name="T34" fmla="*/ 358 w 686"/>
                    <a:gd name="T35" fmla="*/ 710 h 712"/>
                    <a:gd name="T36" fmla="*/ 426 w 686"/>
                    <a:gd name="T37" fmla="*/ 700 h 712"/>
                    <a:gd name="T38" fmla="*/ 490 w 686"/>
                    <a:gd name="T39" fmla="*/ 676 h 712"/>
                    <a:gd name="T40" fmla="*/ 546 w 686"/>
                    <a:gd name="T41" fmla="*/ 640 h 712"/>
                    <a:gd name="T42" fmla="*/ 596 w 686"/>
                    <a:gd name="T43" fmla="*/ 594 h 712"/>
                    <a:gd name="T44" fmla="*/ 634 w 686"/>
                    <a:gd name="T45" fmla="*/ 538 h 712"/>
                    <a:gd name="T46" fmla="*/ 664 w 686"/>
                    <a:gd name="T47" fmla="*/ 476 h 712"/>
                    <a:gd name="T48" fmla="*/ 682 w 686"/>
                    <a:gd name="T49" fmla="*/ 408 h 712"/>
                    <a:gd name="T50" fmla="*/ 686 w 686"/>
                    <a:gd name="T51" fmla="*/ 336 h 712"/>
                    <a:gd name="T52" fmla="*/ 682 w 686"/>
                    <a:gd name="T53" fmla="*/ 300 h 712"/>
                    <a:gd name="T54" fmla="*/ 666 w 686"/>
                    <a:gd name="T55" fmla="*/ 232 h 712"/>
                    <a:gd name="T56" fmla="*/ 636 w 686"/>
                    <a:gd name="T57" fmla="*/ 170 h 712"/>
                    <a:gd name="T58" fmla="*/ 596 w 686"/>
                    <a:gd name="T59" fmla="*/ 116 h 712"/>
                    <a:gd name="T60" fmla="*/ 548 w 686"/>
                    <a:gd name="T61" fmla="*/ 70 h 712"/>
                    <a:gd name="T62" fmla="*/ 492 w 686"/>
                    <a:gd name="T63" fmla="*/ 34 h 712"/>
                    <a:gd name="T64" fmla="*/ 430 w 686"/>
                    <a:gd name="T65" fmla="*/ 12 h 712"/>
                    <a:gd name="T66" fmla="*/ 362 w 686"/>
                    <a:gd name="T67" fmla="*/ 0 h 712"/>
                    <a:gd name="T68" fmla="*/ 326 w 686"/>
                    <a:gd name="T69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712">
                      <a:moveTo>
                        <a:pt x="326" y="0"/>
                      </a:moveTo>
                      <a:lnTo>
                        <a:pt x="326" y="0"/>
                      </a:lnTo>
                      <a:lnTo>
                        <a:pt x="292" y="4"/>
                      </a:lnTo>
                      <a:lnTo>
                        <a:pt x="258" y="12"/>
                      </a:lnTo>
                      <a:lnTo>
                        <a:pt x="226" y="22"/>
                      </a:lnTo>
                      <a:lnTo>
                        <a:pt x="194" y="36"/>
                      </a:lnTo>
                      <a:lnTo>
                        <a:pt x="166" y="54"/>
                      </a:lnTo>
                      <a:lnTo>
                        <a:pt x="138" y="72"/>
                      </a:lnTo>
                      <a:lnTo>
                        <a:pt x="112" y="94"/>
                      </a:lnTo>
                      <a:lnTo>
                        <a:pt x="90" y="118"/>
                      </a:lnTo>
                      <a:lnTo>
                        <a:pt x="68" y="146"/>
                      </a:lnTo>
                      <a:lnTo>
                        <a:pt x="50" y="174"/>
                      </a:lnTo>
                      <a:lnTo>
                        <a:pt x="34" y="204"/>
                      </a:lnTo>
                      <a:lnTo>
                        <a:pt x="20" y="236"/>
                      </a:lnTo>
                      <a:lnTo>
                        <a:pt x="10" y="270"/>
                      </a:lnTo>
                      <a:lnTo>
                        <a:pt x="4" y="304"/>
                      </a:lnTo>
                      <a:lnTo>
                        <a:pt x="0" y="340"/>
                      </a:lnTo>
                      <a:lnTo>
                        <a:pt x="0" y="376"/>
                      </a:lnTo>
                      <a:lnTo>
                        <a:pt x="0" y="376"/>
                      </a:lnTo>
                      <a:lnTo>
                        <a:pt x="2" y="412"/>
                      </a:lnTo>
                      <a:lnTo>
                        <a:pt x="10" y="446"/>
                      </a:lnTo>
                      <a:lnTo>
                        <a:pt x="20" y="480"/>
                      </a:lnTo>
                      <a:lnTo>
                        <a:pt x="32" y="512"/>
                      </a:lnTo>
                      <a:lnTo>
                        <a:pt x="48" y="542"/>
                      </a:lnTo>
                      <a:lnTo>
                        <a:pt x="66" y="570"/>
                      </a:lnTo>
                      <a:lnTo>
                        <a:pt x="88" y="596"/>
                      </a:lnTo>
                      <a:lnTo>
                        <a:pt x="110" y="620"/>
                      </a:lnTo>
                      <a:lnTo>
                        <a:pt x="136" y="642"/>
                      </a:lnTo>
                      <a:lnTo>
                        <a:pt x="164" y="662"/>
                      </a:lnTo>
                      <a:lnTo>
                        <a:pt x="192" y="678"/>
                      </a:lnTo>
                      <a:lnTo>
                        <a:pt x="224" y="690"/>
                      </a:lnTo>
                      <a:lnTo>
                        <a:pt x="256" y="700"/>
                      </a:lnTo>
                      <a:lnTo>
                        <a:pt x="288" y="708"/>
                      </a:lnTo>
                      <a:lnTo>
                        <a:pt x="322" y="712"/>
                      </a:lnTo>
                      <a:lnTo>
                        <a:pt x="358" y="710"/>
                      </a:lnTo>
                      <a:lnTo>
                        <a:pt x="358" y="710"/>
                      </a:lnTo>
                      <a:lnTo>
                        <a:pt x="392" y="708"/>
                      </a:lnTo>
                      <a:lnTo>
                        <a:pt x="426" y="700"/>
                      </a:lnTo>
                      <a:lnTo>
                        <a:pt x="458" y="690"/>
                      </a:lnTo>
                      <a:lnTo>
                        <a:pt x="490" y="676"/>
                      </a:lnTo>
                      <a:lnTo>
                        <a:pt x="518" y="658"/>
                      </a:lnTo>
                      <a:lnTo>
                        <a:pt x="546" y="640"/>
                      </a:lnTo>
                      <a:lnTo>
                        <a:pt x="572" y="618"/>
                      </a:lnTo>
                      <a:lnTo>
                        <a:pt x="596" y="594"/>
                      </a:lnTo>
                      <a:lnTo>
                        <a:pt x="616" y="566"/>
                      </a:lnTo>
                      <a:lnTo>
                        <a:pt x="634" y="538"/>
                      </a:lnTo>
                      <a:lnTo>
                        <a:pt x="650" y="508"/>
                      </a:lnTo>
                      <a:lnTo>
                        <a:pt x="664" y="476"/>
                      </a:lnTo>
                      <a:lnTo>
                        <a:pt x="674" y="442"/>
                      </a:lnTo>
                      <a:lnTo>
                        <a:pt x="682" y="408"/>
                      </a:lnTo>
                      <a:lnTo>
                        <a:pt x="684" y="372"/>
                      </a:lnTo>
                      <a:lnTo>
                        <a:pt x="686" y="336"/>
                      </a:lnTo>
                      <a:lnTo>
                        <a:pt x="686" y="336"/>
                      </a:lnTo>
                      <a:lnTo>
                        <a:pt x="682" y="300"/>
                      </a:lnTo>
                      <a:lnTo>
                        <a:pt x="674" y="266"/>
                      </a:lnTo>
                      <a:lnTo>
                        <a:pt x="666" y="232"/>
                      </a:lnTo>
                      <a:lnTo>
                        <a:pt x="652" y="200"/>
                      </a:lnTo>
                      <a:lnTo>
                        <a:pt x="636" y="170"/>
                      </a:lnTo>
                      <a:lnTo>
                        <a:pt x="618" y="142"/>
                      </a:lnTo>
                      <a:lnTo>
                        <a:pt x="596" y="116"/>
                      </a:lnTo>
                      <a:lnTo>
                        <a:pt x="574" y="92"/>
                      </a:lnTo>
                      <a:lnTo>
                        <a:pt x="548" y="70"/>
                      </a:lnTo>
                      <a:lnTo>
                        <a:pt x="520" y="50"/>
                      </a:lnTo>
                      <a:lnTo>
                        <a:pt x="492" y="34"/>
                      </a:lnTo>
                      <a:lnTo>
                        <a:pt x="462" y="22"/>
                      </a:lnTo>
                      <a:lnTo>
                        <a:pt x="430" y="12"/>
                      </a:lnTo>
                      <a:lnTo>
                        <a:pt x="396" y="4"/>
                      </a:lnTo>
                      <a:lnTo>
                        <a:pt x="362" y="0"/>
                      </a:lnTo>
                      <a:lnTo>
                        <a:pt x="326" y="0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9" name="Freeform 167"/>
                <p:cNvSpPr>
                  <a:spLocks/>
                </p:cNvSpPr>
                <p:nvPr/>
              </p:nvSpPr>
              <p:spPr bwMode="auto">
                <a:xfrm flipH="1">
                  <a:off x="8291132" y="3151522"/>
                  <a:ext cx="1170366" cy="1320800"/>
                </a:xfrm>
                <a:custGeom>
                  <a:avLst/>
                  <a:gdLst>
                    <a:gd name="T0" fmla="*/ 314 w 662"/>
                    <a:gd name="T1" fmla="*/ 0 h 690"/>
                    <a:gd name="T2" fmla="*/ 248 w 662"/>
                    <a:gd name="T3" fmla="*/ 12 h 690"/>
                    <a:gd name="T4" fmla="*/ 188 w 662"/>
                    <a:gd name="T5" fmla="*/ 36 h 690"/>
                    <a:gd name="T6" fmla="*/ 132 w 662"/>
                    <a:gd name="T7" fmla="*/ 72 h 690"/>
                    <a:gd name="T8" fmla="*/ 86 w 662"/>
                    <a:gd name="T9" fmla="*/ 116 h 690"/>
                    <a:gd name="T10" fmla="*/ 48 w 662"/>
                    <a:gd name="T11" fmla="*/ 170 h 690"/>
                    <a:gd name="T12" fmla="*/ 20 w 662"/>
                    <a:gd name="T13" fmla="*/ 230 h 690"/>
                    <a:gd name="T14" fmla="*/ 4 w 662"/>
                    <a:gd name="T15" fmla="*/ 296 h 690"/>
                    <a:gd name="T16" fmla="*/ 0 w 662"/>
                    <a:gd name="T17" fmla="*/ 366 h 690"/>
                    <a:gd name="T18" fmla="*/ 4 w 662"/>
                    <a:gd name="T19" fmla="*/ 402 h 690"/>
                    <a:gd name="T20" fmla="*/ 20 w 662"/>
                    <a:gd name="T21" fmla="*/ 468 h 690"/>
                    <a:gd name="T22" fmla="*/ 48 w 662"/>
                    <a:gd name="T23" fmla="*/ 528 h 690"/>
                    <a:gd name="T24" fmla="*/ 86 w 662"/>
                    <a:gd name="T25" fmla="*/ 580 h 690"/>
                    <a:gd name="T26" fmla="*/ 134 w 662"/>
                    <a:gd name="T27" fmla="*/ 624 h 690"/>
                    <a:gd name="T28" fmla="*/ 188 w 662"/>
                    <a:gd name="T29" fmla="*/ 658 h 690"/>
                    <a:gd name="T30" fmla="*/ 250 w 662"/>
                    <a:gd name="T31" fmla="*/ 680 h 690"/>
                    <a:gd name="T32" fmla="*/ 314 w 662"/>
                    <a:gd name="T33" fmla="*/ 690 h 690"/>
                    <a:gd name="T34" fmla="*/ 348 w 662"/>
                    <a:gd name="T35" fmla="*/ 690 h 690"/>
                    <a:gd name="T36" fmla="*/ 414 w 662"/>
                    <a:gd name="T37" fmla="*/ 678 h 690"/>
                    <a:gd name="T38" fmla="*/ 476 w 662"/>
                    <a:gd name="T39" fmla="*/ 654 h 690"/>
                    <a:gd name="T40" fmla="*/ 530 w 662"/>
                    <a:gd name="T41" fmla="*/ 618 h 690"/>
                    <a:gd name="T42" fmla="*/ 578 w 662"/>
                    <a:gd name="T43" fmla="*/ 574 h 690"/>
                    <a:gd name="T44" fmla="*/ 616 w 662"/>
                    <a:gd name="T45" fmla="*/ 520 h 690"/>
                    <a:gd name="T46" fmla="*/ 644 w 662"/>
                    <a:gd name="T47" fmla="*/ 460 h 690"/>
                    <a:gd name="T48" fmla="*/ 660 w 662"/>
                    <a:gd name="T49" fmla="*/ 394 h 690"/>
                    <a:gd name="T50" fmla="*/ 662 w 662"/>
                    <a:gd name="T51" fmla="*/ 324 h 690"/>
                    <a:gd name="T52" fmla="*/ 660 w 662"/>
                    <a:gd name="T53" fmla="*/ 288 h 690"/>
                    <a:gd name="T54" fmla="*/ 644 w 662"/>
                    <a:gd name="T55" fmla="*/ 222 h 690"/>
                    <a:gd name="T56" fmla="*/ 614 w 662"/>
                    <a:gd name="T57" fmla="*/ 162 h 690"/>
                    <a:gd name="T58" fmla="*/ 576 w 662"/>
                    <a:gd name="T59" fmla="*/ 110 h 690"/>
                    <a:gd name="T60" fmla="*/ 530 w 662"/>
                    <a:gd name="T61" fmla="*/ 66 h 690"/>
                    <a:gd name="T62" fmla="*/ 474 w 662"/>
                    <a:gd name="T63" fmla="*/ 32 h 690"/>
                    <a:gd name="T64" fmla="*/ 414 w 662"/>
                    <a:gd name="T65" fmla="*/ 10 h 690"/>
                    <a:gd name="T66" fmla="*/ 348 w 662"/>
                    <a:gd name="T67" fmla="*/ 0 h 690"/>
                    <a:gd name="T68" fmla="*/ 314 w 662"/>
                    <a:gd name="T69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62" h="690">
                      <a:moveTo>
                        <a:pt x="314" y="0"/>
                      </a:moveTo>
                      <a:lnTo>
                        <a:pt x="314" y="0"/>
                      </a:lnTo>
                      <a:lnTo>
                        <a:pt x="282" y="4"/>
                      </a:lnTo>
                      <a:lnTo>
                        <a:pt x="248" y="12"/>
                      </a:lnTo>
                      <a:lnTo>
                        <a:pt x="218" y="22"/>
                      </a:lnTo>
                      <a:lnTo>
                        <a:pt x="188" y="36"/>
                      </a:lnTo>
                      <a:lnTo>
                        <a:pt x="160" y="52"/>
                      </a:lnTo>
                      <a:lnTo>
                        <a:pt x="132" y="72"/>
                      </a:lnTo>
                      <a:lnTo>
                        <a:pt x="108" y="92"/>
                      </a:lnTo>
                      <a:lnTo>
                        <a:pt x="86" y="116"/>
                      </a:lnTo>
                      <a:lnTo>
                        <a:pt x="66" y="142"/>
                      </a:lnTo>
                      <a:lnTo>
                        <a:pt x="48" y="170"/>
                      </a:lnTo>
                      <a:lnTo>
                        <a:pt x="32" y="200"/>
                      </a:lnTo>
                      <a:lnTo>
                        <a:pt x="20" y="230"/>
                      </a:lnTo>
                      <a:lnTo>
                        <a:pt x="10" y="264"/>
                      </a:lnTo>
                      <a:lnTo>
                        <a:pt x="4" y="296"/>
                      </a:lnTo>
                      <a:lnTo>
                        <a:pt x="0" y="332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4" y="402"/>
                      </a:lnTo>
                      <a:lnTo>
                        <a:pt x="10" y="436"/>
                      </a:lnTo>
                      <a:lnTo>
                        <a:pt x="20" y="468"/>
                      </a:lnTo>
                      <a:lnTo>
                        <a:pt x="32" y="498"/>
                      </a:lnTo>
                      <a:lnTo>
                        <a:pt x="48" y="528"/>
                      </a:lnTo>
                      <a:lnTo>
                        <a:pt x="66" y="556"/>
                      </a:lnTo>
                      <a:lnTo>
                        <a:pt x="86" y="580"/>
                      </a:lnTo>
                      <a:lnTo>
                        <a:pt x="110" y="604"/>
                      </a:lnTo>
                      <a:lnTo>
                        <a:pt x="134" y="624"/>
                      </a:lnTo>
                      <a:lnTo>
                        <a:pt x="160" y="642"/>
                      </a:lnTo>
                      <a:lnTo>
                        <a:pt x="188" y="658"/>
                      </a:lnTo>
                      <a:lnTo>
                        <a:pt x="218" y="670"/>
                      </a:lnTo>
                      <a:lnTo>
                        <a:pt x="250" y="680"/>
                      </a:lnTo>
                      <a:lnTo>
                        <a:pt x="282" y="688"/>
                      </a:lnTo>
                      <a:lnTo>
                        <a:pt x="314" y="690"/>
                      </a:lnTo>
                      <a:lnTo>
                        <a:pt x="348" y="690"/>
                      </a:lnTo>
                      <a:lnTo>
                        <a:pt x="348" y="690"/>
                      </a:lnTo>
                      <a:lnTo>
                        <a:pt x="382" y="686"/>
                      </a:lnTo>
                      <a:lnTo>
                        <a:pt x="414" y="678"/>
                      </a:lnTo>
                      <a:lnTo>
                        <a:pt x="446" y="668"/>
                      </a:lnTo>
                      <a:lnTo>
                        <a:pt x="476" y="654"/>
                      </a:lnTo>
                      <a:lnTo>
                        <a:pt x="504" y="638"/>
                      </a:lnTo>
                      <a:lnTo>
                        <a:pt x="530" y="618"/>
                      </a:lnTo>
                      <a:lnTo>
                        <a:pt x="556" y="598"/>
                      </a:lnTo>
                      <a:lnTo>
                        <a:pt x="578" y="574"/>
                      </a:lnTo>
                      <a:lnTo>
                        <a:pt x="598" y="548"/>
                      </a:lnTo>
                      <a:lnTo>
                        <a:pt x="616" y="520"/>
                      </a:lnTo>
                      <a:lnTo>
                        <a:pt x="630" y="490"/>
                      </a:lnTo>
                      <a:lnTo>
                        <a:pt x="644" y="460"/>
                      </a:lnTo>
                      <a:lnTo>
                        <a:pt x="654" y="426"/>
                      </a:lnTo>
                      <a:lnTo>
                        <a:pt x="660" y="394"/>
                      </a:lnTo>
                      <a:lnTo>
                        <a:pt x="662" y="358"/>
                      </a:lnTo>
                      <a:lnTo>
                        <a:pt x="662" y="324"/>
                      </a:lnTo>
                      <a:lnTo>
                        <a:pt x="662" y="324"/>
                      </a:lnTo>
                      <a:lnTo>
                        <a:pt x="660" y="288"/>
                      </a:lnTo>
                      <a:lnTo>
                        <a:pt x="652" y="254"/>
                      </a:lnTo>
                      <a:lnTo>
                        <a:pt x="644" y="222"/>
                      </a:lnTo>
                      <a:lnTo>
                        <a:pt x="630" y="192"/>
                      </a:lnTo>
                      <a:lnTo>
                        <a:pt x="614" y="162"/>
                      </a:lnTo>
                      <a:lnTo>
                        <a:pt x="596" y="134"/>
                      </a:lnTo>
                      <a:lnTo>
                        <a:pt x="576" y="110"/>
                      </a:lnTo>
                      <a:lnTo>
                        <a:pt x="554" y="86"/>
                      </a:lnTo>
                      <a:lnTo>
                        <a:pt x="530" y="66"/>
                      </a:lnTo>
                      <a:lnTo>
                        <a:pt x="502" y="48"/>
                      </a:lnTo>
                      <a:lnTo>
                        <a:pt x="474" y="32"/>
                      </a:lnTo>
                      <a:lnTo>
                        <a:pt x="444" y="20"/>
                      </a:lnTo>
                      <a:lnTo>
                        <a:pt x="414" y="10"/>
                      </a:lnTo>
                      <a:lnTo>
                        <a:pt x="382" y="4"/>
                      </a:lnTo>
                      <a:lnTo>
                        <a:pt x="348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E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0" name="Freeform 168"/>
                <p:cNvSpPr>
                  <a:spLocks/>
                </p:cNvSpPr>
                <p:nvPr/>
              </p:nvSpPr>
              <p:spPr bwMode="auto">
                <a:xfrm flipH="1">
                  <a:off x="8309074" y="3159459"/>
                  <a:ext cx="1131722" cy="1285875"/>
                </a:xfrm>
                <a:custGeom>
                  <a:avLst/>
                  <a:gdLst>
                    <a:gd name="T0" fmla="*/ 300 w 640"/>
                    <a:gd name="T1" fmla="*/ 2 h 672"/>
                    <a:gd name="T2" fmla="*/ 236 w 640"/>
                    <a:gd name="T3" fmla="*/ 14 h 672"/>
                    <a:gd name="T4" fmla="*/ 178 w 640"/>
                    <a:gd name="T5" fmla="*/ 36 h 672"/>
                    <a:gd name="T6" fmla="*/ 126 w 640"/>
                    <a:gd name="T7" fmla="*/ 72 h 672"/>
                    <a:gd name="T8" fmla="*/ 80 w 640"/>
                    <a:gd name="T9" fmla="*/ 116 h 672"/>
                    <a:gd name="T10" fmla="*/ 44 w 640"/>
                    <a:gd name="T11" fmla="*/ 168 h 672"/>
                    <a:gd name="T12" fmla="*/ 18 w 640"/>
                    <a:gd name="T13" fmla="*/ 228 h 672"/>
                    <a:gd name="T14" fmla="*/ 2 w 640"/>
                    <a:gd name="T15" fmla="*/ 292 h 672"/>
                    <a:gd name="T16" fmla="*/ 0 w 640"/>
                    <a:gd name="T17" fmla="*/ 360 h 672"/>
                    <a:gd name="T18" fmla="*/ 2 w 640"/>
                    <a:gd name="T19" fmla="*/ 394 h 672"/>
                    <a:gd name="T20" fmla="*/ 20 w 640"/>
                    <a:gd name="T21" fmla="*/ 458 h 672"/>
                    <a:gd name="T22" fmla="*/ 46 w 640"/>
                    <a:gd name="T23" fmla="*/ 516 h 672"/>
                    <a:gd name="T24" fmla="*/ 84 w 640"/>
                    <a:gd name="T25" fmla="*/ 566 h 672"/>
                    <a:gd name="T26" fmla="*/ 130 w 640"/>
                    <a:gd name="T27" fmla="*/ 608 h 672"/>
                    <a:gd name="T28" fmla="*/ 184 w 640"/>
                    <a:gd name="T29" fmla="*/ 642 h 672"/>
                    <a:gd name="T30" fmla="*/ 242 w 640"/>
                    <a:gd name="T31" fmla="*/ 662 h 672"/>
                    <a:gd name="T32" fmla="*/ 304 w 640"/>
                    <a:gd name="T33" fmla="*/ 672 h 672"/>
                    <a:gd name="T34" fmla="*/ 338 w 640"/>
                    <a:gd name="T35" fmla="*/ 670 h 672"/>
                    <a:gd name="T36" fmla="*/ 402 w 640"/>
                    <a:gd name="T37" fmla="*/ 660 h 672"/>
                    <a:gd name="T38" fmla="*/ 460 w 640"/>
                    <a:gd name="T39" fmla="*/ 636 h 672"/>
                    <a:gd name="T40" fmla="*/ 512 w 640"/>
                    <a:gd name="T41" fmla="*/ 600 h 672"/>
                    <a:gd name="T42" fmla="*/ 558 w 640"/>
                    <a:gd name="T43" fmla="*/ 556 h 672"/>
                    <a:gd name="T44" fmla="*/ 594 w 640"/>
                    <a:gd name="T45" fmla="*/ 504 h 672"/>
                    <a:gd name="T46" fmla="*/ 620 w 640"/>
                    <a:gd name="T47" fmla="*/ 444 h 672"/>
                    <a:gd name="T48" fmla="*/ 636 w 640"/>
                    <a:gd name="T49" fmla="*/ 380 h 672"/>
                    <a:gd name="T50" fmla="*/ 638 w 640"/>
                    <a:gd name="T51" fmla="*/ 312 h 672"/>
                    <a:gd name="T52" fmla="*/ 636 w 640"/>
                    <a:gd name="T53" fmla="*/ 278 h 672"/>
                    <a:gd name="T54" fmla="*/ 620 w 640"/>
                    <a:gd name="T55" fmla="*/ 214 h 672"/>
                    <a:gd name="T56" fmla="*/ 592 w 640"/>
                    <a:gd name="T57" fmla="*/ 156 h 672"/>
                    <a:gd name="T58" fmla="*/ 554 w 640"/>
                    <a:gd name="T59" fmla="*/ 106 h 672"/>
                    <a:gd name="T60" fmla="*/ 508 w 640"/>
                    <a:gd name="T61" fmla="*/ 64 h 672"/>
                    <a:gd name="T62" fmla="*/ 456 w 640"/>
                    <a:gd name="T63" fmla="*/ 30 h 672"/>
                    <a:gd name="T64" fmla="*/ 396 w 640"/>
                    <a:gd name="T65" fmla="*/ 10 h 672"/>
                    <a:gd name="T66" fmla="*/ 334 w 640"/>
                    <a:gd name="T67" fmla="*/ 0 h 672"/>
                    <a:gd name="T68" fmla="*/ 300 w 640"/>
                    <a:gd name="T69" fmla="*/ 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0" h="672">
                      <a:moveTo>
                        <a:pt x="300" y="2"/>
                      </a:moveTo>
                      <a:lnTo>
                        <a:pt x="300" y="2"/>
                      </a:lnTo>
                      <a:lnTo>
                        <a:pt x="268" y="6"/>
                      </a:lnTo>
                      <a:lnTo>
                        <a:pt x="236" y="14"/>
                      </a:lnTo>
                      <a:lnTo>
                        <a:pt x="206" y="24"/>
                      </a:lnTo>
                      <a:lnTo>
                        <a:pt x="178" y="36"/>
                      </a:lnTo>
                      <a:lnTo>
                        <a:pt x="150" y="54"/>
                      </a:lnTo>
                      <a:lnTo>
                        <a:pt x="126" y="72"/>
                      </a:lnTo>
                      <a:lnTo>
                        <a:pt x="102" y="92"/>
                      </a:lnTo>
                      <a:lnTo>
                        <a:pt x="80" y="116"/>
                      </a:lnTo>
                      <a:lnTo>
                        <a:pt x="60" y="142"/>
                      </a:lnTo>
                      <a:lnTo>
                        <a:pt x="44" y="168"/>
                      </a:lnTo>
                      <a:lnTo>
                        <a:pt x="30" y="198"/>
                      </a:lnTo>
                      <a:lnTo>
                        <a:pt x="18" y="228"/>
                      </a:lnTo>
                      <a:lnTo>
                        <a:pt x="8" y="260"/>
                      </a:lnTo>
                      <a:lnTo>
                        <a:pt x="2" y="292"/>
                      </a:lnTo>
                      <a:lnTo>
                        <a:pt x="0" y="326"/>
                      </a:lnTo>
                      <a:lnTo>
                        <a:pt x="0" y="360"/>
                      </a:lnTo>
                      <a:lnTo>
                        <a:pt x="0" y="360"/>
                      </a:lnTo>
                      <a:lnTo>
                        <a:pt x="2" y="394"/>
                      </a:lnTo>
                      <a:lnTo>
                        <a:pt x="10" y="426"/>
                      </a:lnTo>
                      <a:lnTo>
                        <a:pt x="20" y="458"/>
                      </a:lnTo>
                      <a:lnTo>
                        <a:pt x="32" y="488"/>
                      </a:lnTo>
                      <a:lnTo>
                        <a:pt x="46" y="516"/>
                      </a:lnTo>
                      <a:lnTo>
                        <a:pt x="64" y="542"/>
                      </a:lnTo>
                      <a:lnTo>
                        <a:pt x="84" y="566"/>
                      </a:lnTo>
                      <a:lnTo>
                        <a:pt x="106" y="588"/>
                      </a:lnTo>
                      <a:lnTo>
                        <a:pt x="130" y="608"/>
                      </a:lnTo>
                      <a:lnTo>
                        <a:pt x="156" y="626"/>
                      </a:lnTo>
                      <a:lnTo>
                        <a:pt x="184" y="642"/>
                      </a:lnTo>
                      <a:lnTo>
                        <a:pt x="212" y="654"/>
                      </a:lnTo>
                      <a:lnTo>
                        <a:pt x="242" y="662"/>
                      </a:lnTo>
                      <a:lnTo>
                        <a:pt x="272" y="668"/>
                      </a:lnTo>
                      <a:lnTo>
                        <a:pt x="304" y="672"/>
                      </a:lnTo>
                      <a:lnTo>
                        <a:pt x="338" y="670"/>
                      </a:lnTo>
                      <a:lnTo>
                        <a:pt x="338" y="670"/>
                      </a:lnTo>
                      <a:lnTo>
                        <a:pt x="370" y="666"/>
                      </a:lnTo>
                      <a:lnTo>
                        <a:pt x="402" y="660"/>
                      </a:lnTo>
                      <a:lnTo>
                        <a:pt x="432" y="648"/>
                      </a:lnTo>
                      <a:lnTo>
                        <a:pt x="460" y="636"/>
                      </a:lnTo>
                      <a:lnTo>
                        <a:pt x="488" y="620"/>
                      </a:lnTo>
                      <a:lnTo>
                        <a:pt x="512" y="600"/>
                      </a:lnTo>
                      <a:lnTo>
                        <a:pt x="536" y="580"/>
                      </a:lnTo>
                      <a:lnTo>
                        <a:pt x="558" y="556"/>
                      </a:lnTo>
                      <a:lnTo>
                        <a:pt x="578" y="530"/>
                      </a:lnTo>
                      <a:lnTo>
                        <a:pt x="594" y="504"/>
                      </a:lnTo>
                      <a:lnTo>
                        <a:pt x="608" y="474"/>
                      </a:lnTo>
                      <a:lnTo>
                        <a:pt x="620" y="444"/>
                      </a:lnTo>
                      <a:lnTo>
                        <a:pt x="630" y="414"/>
                      </a:lnTo>
                      <a:lnTo>
                        <a:pt x="636" y="380"/>
                      </a:lnTo>
                      <a:lnTo>
                        <a:pt x="640" y="348"/>
                      </a:lnTo>
                      <a:lnTo>
                        <a:pt x="638" y="312"/>
                      </a:lnTo>
                      <a:lnTo>
                        <a:pt x="638" y="312"/>
                      </a:lnTo>
                      <a:lnTo>
                        <a:pt x="636" y="278"/>
                      </a:lnTo>
                      <a:lnTo>
                        <a:pt x="628" y="246"/>
                      </a:lnTo>
                      <a:lnTo>
                        <a:pt x="620" y="214"/>
                      </a:lnTo>
                      <a:lnTo>
                        <a:pt x="606" y="184"/>
                      </a:lnTo>
                      <a:lnTo>
                        <a:pt x="592" y="156"/>
                      </a:lnTo>
                      <a:lnTo>
                        <a:pt x="574" y="130"/>
                      </a:lnTo>
                      <a:lnTo>
                        <a:pt x="554" y="106"/>
                      </a:lnTo>
                      <a:lnTo>
                        <a:pt x="532" y="84"/>
                      </a:lnTo>
                      <a:lnTo>
                        <a:pt x="508" y="64"/>
                      </a:lnTo>
                      <a:lnTo>
                        <a:pt x="482" y="46"/>
                      </a:lnTo>
                      <a:lnTo>
                        <a:pt x="456" y="30"/>
                      </a:lnTo>
                      <a:lnTo>
                        <a:pt x="426" y="18"/>
                      </a:lnTo>
                      <a:lnTo>
                        <a:pt x="396" y="10"/>
                      </a:lnTo>
                      <a:lnTo>
                        <a:pt x="366" y="4"/>
                      </a:lnTo>
                      <a:lnTo>
                        <a:pt x="334" y="0"/>
                      </a:lnTo>
                      <a:lnTo>
                        <a:pt x="300" y="2"/>
                      </a:lnTo>
                      <a:lnTo>
                        <a:pt x="300" y="2"/>
                      </a:lnTo>
                      <a:close/>
                    </a:path>
                  </a:pathLst>
                </a:custGeom>
                <a:solidFill>
                  <a:srgbClr val="FFE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1" name="Freeform 169"/>
                <p:cNvSpPr>
                  <a:spLocks/>
                </p:cNvSpPr>
                <p:nvPr/>
              </p:nvSpPr>
              <p:spPr bwMode="auto">
                <a:xfrm flipH="1">
                  <a:off x="8329776" y="3170572"/>
                  <a:ext cx="1093078" cy="1244600"/>
                </a:xfrm>
                <a:custGeom>
                  <a:avLst/>
                  <a:gdLst>
                    <a:gd name="T0" fmla="*/ 288 w 618"/>
                    <a:gd name="T1" fmla="*/ 0 h 650"/>
                    <a:gd name="T2" fmla="*/ 228 w 618"/>
                    <a:gd name="T3" fmla="*/ 12 h 650"/>
                    <a:gd name="T4" fmla="*/ 170 w 618"/>
                    <a:gd name="T5" fmla="*/ 36 h 650"/>
                    <a:gd name="T6" fmla="*/ 120 w 618"/>
                    <a:gd name="T7" fmla="*/ 70 h 650"/>
                    <a:gd name="T8" fmla="*/ 76 w 618"/>
                    <a:gd name="T9" fmla="*/ 114 h 650"/>
                    <a:gd name="T10" fmla="*/ 42 w 618"/>
                    <a:gd name="T11" fmla="*/ 164 h 650"/>
                    <a:gd name="T12" fmla="*/ 16 w 618"/>
                    <a:gd name="T13" fmla="*/ 222 h 650"/>
                    <a:gd name="T14" fmla="*/ 2 w 618"/>
                    <a:gd name="T15" fmla="*/ 284 h 650"/>
                    <a:gd name="T16" fmla="*/ 0 w 618"/>
                    <a:gd name="T17" fmla="*/ 350 h 650"/>
                    <a:gd name="T18" fmla="*/ 4 w 618"/>
                    <a:gd name="T19" fmla="*/ 384 h 650"/>
                    <a:gd name="T20" fmla="*/ 20 w 618"/>
                    <a:gd name="T21" fmla="*/ 446 h 650"/>
                    <a:gd name="T22" fmla="*/ 48 w 618"/>
                    <a:gd name="T23" fmla="*/ 502 h 650"/>
                    <a:gd name="T24" fmla="*/ 84 w 618"/>
                    <a:gd name="T25" fmla="*/ 550 h 650"/>
                    <a:gd name="T26" fmla="*/ 128 w 618"/>
                    <a:gd name="T27" fmla="*/ 592 h 650"/>
                    <a:gd name="T28" fmla="*/ 180 w 618"/>
                    <a:gd name="T29" fmla="*/ 622 h 650"/>
                    <a:gd name="T30" fmla="*/ 236 w 618"/>
                    <a:gd name="T31" fmla="*/ 642 h 650"/>
                    <a:gd name="T32" fmla="*/ 296 w 618"/>
                    <a:gd name="T33" fmla="*/ 650 h 650"/>
                    <a:gd name="T34" fmla="*/ 328 w 618"/>
                    <a:gd name="T35" fmla="*/ 650 h 650"/>
                    <a:gd name="T36" fmla="*/ 390 w 618"/>
                    <a:gd name="T37" fmla="*/ 638 h 650"/>
                    <a:gd name="T38" fmla="*/ 446 w 618"/>
                    <a:gd name="T39" fmla="*/ 614 h 650"/>
                    <a:gd name="T40" fmla="*/ 498 w 618"/>
                    <a:gd name="T41" fmla="*/ 580 h 650"/>
                    <a:gd name="T42" fmla="*/ 540 w 618"/>
                    <a:gd name="T43" fmla="*/ 536 h 650"/>
                    <a:gd name="T44" fmla="*/ 576 w 618"/>
                    <a:gd name="T45" fmla="*/ 486 h 650"/>
                    <a:gd name="T46" fmla="*/ 600 w 618"/>
                    <a:gd name="T47" fmla="*/ 428 h 650"/>
                    <a:gd name="T48" fmla="*/ 614 w 618"/>
                    <a:gd name="T49" fmla="*/ 366 h 650"/>
                    <a:gd name="T50" fmla="*/ 616 w 618"/>
                    <a:gd name="T51" fmla="*/ 300 h 650"/>
                    <a:gd name="T52" fmla="*/ 614 w 618"/>
                    <a:gd name="T53" fmla="*/ 266 h 650"/>
                    <a:gd name="T54" fmla="*/ 598 w 618"/>
                    <a:gd name="T55" fmla="*/ 204 h 650"/>
                    <a:gd name="T56" fmla="*/ 570 w 618"/>
                    <a:gd name="T57" fmla="*/ 148 h 650"/>
                    <a:gd name="T58" fmla="*/ 534 w 618"/>
                    <a:gd name="T59" fmla="*/ 100 h 650"/>
                    <a:gd name="T60" fmla="*/ 490 w 618"/>
                    <a:gd name="T61" fmla="*/ 60 h 650"/>
                    <a:gd name="T62" fmla="*/ 438 w 618"/>
                    <a:gd name="T63" fmla="*/ 28 h 650"/>
                    <a:gd name="T64" fmla="*/ 382 w 618"/>
                    <a:gd name="T65" fmla="*/ 8 h 650"/>
                    <a:gd name="T66" fmla="*/ 320 w 618"/>
                    <a:gd name="T67" fmla="*/ 0 h 650"/>
                    <a:gd name="T68" fmla="*/ 288 w 618"/>
                    <a:gd name="T6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18" h="650">
                      <a:moveTo>
                        <a:pt x="288" y="0"/>
                      </a:moveTo>
                      <a:lnTo>
                        <a:pt x="288" y="0"/>
                      </a:lnTo>
                      <a:lnTo>
                        <a:pt x="258" y="6"/>
                      </a:lnTo>
                      <a:lnTo>
                        <a:pt x="228" y="12"/>
                      </a:lnTo>
                      <a:lnTo>
                        <a:pt x="198" y="22"/>
                      </a:lnTo>
                      <a:lnTo>
                        <a:pt x="170" y="36"/>
                      </a:lnTo>
                      <a:lnTo>
                        <a:pt x="144" y="52"/>
                      </a:lnTo>
                      <a:lnTo>
                        <a:pt x="120" y="70"/>
                      </a:lnTo>
                      <a:lnTo>
                        <a:pt x="98" y="92"/>
                      </a:lnTo>
                      <a:lnTo>
                        <a:pt x="76" y="114"/>
                      </a:lnTo>
                      <a:lnTo>
                        <a:pt x="58" y="138"/>
                      </a:lnTo>
                      <a:lnTo>
                        <a:pt x="42" y="164"/>
                      </a:lnTo>
                      <a:lnTo>
                        <a:pt x="28" y="192"/>
                      </a:lnTo>
                      <a:lnTo>
                        <a:pt x="16" y="222"/>
                      </a:lnTo>
                      <a:lnTo>
                        <a:pt x="8" y="252"/>
                      </a:lnTo>
                      <a:lnTo>
                        <a:pt x="2" y="284"/>
                      </a:lnTo>
                      <a:lnTo>
                        <a:pt x="0" y="318"/>
                      </a:lnTo>
                      <a:lnTo>
                        <a:pt x="0" y="350"/>
                      </a:lnTo>
                      <a:lnTo>
                        <a:pt x="0" y="350"/>
                      </a:lnTo>
                      <a:lnTo>
                        <a:pt x="4" y="384"/>
                      </a:lnTo>
                      <a:lnTo>
                        <a:pt x="10" y="416"/>
                      </a:lnTo>
                      <a:lnTo>
                        <a:pt x="20" y="446"/>
                      </a:lnTo>
                      <a:lnTo>
                        <a:pt x="32" y="474"/>
                      </a:lnTo>
                      <a:lnTo>
                        <a:pt x="48" y="502"/>
                      </a:lnTo>
                      <a:lnTo>
                        <a:pt x="64" y="528"/>
                      </a:lnTo>
                      <a:lnTo>
                        <a:pt x="84" y="550"/>
                      </a:lnTo>
                      <a:lnTo>
                        <a:pt x="104" y="572"/>
                      </a:lnTo>
                      <a:lnTo>
                        <a:pt x="128" y="592"/>
                      </a:lnTo>
                      <a:lnTo>
                        <a:pt x="152" y="608"/>
                      </a:lnTo>
                      <a:lnTo>
                        <a:pt x="180" y="622"/>
                      </a:lnTo>
                      <a:lnTo>
                        <a:pt x="208" y="634"/>
                      </a:lnTo>
                      <a:lnTo>
                        <a:pt x="236" y="642"/>
                      </a:lnTo>
                      <a:lnTo>
                        <a:pt x="266" y="648"/>
                      </a:lnTo>
                      <a:lnTo>
                        <a:pt x="296" y="650"/>
                      </a:lnTo>
                      <a:lnTo>
                        <a:pt x="328" y="650"/>
                      </a:lnTo>
                      <a:lnTo>
                        <a:pt x="328" y="650"/>
                      </a:lnTo>
                      <a:lnTo>
                        <a:pt x="360" y="646"/>
                      </a:lnTo>
                      <a:lnTo>
                        <a:pt x="390" y="638"/>
                      </a:lnTo>
                      <a:lnTo>
                        <a:pt x="420" y="628"/>
                      </a:lnTo>
                      <a:lnTo>
                        <a:pt x="446" y="614"/>
                      </a:lnTo>
                      <a:lnTo>
                        <a:pt x="472" y="598"/>
                      </a:lnTo>
                      <a:lnTo>
                        <a:pt x="498" y="580"/>
                      </a:lnTo>
                      <a:lnTo>
                        <a:pt x="520" y="560"/>
                      </a:lnTo>
                      <a:lnTo>
                        <a:pt x="540" y="536"/>
                      </a:lnTo>
                      <a:lnTo>
                        <a:pt x="558" y="512"/>
                      </a:lnTo>
                      <a:lnTo>
                        <a:pt x="576" y="486"/>
                      </a:lnTo>
                      <a:lnTo>
                        <a:pt x="590" y="458"/>
                      </a:lnTo>
                      <a:lnTo>
                        <a:pt x="600" y="428"/>
                      </a:lnTo>
                      <a:lnTo>
                        <a:pt x="608" y="398"/>
                      </a:lnTo>
                      <a:lnTo>
                        <a:pt x="614" y="366"/>
                      </a:lnTo>
                      <a:lnTo>
                        <a:pt x="618" y="334"/>
                      </a:lnTo>
                      <a:lnTo>
                        <a:pt x="616" y="300"/>
                      </a:lnTo>
                      <a:lnTo>
                        <a:pt x="616" y="300"/>
                      </a:lnTo>
                      <a:lnTo>
                        <a:pt x="614" y="266"/>
                      </a:lnTo>
                      <a:lnTo>
                        <a:pt x="606" y="236"/>
                      </a:lnTo>
                      <a:lnTo>
                        <a:pt x="598" y="204"/>
                      </a:lnTo>
                      <a:lnTo>
                        <a:pt x="584" y="176"/>
                      </a:lnTo>
                      <a:lnTo>
                        <a:pt x="570" y="148"/>
                      </a:lnTo>
                      <a:lnTo>
                        <a:pt x="552" y="124"/>
                      </a:lnTo>
                      <a:lnTo>
                        <a:pt x="534" y="100"/>
                      </a:lnTo>
                      <a:lnTo>
                        <a:pt x="512" y="78"/>
                      </a:lnTo>
                      <a:lnTo>
                        <a:pt x="490" y="60"/>
                      </a:lnTo>
                      <a:lnTo>
                        <a:pt x="464" y="42"/>
                      </a:lnTo>
                      <a:lnTo>
                        <a:pt x="438" y="28"/>
                      </a:lnTo>
                      <a:lnTo>
                        <a:pt x="410" y="16"/>
                      </a:lnTo>
                      <a:lnTo>
                        <a:pt x="382" y="8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2" name="Freeform 170"/>
                <p:cNvSpPr>
                  <a:spLocks/>
                </p:cNvSpPr>
                <p:nvPr/>
              </p:nvSpPr>
              <p:spPr bwMode="auto">
                <a:xfrm flipH="1">
                  <a:off x="8351858" y="3181684"/>
                  <a:ext cx="1053054" cy="1206500"/>
                </a:xfrm>
                <a:custGeom>
                  <a:avLst/>
                  <a:gdLst>
                    <a:gd name="T0" fmla="*/ 276 w 596"/>
                    <a:gd name="T1" fmla="*/ 0 h 630"/>
                    <a:gd name="T2" fmla="*/ 218 w 596"/>
                    <a:gd name="T3" fmla="*/ 12 h 630"/>
                    <a:gd name="T4" fmla="*/ 162 w 596"/>
                    <a:gd name="T5" fmla="*/ 36 h 630"/>
                    <a:gd name="T6" fmla="*/ 114 w 596"/>
                    <a:gd name="T7" fmla="*/ 70 h 630"/>
                    <a:gd name="T8" fmla="*/ 74 w 596"/>
                    <a:gd name="T9" fmla="*/ 112 h 630"/>
                    <a:gd name="T10" fmla="*/ 40 w 596"/>
                    <a:gd name="T11" fmla="*/ 162 h 630"/>
                    <a:gd name="T12" fmla="*/ 16 w 596"/>
                    <a:gd name="T13" fmla="*/ 218 h 630"/>
                    <a:gd name="T14" fmla="*/ 4 w 596"/>
                    <a:gd name="T15" fmla="*/ 278 h 630"/>
                    <a:gd name="T16" fmla="*/ 2 w 596"/>
                    <a:gd name="T17" fmla="*/ 342 h 630"/>
                    <a:gd name="T18" fmla="*/ 6 w 596"/>
                    <a:gd name="T19" fmla="*/ 374 h 630"/>
                    <a:gd name="T20" fmla="*/ 22 w 596"/>
                    <a:gd name="T21" fmla="*/ 434 h 630"/>
                    <a:gd name="T22" fmla="*/ 48 w 596"/>
                    <a:gd name="T23" fmla="*/ 488 h 630"/>
                    <a:gd name="T24" fmla="*/ 82 w 596"/>
                    <a:gd name="T25" fmla="*/ 534 h 630"/>
                    <a:gd name="T26" fmla="*/ 126 w 596"/>
                    <a:gd name="T27" fmla="*/ 574 h 630"/>
                    <a:gd name="T28" fmla="*/ 176 w 596"/>
                    <a:gd name="T29" fmla="*/ 604 h 630"/>
                    <a:gd name="T30" fmla="*/ 230 w 596"/>
                    <a:gd name="T31" fmla="*/ 622 h 630"/>
                    <a:gd name="T32" fmla="*/ 290 w 596"/>
                    <a:gd name="T33" fmla="*/ 630 h 630"/>
                    <a:gd name="T34" fmla="*/ 320 w 596"/>
                    <a:gd name="T35" fmla="*/ 628 h 630"/>
                    <a:gd name="T36" fmla="*/ 378 w 596"/>
                    <a:gd name="T37" fmla="*/ 616 h 630"/>
                    <a:gd name="T38" fmla="*/ 434 w 596"/>
                    <a:gd name="T39" fmla="*/ 592 h 630"/>
                    <a:gd name="T40" fmla="*/ 482 w 596"/>
                    <a:gd name="T41" fmla="*/ 560 h 630"/>
                    <a:gd name="T42" fmla="*/ 522 w 596"/>
                    <a:gd name="T43" fmla="*/ 516 h 630"/>
                    <a:gd name="T44" fmla="*/ 556 w 596"/>
                    <a:gd name="T45" fmla="*/ 468 h 630"/>
                    <a:gd name="T46" fmla="*/ 580 w 596"/>
                    <a:gd name="T47" fmla="*/ 412 h 630"/>
                    <a:gd name="T48" fmla="*/ 594 w 596"/>
                    <a:gd name="T49" fmla="*/ 350 h 630"/>
                    <a:gd name="T50" fmla="*/ 594 w 596"/>
                    <a:gd name="T51" fmla="*/ 288 h 630"/>
                    <a:gd name="T52" fmla="*/ 592 w 596"/>
                    <a:gd name="T53" fmla="*/ 256 h 630"/>
                    <a:gd name="T54" fmla="*/ 576 w 596"/>
                    <a:gd name="T55" fmla="*/ 196 h 630"/>
                    <a:gd name="T56" fmla="*/ 548 w 596"/>
                    <a:gd name="T57" fmla="*/ 140 h 630"/>
                    <a:gd name="T58" fmla="*/ 514 w 596"/>
                    <a:gd name="T59" fmla="*/ 94 h 630"/>
                    <a:gd name="T60" fmla="*/ 470 w 596"/>
                    <a:gd name="T61" fmla="*/ 54 h 630"/>
                    <a:gd name="T62" fmla="*/ 420 w 596"/>
                    <a:gd name="T63" fmla="*/ 26 h 630"/>
                    <a:gd name="T64" fmla="*/ 366 w 596"/>
                    <a:gd name="T65" fmla="*/ 6 h 630"/>
                    <a:gd name="T66" fmla="*/ 306 w 596"/>
                    <a:gd name="T67" fmla="*/ 0 h 630"/>
                    <a:gd name="T68" fmla="*/ 276 w 596"/>
                    <a:gd name="T6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6" h="630">
                      <a:moveTo>
                        <a:pt x="276" y="0"/>
                      </a:moveTo>
                      <a:lnTo>
                        <a:pt x="276" y="0"/>
                      </a:lnTo>
                      <a:lnTo>
                        <a:pt x="246" y="4"/>
                      </a:lnTo>
                      <a:lnTo>
                        <a:pt x="218" y="12"/>
                      </a:lnTo>
                      <a:lnTo>
                        <a:pt x="190" y="22"/>
                      </a:lnTo>
                      <a:lnTo>
                        <a:pt x="162" y="36"/>
                      </a:lnTo>
                      <a:lnTo>
                        <a:pt x="138" y="52"/>
                      </a:lnTo>
                      <a:lnTo>
                        <a:pt x="114" y="70"/>
                      </a:lnTo>
                      <a:lnTo>
                        <a:pt x="92" y="90"/>
                      </a:lnTo>
                      <a:lnTo>
                        <a:pt x="74" y="112"/>
                      </a:lnTo>
                      <a:lnTo>
                        <a:pt x="56" y="136"/>
                      </a:lnTo>
                      <a:lnTo>
                        <a:pt x="40" y="162"/>
                      </a:lnTo>
                      <a:lnTo>
                        <a:pt x="28" y="188"/>
                      </a:lnTo>
                      <a:lnTo>
                        <a:pt x="16" y="218"/>
                      </a:lnTo>
                      <a:lnTo>
                        <a:pt x="8" y="246"/>
                      </a:lnTo>
                      <a:lnTo>
                        <a:pt x="4" y="278"/>
                      </a:lnTo>
                      <a:lnTo>
                        <a:pt x="0" y="310"/>
                      </a:lnTo>
                      <a:lnTo>
                        <a:pt x="2" y="342"/>
                      </a:lnTo>
                      <a:lnTo>
                        <a:pt x="2" y="342"/>
                      </a:lnTo>
                      <a:lnTo>
                        <a:pt x="6" y="374"/>
                      </a:lnTo>
                      <a:lnTo>
                        <a:pt x="12" y="404"/>
                      </a:lnTo>
                      <a:lnTo>
                        <a:pt x="22" y="434"/>
                      </a:lnTo>
                      <a:lnTo>
                        <a:pt x="34" y="462"/>
                      </a:lnTo>
                      <a:lnTo>
                        <a:pt x="48" y="488"/>
                      </a:lnTo>
                      <a:lnTo>
                        <a:pt x="64" y="512"/>
                      </a:lnTo>
                      <a:lnTo>
                        <a:pt x="82" y="534"/>
                      </a:lnTo>
                      <a:lnTo>
                        <a:pt x="104" y="556"/>
                      </a:lnTo>
                      <a:lnTo>
                        <a:pt x="126" y="574"/>
                      </a:lnTo>
                      <a:lnTo>
                        <a:pt x="150" y="590"/>
                      </a:lnTo>
                      <a:lnTo>
                        <a:pt x="176" y="604"/>
                      </a:lnTo>
                      <a:lnTo>
                        <a:pt x="202" y="614"/>
                      </a:lnTo>
                      <a:lnTo>
                        <a:pt x="230" y="622"/>
                      </a:lnTo>
                      <a:lnTo>
                        <a:pt x="260" y="628"/>
                      </a:lnTo>
                      <a:lnTo>
                        <a:pt x="290" y="630"/>
                      </a:lnTo>
                      <a:lnTo>
                        <a:pt x="320" y="628"/>
                      </a:lnTo>
                      <a:lnTo>
                        <a:pt x="320" y="628"/>
                      </a:lnTo>
                      <a:lnTo>
                        <a:pt x="350" y="624"/>
                      </a:lnTo>
                      <a:lnTo>
                        <a:pt x="378" y="616"/>
                      </a:lnTo>
                      <a:lnTo>
                        <a:pt x="406" y="606"/>
                      </a:lnTo>
                      <a:lnTo>
                        <a:pt x="434" y="592"/>
                      </a:lnTo>
                      <a:lnTo>
                        <a:pt x="458" y="578"/>
                      </a:lnTo>
                      <a:lnTo>
                        <a:pt x="482" y="560"/>
                      </a:lnTo>
                      <a:lnTo>
                        <a:pt x="504" y="540"/>
                      </a:lnTo>
                      <a:lnTo>
                        <a:pt x="522" y="516"/>
                      </a:lnTo>
                      <a:lnTo>
                        <a:pt x="540" y="492"/>
                      </a:lnTo>
                      <a:lnTo>
                        <a:pt x="556" y="468"/>
                      </a:lnTo>
                      <a:lnTo>
                        <a:pt x="570" y="440"/>
                      </a:lnTo>
                      <a:lnTo>
                        <a:pt x="580" y="412"/>
                      </a:lnTo>
                      <a:lnTo>
                        <a:pt x="588" y="382"/>
                      </a:lnTo>
                      <a:lnTo>
                        <a:pt x="594" y="350"/>
                      </a:lnTo>
                      <a:lnTo>
                        <a:pt x="596" y="320"/>
                      </a:lnTo>
                      <a:lnTo>
                        <a:pt x="594" y="288"/>
                      </a:lnTo>
                      <a:lnTo>
                        <a:pt x="594" y="288"/>
                      </a:lnTo>
                      <a:lnTo>
                        <a:pt x="592" y="256"/>
                      </a:lnTo>
                      <a:lnTo>
                        <a:pt x="584" y="224"/>
                      </a:lnTo>
                      <a:lnTo>
                        <a:pt x="576" y="196"/>
                      </a:lnTo>
                      <a:lnTo>
                        <a:pt x="564" y="168"/>
                      </a:lnTo>
                      <a:lnTo>
                        <a:pt x="548" y="140"/>
                      </a:lnTo>
                      <a:lnTo>
                        <a:pt x="532" y="116"/>
                      </a:lnTo>
                      <a:lnTo>
                        <a:pt x="514" y="94"/>
                      </a:lnTo>
                      <a:lnTo>
                        <a:pt x="492" y="74"/>
                      </a:lnTo>
                      <a:lnTo>
                        <a:pt x="470" y="54"/>
                      </a:lnTo>
                      <a:lnTo>
                        <a:pt x="446" y="38"/>
                      </a:lnTo>
                      <a:lnTo>
                        <a:pt x="420" y="26"/>
                      </a:lnTo>
                      <a:lnTo>
                        <a:pt x="394" y="14"/>
                      </a:lnTo>
                      <a:lnTo>
                        <a:pt x="366" y="6"/>
                      </a:lnTo>
                      <a:lnTo>
                        <a:pt x="336" y="2"/>
                      </a:lnTo>
                      <a:lnTo>
                        <a:pt x="30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F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3" name="Freeform 171"/>
                <p:cNvSpPr>
                  <a:spLocks/>
                </p:cNvSpPr>
                <p:nvPr/>
              </p:nvSpPr>
              <p:spPr bwMode="auto">
                <a:xfrm flipH="1">
                  <a:off x="8369801" y="3324559"/>
                  <a:ext cx="1010269" cy="1166813"/>
                </a:xfrm>
                <a:custGeom>
                  <a:avLst/>
                  <a:gdLst>
                    <a:gd name="T0" fmla="*/ 262 w 572"/>
                    <a:gd name="T1" fmla="*/ 2 h 610"/>
                    <a:gd name="T2" fmla="*/ 206 w 572"/>
                    <a:gd name="T3" fmla="*/ 14 h 610"/>
                    <a:gd name="T4" fmla="*/ 154 w 572"/>
                    <a:gd name="T5" fmla="*/ 36 h 610"/>
                    <a:gd name="T6" fmla="*/ 108 w 572"/>
                    <a:gd name="T7" fmla="*/ 70 h 610"/>
                    <a:gd name="T8" fmla="*/ 68 w 572"/>
                    <a:gd name="T9" fmla="*/ 112 h 610"/>
                    <a:gd name="T10" fmla="*/ 36 w 572"/>
                    <a:gd name="T11" fmla="*/ 160 h 610"/>
                    <a:gd name="T12" fmla="*/ 14 w 572"/>
                    <a:gd name="T13" fmla="*/ 214 h 610"/>
                    <a:gd name="T14" fmla="*/ 2 w 572"/>
                    <a:gd name="T15" fmla="*/ 272 h 610"/>
                    <a:gd name="T16" fmla="*/ 0 w 572"/>
                    <a:gd name="T17" fmla="*/ 334 h 610"/>
                    <a:gd name="T18" fmla="*/ 4 w 572"/>
                    <a:gd name="T19" fmla="*/ 366 h 610"/>
                    <a:gd name="T20" fmla="*/ 20 w 572"/>
                    <a:gd name="T21" fmla="*/ 424 h 610"/>
                    <a:gd name="T22" fmla="*/ 46 w 572"/>
                    <a:gd name="T23" fmla="*/ 476 h 610"/>
                    <a:gd name="T24" fmla="*/ 80 w 572"/>
                    <a:gd name="T25" fmla="*/ 520 h 610"/>
                    <a:gd name="T26" fmla="*/ 122 w 572"/>
                    <a:gd name="T27" fmla="*/ 558 h 610"/>
                    <a:gd name="T28" fmla="*/ 170 w 572"/>
                    <a:gd name="T29" fmla="*/ 586 h 610"/>
                    <a:gd name="T30" fmla="*/ 222 w 572"/>
                    <a:gd name="T31" fmla="*/ 604 h 610"/>
                    <a:gd name="T32" fmla="*/ 280 w 572"/>
                    <a:gd name="T33" fmla="*/ 610 h 610"/>
                    <a:gd name="T34" fmla="*/ 308 w 572"/>
                    <a:gd name="T35" fmla="*/ 610 h 610"/>
                    <a:gd name="T36" fmla="*/ 366 w 572"/>
                    <a:gd name="T37" fmla="*/ 598 h 610"/>
                    <a:gd name="T38" fmla="*/ 418 w 572"/>
                    <a:gd name="T39" fmla="*/ 574 h 610"/>
                    <a:gd name="T40" fmla="*/ 464 w 572"/>
                    <a:gd name="T41" fmla="*/ 540 h 610"/>
                    <a:gd name="T42" fmla="*/ 504 w 572"/>
                    <a:gd name="T43" fmla="*/ 500 h 610"/>
                    <a:gd name="T44" fmla="*/ 534 w 572"/>
                    <a:gd name="T45" fmla="*/ 450 h 610"/>
                    <a:gd name="T46" fmla="*/ 558 w 572"/>
                    <a:gd name="T47" fmla="*/ 396 h 610"/>
                    <a:gd name="T48" fmla="*/ 570 w 572"/>
                    <a:gd name="T49" fmla="*/ 338 h 610"/>
                    <a:gd name="T50" fmla="*/ 570 w 572"/>
                    <a:gd name="T51" fmla="*/ 276 h 610"/>
                    <a:gd name="T52" fmla="*/ 566 w 572"/>
                    <a:gd name="T53" fmla="*/ 246 h 610"/>
                    <a:gd name="T54" fmla="*/ 552 w 572"/>
                    <a:gd name="T55" fmla="*/ 188 h 610"/>
                    <a:gd name="T56" fmla="*/ 526 w 572"/>
                    <a:gd name="T57" fmla="*/ 136 h 610"/>
                    <a:gd name="T58" fmla="*/ 490 w 572"/>
                    <a:gd name="T59" fmla="*/ 90 h 610"/>
                    <a:gd name="T60" fmla="*/ 450 w 572"/>
                    <a:gd name="T61" fmla="*/ 52 h 610"/>
                    <a:gd name="T62" fmla="*/ 402 w 572"/>
                    <a:gd name="T63" fmla="*/ 24 h 610"/>
                    <a:gd name="T64" fmla="*/ 348 w 572"/>
                    <a:gd name="T65" fmla="*/ 6 h 610"/>
                    <a:gd name="T66" fmla="*/ 292 w 572"/>
                    <a:gd name="T67" fmla="*/ 0 h 610"/>
                    <a:gd name="T68" fmla="*/ 262 w 572"/>
                    <a:gd name="T69" fmla="*/ 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2" h="610">
                      <a:moveTo>
                        <a:pt x="262" y="2"/>
                      </a:moveTo>
                      <a:lnTo>
                        <a:pt x="262" y="2"/>
                      </a:lnTo>
                      <a:lnTo>
                        <a:pt x="234" y="6"/>
                      </a:lnTo>
                      <a:lnTo>
                        <a:pt x="206" y="14"/>
                      </a:lnTo>
                      <a:lnTo>
                        <a:pt x="178" y="24"/>
                      </a:lnTo>
                      <a:lnTo>
                        <a:pt x="154" y="36"/>
                      </a:lnTo>
                      <a:lnTo>
                        <a:pt x="130" y="52"/>
                      </a:lnTo>
                      <a:lnTo>
                        <a:pt x="108" y="70"/>
                      </a:lnTo>
                      <a:lnTo>
                        <a:pt x="86" y="90"/>
                      </a:lnTo>
                      <a:lnTo>
                        <a:pt x="68" y="112"/>
                      </a:lnTo>
                      <a:lnTo>
                        <a:pt x="50" y="134"/>
                      </a:lnTo>
                      <a:lnTo>
                        <a:pt x="36" y="160"/>
                      </a:lnTo>
                      <a:lnTo>
                        <a:pt x="24" y="186"/>
                      </a:lnTo>
                      <a:lnTo>
                        <a:pt x="14" y="214"/>
                      </a:lnTo>
                      <a:lnTo>
                        <a:pt x="6" y="242"/>
                      </a:lnTo>
                      <a:lnTo>
                        <a:pt x="2" y="272"/>
                      </a:lnTo>
                      <a:lnTo>
                        <a:pt x="0" y="304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4" y="366"/>
                      </a:lnTo>
                      <a:lnTo>
                        <a:pt x="10" y="394"/>
                      </a:lnTo>
                      <a:lnTo>
                        <a:pt x="20" y="424"/>
                      </a:lnTo>
                      <a:lnTo>
                        <a:pt x="32" y="450"/>
                      </a:lnTo>
                      <a:lnTo>
                        <a:pt x="46" y="476"/>
                      </a:lnTo>
                      <a:lnTo>
                        <a:pt x="62" y="500"/>
                      </a:lnTo>
                      <a:lnTo>
                        <a:pt x="80" y="520"/>
                      </a:lnTo>
                      <a:lnTo>
                        <a:pt x="100" y="540"/>
                      </a:lnTo>
                      <a:lnTo>
                        <a:pt x="122" y="558"/>
                      </a:lnTo>
                      <a:lnTo>
                        <a:pt x="146" y="574"/>
                      </a:lnTo>
                      <a:lnTo>
                        <a:pt x="170" y="586"/>
                      </a:lnTo>
                      <a:lnTo>
                        <a:pt x="196" y="596"/>
                      </a:lnTo>
                      <a:lnTo>
                        <a:pt x="222" y="604"/>
                      </a:lnTo>
                      <a:lnTo>
                        <a:pt x="250" y="608"/>
                      </a:lnTo>
                      <a:lnTo>
                        <a:pt x="280" y="610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38" y="604"/>
                      </a:lnTo>
                      <a:lnTo>
                        <a:pt x="366" y="598"/>
                      </a:lnTo>
                      <a:lnTo>
                        <a:pt x="392" y="586"/>
                      </a:lnTo>
                      <a:lnTo>
                        <a:pt x="418" y="574"/>
                      </a:lnTo>
                      <a:lnTo>
                        <a:pt x="442" y="558"/>
                      </a:lnTo>
                      <a:lnTo>
                        <a:pt x="464" y="540"/>
                      </a:lnTo>
                      <a:lnTo>
                        <a:pt x="484" y="522"/>
                      </a:lnTo>
                      <a:lnTo>
                        <a:pt x="504" y="500"/>
                      </a:lnTo>
                      <a:lnTo>
                        <a:pt x="520" y="476"/>
                      </a:lnTo>
                      <a:lnTo>
                        <a:pt x="534" y="450"/>
                      </a:lnTo>
                      <a:lnTo>
                        <a:pt x="548" y="424"/>
                      </a:lnTo>
                      <a:lnTo>
                        <a:pt x="558" y="396"/>
                      </a:lnTo>
                      <a:lnTo>
                        <a:pt x="564" y="368"/>
                      </a:lnTo>
                      <a:lnTo>
                        <a:pt x="570" y="338"/>
                      </a:lnTo>
                      <a:lnTo>
                        <a:pt x="572" y="308"/>
                      </a:lnTo>
                      <a:lnTo>
                        <a:pt x="570" y="276"/>
                      </a:lnTo>
                      <a:lnTo>
                        <a:pt x="570" y="276"/>
                      </a:lnTo>
                      <a:lnTo>
                        <a:pt x="566" y="246"/>
                      </a:lnTo>
                      <a:lnTo>
                        <a:pt x="560" y="216"/>
                      </a:lnTo>
                      <a:lnTo>
                        <a:pt x="552" y="188"/>
                      </a:lnTo>
                      <a:lnTo>
                        <a:pt x="540" y="160"/>
                      </a:lnTo>
                      <a:lnTo>
                        <a:pt x="526" y="136"/>
                      </a:lnTo>
                      <a:lnTo>
                        <a:pt x="510" y="112"/>
                      </a:lnTo>
                      <a:lnTo>
                        <a:pt x="490" y="90"/>
                      </a:lnTo>
                      <a:lnTo>
                        <a:pt x="470" y="70"/>
                      </a:lnTo>
                      <a:lnTo>
                        <a:pt x="450" y="52"/>
                      </a:lnTo>
                      <a:lnTo>
                        <a:pt x="426" y="38"/>
                      </a:lnTo>
                      <a:lnTo>
                        <a:pt x="402" y="24"/>
                      </a:lnTo>
                      <a:lnTo>
                        <a:pt x="376" y="14"/>
                      </a:lnTo>
                      <a:lnTo>
                        <a:pt x="348" y="6"/>
                      </a:lnTo>
                      <a:lnTo>
                        <a:pt x="320" y="2"/>
                      </a:lnTo>
                      <a:lnTo>
                        <a:pt x="292" y="0"/>
                      </a:lnTo>
                      <a:lnTo>
                        <a:pt x="262" y="2"/>
                      </a:lnTo>
                      <a:lnTo>
                        <a:pt x="262" y="2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172"/>
                <p:cNvSpPr>
                  <a:spLocks/>
                </p:cNvSpPr>
                <p:nvPr/>
              </p:nvSpPr>
              <p:spPr bwMode="auto">
                <a:xfrm flipH="1">
                  <a:off x="8408445" y="3232484"/>
                  <a:ext cx="971625" cy="1128713"/>
                </a:xfrm>
                <a:custGeom>
                  <a:avLst/>
                  <a:gdLst>
                    <a:gd name="T0" fmla="*/ 250 w 550"/>
                    <a:gd name="T1" fmla="*/ 0 h 590"/>
                    <a:gd name="T2" fmla="*/ 196 w 550"/>
                    <a:gd name="T3" fmla="*/ 12 h 590"/>
                    <a:gd name="T4" fmla="*/ 146 w 550"/>
                    <a:gd name="T5" fmla="*/ 36 h 590"/>
                    <a:gd name="T6" fmla="*/ 102 w 550"/>
                    <a:gd name="T7" fmla="*/ 68 h 590"/>
                    <a:gd name="T8" fmla="*/ 64 w 550"/>
                    <a:gd name="T9" fmla="*/ 108 h 590"/>
                    <a:gd name="T10" fmla="*/ 34 w 550"/>
                    <a:gd name="T11" fmla="*/ 156 h 590"/>
                    <a:gd name="T12" fmla="*/ 14 w 550"/>
                    <a:gd name="T13" fmla="*/ 208 h 590"/>
                    <a:gd name="T14" fmla="*/ 2 w 550"/>
                    <a:gd name="T15" fmla="*/ 266 h 590"/>
                    <a:gd name="T16" fmla="*/ 2 w 550"/>
                    <a:gd name="T17" fmla="*/ 326 h 590"/>
                    <a:gd name="T18" fmla="*/ 6 w 550"/>
                    <a:gd name="T19" fmla="*/ 356 h 590"/>
                    <a:gd name="T20" fmla="*/ 20 w 550"/>
                    <a:gd name="T21" fmla="*/ 412 h 590"/>
                    <a:gd name="T22" fmla="*/ 46 w 550"/>
                    <a:gd name="T23" fmla="*/ 462 h 590"/>
                    <a:gd name="T24" fmla="*/ 80 w 550"/>
                    <a:gd name="T25" fmla="*/ 504 h 590"/>
                    <a:gd name="T26" fmla="*/ 120 w 550"/>
                    <a:gd name="T27" fmla="*/ 540 h 590"/>
                    <a:gd name="T28" fmla="*/ 166 w 550"/>
                    <a:gd name="T29" fmla="*/ 568 h 590"/>
                    <a:gd name="T30" fmla="*/ 218 w 550"/>
                    <a:gd name="T31" fmla="*/ 584 h 590"/>
                    <a:gd name="T32" fmla="*/ 272 w 550"/>
                    <a:gd name="T33" fmla="*/ 590 h 590"/>
                    <a:gd name="T34" fmla="*/ 300 w 550"/>
                    <a:gd name="T35" fmla="*/ 588 h 590"/>
                    <a:gd name="T36" fmla="*/ 354 w 550"/>
                    <a:gd name="T37" fmla="*/ 576 h 590"/>
                    <a:gd name="T38" fmla="*/ 404 w 550"/>
                    <a:gd name="T39" fmla="*/ 552 h 590"/>
                    <a:gd name="T40" fmla="*/ 448 w 550"/>
                    <a:gd name="T41" fmla="*/ 520 h 590"/>
                    <a:gd name="T42" fmla="*/ 486 w 550"/>
                    <a:gd name="T43" fmla="*/ 480 h 590"/>
                    <a:gd name="T44" fmla="*/ 516 w 550"/>
                    <a:gd name="T45" fmla="*/ 432 h 590"/>
                    <a:gd name="T46" fmla="*/ 536 w 550"/>
                    <a:gd name="T47" fmla="*/ 380 h 590"/>
                    <a:gd name="T48" fmla="*/ 548 w 550"/>
                    <a:gd name="T49" fmla="*/ 322 h 590"/>
                    <a:gd name="T50" fmla="*/ 548 w 550"/>
                    <a:gd name="T51" fmla="*/ 264 h 590"/>
                    <a:gd name="T52" fmla="*/ 544 w 550"/>
                    <a:gd name="T53" fmla="*/ 234 h 590"/>
                    <a:gd name="T54" fmla="*/ 530 w 550"/>
                    <a:gd name="T55" fmla="*/ 178 h 590"/>
                    <a:gd name="T56" fmla="*/ 504 w 550"/>
                    <a:gd name="T57" fmla="*/ 128 h 590"/>
                    <a:gd name="T58" fmla="*/ 470 w 550"/>
                    <a:gd name="T59" fmla="*/ 84 h 590"/>
                    <a:gd name="T60" fmla="*/ 430 w 550"/>
                    <a:gd name="T61" fmla="*/ 48 h 590"/>
                    <a:gd name="T62" fmla="*/ 384 w 550"/>
                    <a:gd name="T63" fmla="*/ 22 h 590"/>
                    <a:gd name="T64" fmla="*/ 332 w 550"/>
                    <a:gd name="T65" fmla="*/ 4 h 590"/>
                    <a:gd name="T66" fmla="*/ 278 w 550"/>
                    <a:gd name="T67" fmla="*/ 0 h 590"/>
                    <a:gd name="T68" fmla="*/ 250 w 550"/>
                    <a:gd name="T69" fmla="*/ 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0" h="590">
                      <a:moveTo>
                        <a:pt x="250" y="0"/>
                      </a:moveTo>
                      <a:lnTo>
                        <a:pt x="250" y="0"/>
                      </a:lnTo>
                      <a:lnTo>
                        <a:pt x="222" y="6"/>
                      </a:lnTo>
                      <a:lnTo>
                        <a:pt x="196" y="12"/>
                      </a:lnTo>
                      <a:lnTo>
                        <a:pt x="170" y="24"/>
                      </a:lnTo>
                      <a:lnTo>
                        <a:pt x="146" y="36"/>
                      </a:lnTo>
                      <a:lnTo>
                        <a:pt x="124" y="52"/>
                      </a:lnTo>
                      <a:lnTo>
                        <a:pt x="102" y="68"/>
                      </a:lnTo>
                      <a:lnTo>
                        <a:pt x="82" y="88"/>
                      </a:lnTo>
                      <a:lnTo>
                        <a:pt x="64" y="108"/>
                      </a:lnTo>
                      <a:lnTo>
                        <a:pt x="48" y="132"/>
                      </a:lnTo>
                      <a:lnTo>
                        <a:pt x="34" y="156"/>
                      </a:lnTo>
                      <a:lnTo>
                        <a:pt x="22" y="182"/>
                      </a:lnTo>
                      <a:lnTo>
                        <a:pt x="14" y="208"/>
                      </a:lnTo>
                      <a:lnTo>
                        <a:pt x="6" y="236"/>
                      </a:lnTo>
                      <a:lnTo>
                        <a:pt x="2" y="266"/>
                      </a:lnTo>
                      <a:lnTo>
                        <a:pt x="0" y="296"/>
                      </a:lnTo>
                      <a:lnTo>
                        <a:pt x="2" y="326"/>
                      </a:lnTo>
                      <a:lnTo>
                        <a:pt x="2" y="326"/>
                      </a:lnTo>
                      <a:lnTo>
                        <a:pt x="6" y="356"/>
                      </a:lnTo>
                      <a:lnTo>
                        <a:pt x="12" y="384"/>
                      </a:lnTo>
                      <a:lnTo>
                        <a:pt x="20" y="412"/>
                      </a:lnTo>
                      <a:lnTo>
                        <a:pt x="32" y="438"/>
                      </a:lnTo>
                      <a:lnTo>
                        <a:pt x="46" y="462"/>
                      </a:lnTo>
                      <a:lnTo>
                        <a:pt x="62" y="484"/>
                      </a:lnTo>
                      <a:lnTo>
                        <a:pt x="80" y="504"/>
                      </a:lnTo>
                      <a:lnTo>
                        <a:pt x="98" y="524"/>
                      </a:lnTo>
                      <a:lnTo>
                        <a:pt x="120" y="540"/>
                      </a:lnTo>
                      <a:lnTo>
                        <a:pt x="142" y="556"/>
                      </a:lnTo>
                      <a:lnTo>
                        <a:pt x="166" y="568"/>
                      </a:lnTo>
                      <a:lnTo>
                        <a:pt x="192" y="576"/>
                      </a:lnTo>
                      <a:lnTo>
                        <a:pt x="218" y="584"/>
                      </a:lnTo>
                      <a:lnTo>
                        <a:pt x="244" y="588"/>
                      </a:lnTo>
                      <a:lnTo>
                        <a:pt x="272" y="590"/>
                      </a:lnTo>
                      <a:lnTo>
                        <a:pt x="300" y="588"/>
                      </a:lnTo>
                      <a:lnTo>
                        <a:pt x="300" y="588"/>
                      </a:lnTo>
                      <a:lnTo>
                        <a:pt x="328" y="584"/>
                      </a:lnTo>
                      <a:lnTo>
                        <a:pt x="354" y="576"/>
                      </a:lnTo>
                      <a:lnTo>
                        <a:pt x="380" y="566"/>
                      </a:lnTo>
                      <a:lnTo>
                        <a:pt x="404" y="552"/>
                      </a:lnTo>
                      <a:lnTo>
                        <a:pt x="426" y="538"/>
                      </a:lnTo>
                      <a:lnTo>
                        <a:pt x="448" y="520"/>
                      </a:lnTo>
                      <a:lnTo>
                        <a:pt x="468" y="502"/>
                      </a:lnTo>
                      <a:lnTo>
                        <a:pt x="486" y="480"/>
                      </a:lnTo>
                      <a:lnTo>
                        <a:pt x="502" y="456"/>
                      </a:lnTo>
                      <a:lnTo>
                        <a:pt x="516" y="432"/>
                      </a:lnTo>
                      <a:lnTo>
                        <a:pt x="528" y="406"/>
                      </a:lnTo>
                      <a:lnTo>
                        <a:pt x="536" y="380"/>
                      </a:lnTo>
                      <a:lnTo>
                        <a:pt x="544" y="352"/>
                      </a:lnTo>
                      <a:lnTo>
                        <a:pt x="548" y="322"/>
                      </a:lnTo>
                      <a:lnTo>
                        <a:pt x="550" y="294"/>
                      </a:lnTo>
                      <a:lnTo>
                        <a:pt x="548" y="264"/>
                      </a:lnTo>
                      <a:lnTo>
                        <a:pt x="548" y="264"/>
                      </a:lnTo>
                      <a:lnTo>
                        <a:pt x="544" y="234"/>
                      </a:lnTo>
                      <a:lnTo>
                        <a:pt x="538" y="204"/>
                      </a:lnTo>
                      <a:lnTo>
                        <a:pt x="530" y="178"/>
                      </a:lnTo>
                      <a:lnTo>
                        <a:pt x="518" y="152"/>
                      </a:lnTo>
                      <a:lnTo>
                        <a:pt x="504" y="128"/>
                      </a:lnTo>
                      <a:lnTo>
                        <a:pt x="488" y="104"/>
                      </a:lnTo>
                      <a:lnTo>
                        <a:pt x="470" y="84"/>
                      </a:lnTo>
                      <a:lnTo>
                        <a:pt x="452" y="64"/>
                      </a:lnTo>
                      <a:lnTo>
                        <a:pt x="430" y="48"/>
                      </a:lnTo>
                      <a:lnTo>
                        <a:pt x="408" y="34"/>
                      </a:lnTo>
                      <a:lnTo>
                        <a:pt x="384" y="22"/>
                      </a:lnTo>
                      <a:lnTo>
                        <a:pt x="358" y="12"/>
                      </a:lnTo>
                      <a:lnTo>
                        <a:pt x="332" y="4"/>
                      </a:lnTo>
                      <a:lnTo>
                        <a:pt x="306" y="0"/>
                      </a:lnTo>
                      <a:lnTo>
                        <a:pt x="27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" name="Freeform 173"/>
                <p:cNvSpPr>
                  <a:spLocks/>
                </p:cNvSpPr>
                <p:nvPr/>
              </p:nvSpPr>
              <p:spPr bwMode="auto">
                <a:xfrm flipH="1">
                  <a:off x="8666532" y="4000834"/>
                  <a:ext cx="307774" cy="180975"/>
                </a:xfrm>
                <a:custGeom>
                  <a:avLst/>
                  <a:gdLst>
                    <a:gd name="T0" fmla="*/ 84 w 174"/>
                    <a:gd name="T1" fmla="*/ 94 h 94"/>
                    <a:gd name="T2" fmla="*/ 84 w 174"/>
                    <a:gd name="T3" fmla="*/ 94 h 94"/>
                    <a:gd name="T4" fmla="*/ 66 w 174"/>
                    <a:gd name="T5" fmla="*/ 92 h 94"/>
                    <a:gd name="T6" fmla="*/ 50 w 174"/>
                    <a:gd name="T7" fmla="*/ 90 h 94"/>
                    <a:gd name="T8" fmla="*/ 36 w 174"/>
                    <a:gd name="T9" fmla="*/ 84 h 94"/>
                    <a:gd name="T10" fmla="*/ 24 w 174"/>
                    <a:gd name="T11" fmla="*/ 78 h 94"/>
                    <a:gd name="T12" fmla="*/ 12 w 174"/>
                    <a:gd name="T13" fmla="*/ 70 h 94"/>
                    <a:gd name="T14" fmla="*/ 6 w 174"/>
                    <a:gd name="T15" fmla="*/ 62 h 94"/>
                    <a:gd name="T16" fmla="*/ 0 w 174"/>
                    <a:gd name="T17" fmla="*/ 52 h 94"/>
                    <a:gd name="T18" fmla="*/ 0 w 174"/>
                    <a:gd name="T19" fmla="*/ 44 h 94"/>
                    <a:gd name="T20" fmla="*/ 0 w 174"/>
                    <a:gd name="T21" fmla="*/ 44 h 94"/>
                    <a:gd name="T22" fmla="*/ 2 w 174"/>
                    <a:gd name="T23" fmla="*/ 34 h 94"/>
                    <a:gd name="T24" fmla="*/ 8 w 174"/>
                    <a:gd name="T25" fmla="*/ 26 h 94"/>
                    <a:gd name="T26" fmla="*/ 16 w 174"/>
                    <a:gd name="T27" fmla="*/ 18 h 94"/>
                    <a:gd name="T28" fmla="*/ 26 w 174"/>
                    <a:gd name="T29" fmla="*/ 12 h 94"/>
                    <a:gd name="T30" fmla="*/ 40 w 174"/>
                    <a:gd name="T31" fmla="*/ 6 h 94"/>
                    <a:gd name="T32" fmla="*/ 56 w 174"/>
                    <a:gd name="T33" fmla="*/ 2 h 94"/>
                    <a:gd name="T34" fmla="*/ 72 w 174"/>
                    <a:gd name="T35" fmla="*/ 0 h 94"/>
                    <a:gd name="T36" fmla="*/ 90 w 174"/>
                    <a:gd name="T37" fmla="*/ 0 h 94"/>
                    <a:gd name="T38" fmla="*/ 90 w 174"/>
                    <a:gd name="T39" fmla="*/ 0 h 94"/>
                    <a:gd name="T40" fmla="*/ 106 w 174"/>
                    <a:gd name="T41" fmla="*/ 2 h 94"/>
                    <a:gd name="T42" fmla="*/ 124 w 174"/>
                    <a:gd name="T43" fmla="*/ 6 h 94"/>
                    <a:gd name="T44" fmla="*/ 138 w 174"/>
                    <a:gd name="T45" fmla="*/ 12 h 94"/>
                    <a:gd name="T46" fmla="*/ 150 w 174"/>
                    <a:gd name="T47" fmla="*/ 18 h 94"/>
                    <a:gd name="T48" fmla="*/ 160 w 174"/>
                    <a:gd name="T49" fmla="*/ 24 h 94"/>
                    <a:gd name="T50" fmla="*/ 168 w 174"/>
                    <a:gd name="T51" fmla="*/ 34 h 94"/>
                    <a:gd name="T52" fmla="*/ 172 w 174"/>
                    <a:gd name="T53" fmla="*/ 42 h 94"/>
                    <a:gd name="T54" fmla="*/ 174 w 174"/>
                    <a:gd name="T55" fmla="*/ 52 h 94"/>
                    <a:gd name="T56" fmla="*/ 174 w 174"/>
                    <a:gd name="T57" fmla="*/ 52 h 94"/>
                    <a:gd name="T58" fmla="*/ 172 w 174"/>
                    <a:gd name="T59" fmla="*/ 62 h 94"/>
                    <a:gd name="T60" fmla="*/ 166 w 174"/>
                    <a:gd name="T61" fmla="*/ 70 h 94"/>
                    <a:gd name="T62" fmla="*/ 158 w 174"/>
                    <a:gd name="T63" fmla="*/ 78 h 94"/>
                    <a:gd name="T64" fmla="*/ 146 w 174"/>
                    <a:gd name="T65" fmla="*/ 84 h 94"/>
                    <a:gd name="T66" fmla="*/ 134 w 174"/>
                    <a:gd name="T67" fmla="*/ 88 h 94"/>
                    <a:gd name="T68" fmla="*/ 118 w 174"/>
                    <a:gd name="T69" fmla="*/ 92 h 94"/>
                    <a:gd name="T70" fmla="*/ 102 w 174"/>
                    <a:gd name="T71" fmla="*/ 94 h 94"/>
                    <a:gd name="T72" fmla="*/ 84 w 174"/>
                    <a:gd name="T73" fmla="*/ 94 h 94"/>
                    <a:gd name="T74" fmla="*/ 84 w 174"/>
                    <a:gd name="T75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94">
                      <a:moveTo>
                        <a:pt x="84" y="94"/>
                      </a:moveTo>
                      <a:lnTo>
                        <a:pt x="84" y="94"/>
                      </a:lnTo>
                      <a:lnTo>
                        <a:pt x="66" y="92"/>
                      </a:lnTo>
                      <a:lnTo>
                        <a:pt x="50" y="90"/>
                      </a:lnTo>
                      <a:lnTo>
                        <a:pt x="36" y="84"/>
                      </a:lnTo>
                      <a:lnTo>
                        <a:pt x="24" y="78"/>
                      </a:lnTo>
                      <a:lnTo>
                        <a:pt x="12" y="70"/>
                      </a:lnTo>
                      <a:lnTo>
                        <a:pt x="6" y="62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8" y="26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6" y="2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06" y="2"/>
                      </a:lnTo>
                      <a:lnTo>
                        <a:pt x="124" y="6"/>
                      </a:lnTo>
                      <a:lnTo>
                        <a:pt x="138" y="12"/>
                      </a:lnTo>
                      <a:lnTo>
                        <a:pt x="150" y="18"/>
                      </a:lnTo>
                      <a:lnTo>
                        <a:pt x="160" y="24"/>
                      </a:lnTo>
                      <a:lnTo>
                        <a:pt x="168" y="34"/>
                      </a:lnTo>
                      <a:lnTo>
                        <a:pt x="172" y="42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62"/>
                      </a:lnTo>
                      <a:lnTo>
                        <a:pt x="166" y="70"/>
                      </a:lnTo>
                      <a:lnTo>
                        <a:pt x="158" y="78"/>
                      </a:lnTo>
                      <a:lnTo>
                        <a:pt x="146" y="84"/>
                      </a:lnTo>
                      <a:lnTo>
                        <a:pt x="134" y="88"/>
                      </a:lnTo>
                      <a:lnTo>
                        <a:pt x="118" y="92"/>
                      </a:lnTo>
                      <a:lnTo>
                        <a:pt x="102" y="94"/>
                      </a:lnTo>
                      <a:lnTo>
                        <a:pt x="84" y="94"/>
                      </a:lnTo>
                      <a:lnTo>
                        <a:pt x="84" y="94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6" name="Freeform 174"/>
                <p:cNvSpPr>
                  <a:spLocks/>
                </p:cNvSpPr>
                <p:nvPr/>
              </p:nvSpPr>
              <p:spPr bwMode="auto">
                <a:xfrm flipH="1">
                  <a:off x="8669293" y="4005597"/>
                  <a:ext cx="300872" cy="176213"/>
                </a:xfrm>
                <a:custGeom>
                  <a:avLst/>
                  <a:gdLst>
                    <a:gd name="T0" fmla="*/ 82 w 170"/>
                    <a:gd name="T1" fmla="*/ 92 h 92"/>
                    <a:gd name="T2" fmla="*/ 82 w 170"/>
                    <a:gd name="T3" fmla="*/ 92 h 92"/>
                    <a:gd name="T4" fmla="*/ 66 w 170"/>
                    <a:gd name="T5" fmla="*/ 90 h 92"/>
                    <a:gd name="T6" fmla="*/ 50 w 170"/>
                    <a:gd name="T7" fmla="*/ 86 h 92"/>
                    <a:gd name="T8" fmla="*/ 36 w 170"/>
                    <a:gd name="T9" fmla="*/ 82 h 92"/>
                    <a:gd name="T10" fmla="*/ 24 w 170"/>
                    <a:gd name="T11" fmla="*/ 76 h 92"/>
                    <a:gd name="T12" fmla="*/ 14 w 170"/>
                    <a:gd name="T13" fmla="*/ 68 h 92"/>
                    <a:gd name="T14" fmla="*/ 6 w 170"/>
                    <a:gd name="T15" fmla="*/ 60 h 92"/>
                    <a:gd name="T16" fmla="*/ 2 w 170"/>
                    <a:gd name="T17" fmla="*/ 52 h 92"/>
                    <a:gd name="T18" fmla="*/ 0 w 170"/>
                    <a:gd name="T19" fmla="*/ 42 h 92"/>
                    <a:gd name="T20" fmla="*/ 0 w 170"/>
                    <a:gd name="T21" fmla="*/ 42 h 92"/>
                    <a:gd name="T22" fmla="*/ 2 w 170"/>
                    <a:gd name="T23" fmla="*/ 32 h 92"/>
                    <a:gd name="T24" fmla="*/ 8 w 170"/>
                    <a:gd name="T25" fmla="*/ 24 h 92"/>
                    <a:gd name="T26" fmla="*/ 16 w 170"/>
                    <a:gd name="T27" fmla="*/ 18 h 92"/>
                    <a:gd name="T28" fmla="*/ 26 w 170"/>
                    <a:gd name="T29" fmla="*/ 12 h 92"/>
                    <a:gd name="T30" fmla="*/ 40 w 170"/>
                    <a:gd name="T31" fmla="*/ 6 h 92"/>
                    <a:gd name="T32" fmla="*/ 54 w 170"/>
                    <a:gd name="T33" fmla="*/ 2 h 92"/>
                    <a:gd name="T34" fmla="*/ 70 w 170"/>
                    <a:gd name="T35" fmla="*/ 0 h 92"/>
                    <a:gd name="T36" fmla="*/ 88 w 170"/>
                    <a:gd name="T37" fmla="*/ 0 h 92"/>
                    <a:gd name="T38" fmla="*/ 88 w 170"/>
                    <a:gd name="T39" fmla="*/ 0 h 92"/>
                    <a:gd name="T40" fmla="*/ 104 w 170"/>
                    <a:gd name="T41" fmla="*/ 2 h 92"/>
                    <a:gd name="T42" fmla="*/ 120 w 170"/>
                    <a:gd name="T43" fmla="*/ 6 h 92"/>
                    <a:gd name="T44" fmla="*/ 134 w 170"/>
                    <a:gd name="T45" fmla="*/ 10 h 92"/>
                    <a:gd name="T46" fmla="*/ 146 w 170"/>
                    <a:gd name="T47" fmla="*/ 16 h 92"/>
                    <a:gd name="T48" fmla="*/ 156 w 170"/>
                    <a:gd name="T49" fmla="*/ 24 h 92"/>
                    <a:gd name="T50" fmla="*/ 164 w 170"/>
                    <a:gd name="T51" fmla="*/ 32 h 92"/>
                    <a:gd name="T52" fmla="*/ 168 w 170"/>
                    <a:gd name="T53" fmla="*/ 40 h 92"/>
                    <a:gd name="T54" fmla="*/ 170 w 170"/>
                    <a:gd name="T55" fmla="*/ 50 h 92"/>
                    <a:gd name="T56" fmla="*/ 170 w 170"/>
                    <a:gd name="T57" fmla="*/ 50 h 92"/>
                    <a:gd name="T58" fmla="*/ 168 w 170"/>
                    <a:gd name="T59" fmla="*/ 60 h 92"/>
                    <a:gd name="T60" fmla="*/ 162 w 170"/>
                    <a:gd name="T61" fmla="*/ 68 h 92"/>
                    <a:gd name="T62" fmla="*/ 154 w 170"/>
                    <a:gd name="T63" fmla="*/ 74 h 92"/>
                    <a:gd name="T64" fmla="*/ 142 w 170"/>
                    <a:gd name="T65" fmla="*/ 82 h 92"/>
                    <a:gd name="T66" fmla="*/ 130 w 170"/>
                    <a:gd name="T67" fmla="*/ 86 h 92"/>
                    <a:gd name="T68" fmla="*/ 116 w 170"/>
                    <a:gd name="T69" fmla="*/ 90 h 92"/>
                    <a:gd name="T70" fmla="*/ 100 w 170"/>
                    <a:gd name="T71" fmla="*/ 92 h 92"/>
                    <a:gd name="T72" fmla="*/ 82 w 170"/>
                    <a:gd name="T73" fmla="*/ 92 h 92"/>
                    <a:gd name="T74" fmla="*/ 82 w 170"/>
                    <a:gd name="T7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0" h="92">
                      <a:moveTo>
                        <a:pt x="82" y="92"/>
                      </a:moveTo>
                      <a:lnTo>
                        <a:pt x="82" y="92"/>
                      </a:lnTo>
                      <a:lnTo>
                        <a:pt x="66" y="90"/>
                      </a:lnTo>
                      <a:lnTo>
                        <a:pt x="50" y="86"/>
                      </a:lnTo>
                      <a:lnTo>
                        <a:pt x="36" y="82"/>
                      </a:lnTo>
                      <a:lnTo>
                        <a:pt x="24" y="76"/>
                      </a:lnTo>
                      <a:lnTo>
                        <a:pt x="14" y="68"/>
                      </a:lnTo>
                      <a:lnTo>
                        <a:pt x="6" y="60"/>
                      </a:lnTo>
                      <a:lnTo>
                        <a:pt x="2" y="52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8" y="24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104" y="2"/>
                      </a:lnTo>
                      <a:lnTo>
                        <a:pt x="120" y="6"/>
                      </a:lnTo>
                      <a:lnTo>
                        <a:pt x="134" y="10"/>
                      </a:lnTo>
                      <a:lnTo>
                        <a:pt x="146" y="16"/>
                      </a:lnTo>
                      <a:lnTo>
                        <a:pt x="156" y="24"/>
                      </a:lnTo>
                      <a:lnTo>
                        <a:pt x="164" y="32"/>
                      </a:lnTo>
                      <a:lnTo>
                        <a:pt x="168" y="40"/>
                      </a:lnTo>
                      <a:lnTo>
                        <a:pt x="170" y="50"/>
                      </a:lnTo>
                      <a:lnTo>
                        <a:pt x="170" y="50"/>
                      </a:lnTo>
                      <a:lnTo>
                        <a:pt x="168" y="60"/>
                      </a:lnTo>
                      <a:lnTo>
                        <a:pt x="162" y="68"/>
                      </a:lnTo>
                      <a:lnTo>
                        <a:pt x="154" y="74"/>
                      </a:lnTo>
                      <a:lnTo>
                        <a:pt x="142" y="82"/>
                      </a:lnTo>
                      <a:lnTo>
                        <a:pt x="130" y="86"/>
                      </a:lnTo>
                      <a:lnTo>
                        <a:pt x="116" y="90"/>
                      </a:lnTo>
                      <a:lnTo>
                        <a:pt x="100" y="92"/>
                      </a:lnTo>
                      <a:lnTo>
                        <a:pt x="82" y="92"/>
                      </a:lnTo>
                      <a:lnTo>
                        <a:pt x="82" y="92"/>
                      </a:lnTo>
                      <a:close/>
                    </a:path>
                  </a:pathLst>
                </a:custGeom>
                <a:solidFill>
                  <a:srgbClr val="FFF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7" name="Freeform 175"/>
                <p:cNvSpPr>
                  <a:spLocks/>
                </p:cNvSpPr>
                <p:nvPr/>
              </p:nvSpPr>
              <p:spPr bwMode="auto">
                <a:xfrm flipH="1">
                  <a:off x="8673433" y="4008772"/>
                  <a:ext cx="292592" cy="168275"/>
                </a:xfrm>
                <a:custGeom>
                  <a:avLst/>
                  <a:gdLst>
                    <a:gd name="T0" fmla="*/ 80 w 166"/>
                    <a:gd name="T1" fmla="*/ 88 h 88"/>
                    <a:gd name="T2" fmla="*/ 80 w 166"/>
                    <a:gd name="T3" fmla="*/ 88 h 88"/>
                    <a:gd name="T4" fmla="*/ 64 w 166"/>
                    <a:gd name="T5" fmla="*/ 86 h 88"/>
                    <a:gd name="T6" fmla="*/ 48 w 166"/>
                    <a:gd name="T7" fmla="*/ 84 h 88"/>
                    <a:gd name="T8" fmla="*/ 36 w 166"/>
                    <a:gd name="T9" fmla="*/ 78 h 88"/>
                    <a:gd name="T10" fmla="*/ 24 w 166"/>
                    <a:gd name="T11" fmla="*/ 72 h 88"/>
                    <a:gd name="T12" fmla="*/ 14 w 166"/>
                    <a:gd name="T13" fmla="*/ 66 h 88"/>
                    <a:gd name="T14" fmla="*/ 6 w 166"/>
                    <a:gd name="T15" fmla="*/ 58 h 88"/>
                    <a:gd name="T16" fmla="*/ 2 w 166"/>
                    <a:gd name="T17" fmla="*/ 50 h 88"/>
                    <a:gd name="T18" fmla="*/ 0 w 166"/>
                    <a:gd name="T19" fmla="*/ 40 h 88"/>
                    <a:gd name="T20" fmla="*/ 0 w 166"/>
                    <a:gd name="T21" fmla="*/ 40 h 88"/>
                    <a:gd name="T22" fmla="*/ 4 w 166"/>
                    <a:gd name="T23" fmla="*/ 32 h 88"/>
                    <a:gd name="T24" fmla="*/ 8 w 166"/>
                    <a:gd name="T25" fmla="*/ 24 h 88"/>
                    <a:gd name="T26" fmla="*/ 16 w 166"/>
                    <a:gd name="T27" fmla="*/ 16 h 88"/>
                    <a:gd name="T28" fmla="*/ 26 w 166"/>
                    <a:gd name="T29" fmla="*/ 10 h 88"/>
                    <a:gd name="T30" fmla="*/ 40 w 166"/>
                    <a:gd name="T31" fmla="*/ 6 h 88"/>
                    <a:gd name="T32" fmla="*/ 54 w 166"/>
                    <a:gd name="T33" fmla="*/ 2 h 88"/>
                    <a:gd name="T34" fmla="*/ 70 w 166"/>
                    <a:gd name="T35" fmla="*/ 0 h 88"/>
                    <a:gd name="T36" fmla="*/ 86 w 166"/>
                    <a:gd name="T37" fmla="*/ 0 h 88"/>
                    <a:gd name="T38" fmla="*/ 86 w 166"/>
                    <a:gd name="T39" fmla="*/ 0 h 88"/>
                    <a:gd name="T40" fmla="*/ 102 w 166"/>
                    <a:gd name="T41" fmla="*/ 2 h 88"/>
                    <a:gd name="T42" fmla="*/ 118 w 166"/>
                    <a:gd name="T43" fmla="*/ 6 h 88"/>
                    <a:gd name="T44" fmla="*/ 130 w 166"/>
                    <a:gd name="T45" fmla="*/ 10 h 88"/>
                    <a:gd name="T46" fmla="*/ 142 w 166"/>
                    <a:gd name="T47" fmla="*/ 16 h 88"/>
                    <a:gd name="T48" fmla="*/ 152 w 166"/>
                    <a:gd name="T49" fmla="*/ 24 h 88"/>
                    <a:gd name="T50" fmla="*/ 160 w 166"/>
                    <a:gd name="T51" fmla="*/ 32 h 88"/>
                    <a:gd name="T52" fmla="*/ 164 w 166"/>
                    <a:gd name="T53" fmla="*/ 40 h 88"/>
                    <a:gd name="T54" fmla="*/ 166 w 166"/>
                    <a:gd name="T55" fmla="*/ 48 h 88"/>
                    <a:gd name="T56" fmla="*/ 166 w 166"/>
                    <a:gd name="T57" fmla="*/ 48 h 88"/>
                    <a:gd name="T58" fmla="*/ 162 w 166"/>
                    <a:gd name="T59" fmla="*/ 58 h 88"/>
                    <a:gd name="T60" fmla="*/ 158 w 166"/>
                    <a:gd name="T61" fmla="*/ 66 h 88"/>
                    <a:gd name="T62" fmla="*/ 150 w 166"/>
                    <a:gd name="T63" fmla="*/ 72 h 88"/>
                    <a:gd name="T64" fmla="*/ 140 w 166"/>
                    <a:gd name="T65" fmla="*/ 78 h 88"/>
                    <a:gd name="T66" fmla="*/ 126 w 166"/>
                    <a:gd name="T67" fmla="*/ 84 h 88"/>
                    <a:gd name="T68" fmla="*/ 112 w 166"/>
                    <a:gd name="T69" fmla="*/ 86 h 88"/>
                    <a:gd name="T70" fmla="*/ 98 w 166"/>
                    <a:gd name="T71" fmla="*/ 88 h 88"/>
                    <a:gd name="T72" fmla="*/ 80 w 166"/>
                    <a:gd name="T73" fmla="*/ 88 h 88"/>
                    <a:gd name="T74" fmla="*/ 80 w 166"/>
                    <a:gd name="T75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6" h="88">
                      <a:moveTo>
                        <a:pt x="80" y="88"/>
                      </a:moveTo>
                      <a:lnTo>
                        <a:pt x="80" y="88"/>
                      </a:lnTo>
                      <a:lnTo>
                        <a:pt x="64" y="86"/>
                      </a:lnTo>
                      <a:lnTo>
                        <a:pt x="48" y="84"/>
                      </a:lnTo>
                      <a:lnTo>
                        <a:pt x="36" y="78"/>
                      </a:lnTo>
                      <a:lnTo>
                        <a:pt x="24" y="72"/>
                      </a:lnTo>
                      <a:lnTo>
                        <a:pt x="14" y="66"/>
                      </a:lnTo>
                      <a:lnTo>
                        <a:pt x="6" y="58"/>
                      </a:lnTo>
                      <a:lnTo>
                        <a:pt x="2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6" y="16"/>
                      </a:lnTo>
                      <a:lnTo>
                        <a:pt x="26" y="10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102" y="2"/>
                      </a:lnTo>
                      <a:lnTo>
                        <a:pt x="118" y="6"/>
                      </a:lnTo>
                      <a:lnTo>
                        <a:pt x="130" y="10"/>
                      </a:lnTo>
                      <a:lnTo>
                        <a:pt x="142" y="16"/>
                      </a:lnTo>
                      <a:lnTo>
                        <a:pt x="152" y="24"/>
                      </a:lnTo>
                      <a:lnTo>
                        <a:pt x="160" y="32"/>
                      </a:lnTo>
                      <a:lnTo>
                        <a:pt x="164" y="40"/>
                      </a:lnTo>
                      <a:lnTo>
                        <a:pt x="166" y="48"/>
                      </a:lnTo>
                      <a:lnTo>
                        <a:pt x="166" y="48"/>
                      </a:lnTo>
                      <a:lnTo>
                        <a:pt x="162" y="58"/>
                      </a:lnTo>
                      <a:lnTo>
                        <a:pt x="158" y="66"/>
                      </a:lnTo>
                      <a:lnTo>
                        <a:pt x="150" y="72"/>
                      </a:lnTo>
                      <a:lnTo>
                        <a:pt x="140" y="78"/>
                      </a:lnTo>
                      <a:lnTo>
                        <a:pt x="126" y="84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0" y="88"/>
                      </a:lnTo>
                      <a:lnTo>
                        <a:pt x="80" y="88"/>
                      </a:lnTo>
                      <a:close/>
                    </a:path>
                  </a:pathLst>
                </a:custGeom>
                <a:solidFill>
                  <a:srgbClr val="FFF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8" name="Freeform 176"/>
                <p:cNvSpPr>
                  <a:spLocks/>
                </p:cNvSpPr>
                <p:nvPr/>
              </p:nvSpPr>
              <p:spPr bwMode="auto">
                <a:xfrm flipH="1">
                  <a:off x="8680334" y="4011947"/>
                  <a:ext cx="278790" cy="165100"/>
                </a:xfrm>
                <a:custGeom>
                  <a:avLst/>
                  <a:gdLst>
                    <a:gd name="T0" fmla="*/ 76 w 158"/>
                    <a:gd name="T1" fmla="*/ 86 h 86"/>
                    <a:gd name="T2" fmla="*/ 76 w 158"/>
                    <a:gd name="T3" fmla="*/ 86 h 86"/>
                    <a:gd name="T4" fmla="*/ 60 w 158"/>
                    <a:gd name="T5" fmla="*/ 84 h 86"/>
                    <a:gd name="T6" fmla="*/ 46 w 158"/>
                    <a:gd name="T7" fmla="*/ 80 h 86"/>
                    <a:gd name="T8" fmla="*/ 32 w 158"/>
                    <a:gd name="T9" fmla="*/ 76 h 86"/>
                    <a:gd name="T10" fmla="*/ 22 w 158"/>
                    <a:gd name="T11" fmla="*/ 70 h 86"/>
                    <a:gd name="T12" fmla="*/ 12 w 158"/>
                    <a:gd name="T13" fmla="*/ 64 h 86"/>
                    <a:gd name="T14" fmla="*/ 4 w 158"/>
                    <a:gd name="T15" fmla="*/ 56 h 86"/>
                    <a:gd name="T16" fmla="*/ 0 w 158"/>
                    <a:gd name="T17" fmla="*/ 48 h 86"/>
                    <a:gd name="T18" fmla="*/ 0 w 158"/>
                    <a:gd name="T19" fmla="*/ 40 h 86"/>
                    <a:gd name="T20" fmla="*/ 0 w 158"/>
                    <a:gd name="T21" fmla="*/ 40 h 86"/>
                    <a:gd name="T22" fmla="*/ 2 w 158"/>
                    <a:gd name="T23" fmla="*/ 30 h 86"/>
                    <a:gd name="T24" fmla="*/ 6 w 158"/>
                    <a:gd name="T25" fmla="*/ 22 h 86"/>
                    <a:gd name="T26" fmla="*/ 14 w 158"/>
                    <a:gd name="T27" fmla="*/ 16 h 86"/>
                    <a:gd name="T28" fmla="*/ 24 w 158"/>
                    <a:gd name="T29" fmla="*/ 10 h 86"/>
                    <a:gd name="T30" fmla="*/ 36 w 158"/>
                    <a:gd name="T31" fmla="*/ 6 h 86"/>
                    <a:gd name="T32" fmla="*/ 50 w 158"/>
                    <a:gd name="T33" fmla="*/ 2 h 86"/>
                    <a:gd name="T34" fmla="*/ 66 w 158"/>
                    <a:gd name="T35" fmla="*/ 0 h 86"/>
                    <a:gd name="T36" fmla="*/ 82 w 158"/>
                    <a:gd name="T37" fmla="*/ 0 h 86"/>
                    <a:gd name="T38" fmla="*/ 82 w 158"/>
                    <a:gd name="T39" fmla="*/ 0 h 86"/>
                    <a:gd name="T40" fmla="*/ 98 w 158"/>
                    <a:gd name="T41" fmla="*/ 2 h 86"/>
                    <a:gd name="T42" fmla="*/ 112 w 158"/>
                    <a:gd name="T43" fmla="*/ 6 h 86"/>
                    <a:gd name="T44" fmla="*/ 126 w 158"/>
                    <a:gd name="T45" fmla="*/ 10 h 86"/>
                    <a:gd name="T46" fmla="*/ 138 w 158"/>
                    <a:gd name="T47" fmla="*/ 16 h 86"/>
                    <a:gd name="T48" fmla="*/ 146 w 158"/>
                    <a:gd name="T49" fmla="*/ 22 h 86"/>
                    <a:gd name="T50" fmla="*/ 154 w 158"/>
                    <a:gd name="T51" fmla="*/ 30 h 86"/>
                    <a:gd name="T52" fmla="*/ 158 w 158"/>
                    <a:gd name="T53" fmla="*/ 38 h 86"/>
                    <a:gd name="T54" fmla="*/ 158 w 158"/>
                    <a:gd name="T55" fmla="*/ 46 h 86"/>
                    <a:gd name="T56" fmla="*/ 158 w 158"/>
                    <a:gd name="T57" fmla="*/ 46 h 86"/>
                    <a:gd name="T58" fmla="*/ 156 w 158"/>
                    <a:gd name="T59" fmla="*/ 56 h 86"/>
                    <a:gd name="T60" fmla="*/ 152 w 158"/>
                    <a:gd name="T61" fmla="*/ 64 h 86"/>
                    <a:gd name="T62" fmla="*/ 144 w 158"/>
                    <a:gd name="T63" fmla="*/ 70 h 86"/>
                    <a:gd name="T64" fmla="*/ 134 w 158"/>
                    <a:gd name="T65" fmla="*/ 76 h 86"/>
                    <a:gd name="T66" fmla="*/ 122 w 158"/>
                    <a:gd name="T67" fmla="*/ 80 h 86"/>
                    <a:gd name="T68" fmla="*/ 108 w 158"/>
                    <a:gd name="T69" fmla="*/ 84 h 86"/>
                    <a:gd name="T70" fmla="*/ 92 w 158"/>
                    <a:gd name="T71" fmla="*/ 86 h 86"/>
                    <a:gd name="T72" fmla="*/ 76 w 158"/>
                    <a:gd name="T73" fmla="*/ 86 h 86"/>
                    <a:gd name="T74" fmla="*/ 76 w 158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" h="86">
                      <a:moveTo>
                        <a:pt x="76" y="86"/>
                      </a:moveTo>
                      <a:lnTo>
                        <a:pt x="76" y="86"/>
                      </a:lnTo>
                      <a:lnTo>
                        <a:pt x="60" y="84"/>
                      </a:lnTo>
                      <a:lnTo>
                        <a:pt x="46" y="80"/>
                      </a:lnTo>
                      <a:lnTo>
                        <a:pt x="32" y="76"/>
                      </a:lnTo>
                      <a:lnTo>
                        <a:pt x="22" y="70"/>
                      </a:lnTo>
                      <a:lnTo>
                        <a:pt x="12" y="64"/>
                      </a:lnTo>
                      <a:lnTo>
                        <a:pt x="4" y="56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6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98" y="2"/>
                      </a:lnTo>
                      <a:lnTo>
                        <a:pt x="112" y="6"/>
                      </a:lnTo>
                      <a:lnTo>
                        <a:pt x="126" y="10"/>
                      </a:lnTo>
                      <a:lnTo>
                        <a:pt x="138" y="16"/>
                      </a:lnTo>
                      <a:lnTo>
                        <a:pt x="146" y="22"/>
                      </a:lnTo>
                      <a:lnTo>
                        <a:pt x="154" y="30"/>
                      </a:lnTo>
                      <a:lnTo>
                        <a:pt x="158" y="38"/>
                      </a:lnTo>
                      <a:lnTo>
                        <a:pt x="158" y="46"/>
                      </a:lnTo>
                      <a:lnTo>
                        <a:pt x="158" y="46"/>
                      </a:lnTo>
                      <a:lnTo>
                        <a:pt x="156" y="56"/>
                      </a:lnTo>
                      <a:lnTo>
                        <a:pt x="152" y="64"/>
                      </a:lnTo>
                      <a:lnTo>
                        <a:pt x="144" y="70"/>
                      </a:lnTo>
                      <a:lnTo>
                        <a:pt x="134" y="76"/>
                      </a:lnTo>
                      <a:lnTo>
                        <a:pt x="122" y="80"/>
                      </a:lnTo>
                      <a:lnTo>
                        <a:pt x="108" y="84"/>
                      </a:lnTo>
                      <a:lnTo>
                        <a:pt x="92" y="86"/>
                      </a:lnTo>
                      <a:lnTo>
                        <a:pt x="76" y="86"/>
                      </a:lnTo>
                      <a:lnTo>
                        <a:pt x="76" y="86"/>
                      </a:lnTo>
                      <a:close/>
                    </a:path>
                  </a:pathLst>
                </a:custGeom>
                <a:solidFill>
                  <a:srgbClr val="FFF5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9" name="Freeform 177"/>
                <p:cNvSpPr>
                  <a:spLocks/>
                </p:cNvSpPr>
                <p:nvPr/>
              </p:nvSpPr>
              <p:spPr bwMode="auto">
                <a:xfrm flipH="1">
                  <a:off x="8684474" y="4016709"/>
                  <a:ext cx="271890" cy="157163"/>
                </a:xfrm>
                <a:custGeom>
                  <a:avLst/>
                  <a:gdLst>
                    <a:gd name="T0" fmla="*/ 74 w 154"/>
                    <a:gd name="T1" fmla="*/ 82 h 82"/>
                    <a:gd name="T2" fmla="*/ 74 w 154"/>
                    <a:gd name="T3" fmla="*/ 82 h 82"/>
                    <a:gd name="T4" fmla="*/ 60 w 154"/>
                    <a:gd name="T5" fmla="*/ 82 h 82"/>
                    <a:gd name="T6" fmla="*/ 46 w 154"/>
                    <a:gd name="T7" fmla="*/ 78 h 82"/>
                    <a:gd name="T8" fmla="*/ 32 w 154"/>
                    <a:gd name="T9" fmla="*/ 74 h 82"/>
                    <a:gd name="T10" fmla="*/ 22 w 154"/>
                    <a:gd name="T11" fmla="*/ 68 h 82"/>
                    <a:gd name="T12" fmla="*/ 12 w 154"/>
                    <a:gd name="T13" fmla="*/ 62 h 82"/>
                    <a:gd name="T14" fmla="*/ 6 w 154"/>
                    <a:gd name="T15" fmla="*/ 54 h 82"/>
                    <a:gd name="T16" fmla="*/ 2 w 154"/>
                    <a:gd name="T17" fmla="*/ 46 h 82"/>
                    <a:gd name="T18" fmla="*/ 0 w 154"/>
                    <a:gd name="T19" fmla="*/ 38 h 82"/>
                    <a:gd name="T20" fmla="*/ 0 w 154"/>
                    <a:gd name="T21" fmla="*/ 38 h 82"/>
                    <a:gd name="T22" fmla="*/ 2 w 154"/>
                    <a:gd name="T23" fmla="*/ 30 h 82"/>
                    <a:gd name="T24" fmla="*/ 8 w 154"/>
                    <a:gd name="T25" fmla="*/ 22 h 82"/>
                    <a:gd name="T26" fmla="*/ 14 w 154"/>
                    <a:gd name="T27" fmla="*/ 16 h 82"/>
                    <a:gd name="T28" fmla="*/ 24 w 154"/>
                    <a:gd name="T29" fmla="*/ 10 h 82"/>
                    <a:gd name="T30" fmla="*/ 36 w 154"/>
                    <a:gd name="T31" fmla="*/ 6 h 82"/>
                    <a:gd name="T32" fmla="*/ 50 w 154"/>
                    <a:gd name="T33" fmla="*/ 2 h 82"/>
                    <a:gd name="T34" fmla="*/ 64 w 154"/>
                    <a:gd name="T35" fmla="*/ 0 h 82"/>
                    <a:gd name="T36" fmla="*/ 80 w 154"/>
                    <a:gd name="T37" fmla="*/ 0 h 82"/>
                    <a:gd name="T38" fmla="*/ 80 w 154"/>
                    <a:gd name="T39" fmla="*/ 0 h 82"/>
                    <a:gd name="T40" fmla="*/ 96 w 154"/>
                    <a:gd name="T41" fmla="*/ 2 h 82"/>
                    <a:gd name="T42" fmla="*/ 110 w 154"/>
                    <a:gd name="T43" fmla="*/ 4 h 82"/>
                    <a:gd name="T44" fmla="*/ 122 w 154"/>
                    <a:gd name="T45" fmla="*/ 10 h 82"/>
                    <a:gd name="T46" fmla="*/ 134 w 154"/>
                    <a:gd name="T47" fmla="*/ 14 h 82"/>
                    <a:gd name="T48" fmla="*/ 142 w 154"/>
                    <a:gd name="T49" fmla="*/ 22 h 82"/>
                    <a:gd name="T50" fmla="*/ 150 w 154"/>
                    <a:gd name="T51" fmla="*/ 28 h 82"/>
                    <a:gd name="T52" fmla="*/ 154 w 154"/>
                    <a:gd name="T53" fmla="*/ 36 h 82"/>
                    <a:gd name="T54" fmla="*/ 154 w 154"/>
                    <a:gd name="T55" fmla="*/ 46 h 82"/>
                    <a:gd name="T56" fmla="*/ 154 w 154"/>
                    <a:gd name="T57" fmla="*/ 46 h 82"/>
                    <a:gd name="T58" fmla="*/ 152 w 154"/>
                    <a:gd name="T59" fmla="*/ 54 h 82"/>
                    <a:gd name="T60" fmla="*/ 148 w 154"/>
                    <a:gd name="T61" fmla="*/ 62 h 82"/>
                    <a:gd name="T62" fmla="*/ 140 w 154"/>
                    <a:gd name="T63" fmla="*/ 68 h 82"/>
                    <a:gd name="T64" fmla="*/ 130 w 154"/>
                    <a:gd name="T65" fmla="*/ 74 h 82"/>
                    <a:gd name="T66" fmla="*/ 118 w 154"/>
                    <a:gd name="T67" fmla="*/ 78 h 82"/>
                    <a:gd name="T68" fmla="*/ 106 w 154"/>
                    <a:gd name="T69" fmla="*/ 82 h 82"/>
                    <a:gd name="T70" fmla="*/ 90 w 154"/>
                    <a:gd name="T71" fmla="*/ 82 h 82"/>
                    <a:gd name="T72" fmla="*/ 74 w 154"/>
                    <a:gd name="T73" fmla="*/ 82 h 82"/>
                    <a:gd name="T74" fmla="*/ 74 w 154"/>
                    <a:gd name="T75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4" h="82">
                      <a:moveTo>
                        <a:pt x="74" y="82"/>
                      </a:moveTo>
                      <a:lnTo>
                        <a:pt x="74" y="82"/>
                      </a:lnTo>
                      <a:lnTo>
                        <a:pt x="60" y="82"/>
                      </a:lnTo>
                      <a:lnTo>
                        <a:pt x="46" y="78"/>
                      </a:lnTo>
                      <a:lnTo>
                        <a:pt x="32" y="74"/>
                      </a:lnTo>
                      <a:lnTo>
                        <a:pt x="22" y="68"/>
                      </a:lnTo>
                      <a:lnTo>
                        <a:pt x="12" y="62"/>
                      </a:lnTo>
                      <a:lnTo>
                        <a:pt x="6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30"/>
                      </a:lnTo>
                      <a:lnTo>
                        <a:pt x="8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96" y="2"/>
                      </a:lnTo>
                      <a:lnTo>
                        <a:pt x="110" y="4"/>
                      </a:lnTo>
                      <a:lnTo>
                        <a:pt x="122" y="10"/>
                      </a:lnTo>
                      <a:lnTo>
                        <a:pt x="134" y="14"/>
                      </a:lnTo>
                      <a:lnTo>
                        <a:pt x="142" y="22"/>
                      </a:lnTo>
                      <a:lnTo>
                        <a:pt x="150" y="28"/>
                      </a:lnTo>
                      <a:lnTo>
                        <a:pt x="154" y="36"/>
                      </a:lnTo>
                      <a:lnTo>
                        <a:pt x="154" y="46"/>
                      </a:lnTo>
                      <a:lnTo>
                        <a:pt x="154" y="46"/>
                      </a:lnTo>
                      <a:lnTo>
                        <a:pt x="152" y="54"/>
                      </a:lnTo>
                      <a:lnTo>
                        <a:pt x="148" y="62"/>
                      </a:lnTo>
                      <a:lnTo>
                        <a:pt x="140" y="68"/>
                      </a:lnTo>
                      <a:lnTo>
                        <a:pt x="130" y="74"/>
                      </a:lnTo>
                      <a:lnTo>
                        <a:pt x="118" y="78"/>
                      </a:lnTo>
                      <a:lnTo>
                        <a:pt x="106" y="82"/>
                      </a:lnTo>
                      <a:lnTo>
                        <a:pt x="90" y="82"/>
                      </a:lnTo>
                      <a:lnTo>
                        <a:pt x="74" y="82"/>
                      </a:lnTo>
                      <a:lnTo>
                        <a:pt x="74" y="82"/>
                      </a:lnTo>
                      <a:close/>
                    </a:path>
                  </a:pathLst>
                </a:custGeom>
                <a:solidFill>
                  <a:srgbClr val="FFF5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0" name="Freeform 178"/>
                <p:cNvSpPr>
                  <a:spLocks/>
                </p:cNvSpPr>
                <p:nvPr/>
              </p:nvSpPr>
              <p:spPr bwMode="auto">
                <a:xfrm flipH="1">
                  <a:off x="8687235" y="4019884"/>
                  <a:ext cx="262228" cy="153988"/>
                </a:xfrm>
                <a:custGeom>
                  <a:avLst/>
                  <a:gdLst>
                    <a:gd name="T0" fmla="*/ 72 w 148"/>
                    <a:gd name="T1" fmla="*/ 80 h 80"/>
                    <a:gd name="T2" fmla="*/ 72 w 148"/>
                    <a:gd name="T3" fmla="*/ 80 h 80"/>
                    <a:gd name="T4" fmla="*/ 56 w 148"/>
                    <a:gd name="T5" fmla="*/ 78 h 80"/>
                    <a:gd name="T6" fmla="*/ 42 w 148"/>
                    <a:gd name="T7" fmla="*/ 76 h 80"/>
                    <a:gd name="T8" fmla="*/ 30 w 148"/>
                    <a:gd name="T9" fmla="*/ 72 h 80"/>
                    <a:gd name="T10" fmla="*/ 20 w 148"/>
                    <a:gd name="T11" fmla="*/ 66 h 80"/>
                    <a:gd name="T12" fmla="*/ 10 w 148"/>
                    <a:gd name="T13" fmla="*/ 60 h 80"/>
                    <a:gd name="T14" fmla="*/ 4 w 148"/>
                    <a:gd name="T15" fmla="*/ 52 h 80"/>
                    <a:gd name="T16" fmla="*/ 0 w 148"/>
                    <a:gd name="T17" fmla="*/ 44 h 80"/>
                    <a:gd name="T18" fmla="*/ 0 w 148"/>
                    <a:gd name="T19" fmla="*/ 36 h 80"/>
                    <a:gd name="T20" fmla="*/ 0 w 148"/>
                    <a:gd name="T21" fmla="*/ 36 h 80"/>
                    <a:gd name="T22" fmla="*/ 0 w 148"/>
                    <a:gd name="T23" fmla="*/ 28 h 80"/>
                    <a:gd name="T24" fmla="*/ 6 w 148"/>
                    <a:gd name="T25" fmla="*/ 22 h 80"/>
                    <a:gd name="T26" fmla="*/ 14 w 148"/>
                    <a:gd name="T27" fmla="*/ 14 h 80"/>
                    <a:gd name="T28" fmla="*/ 22 w 148"/>
                    <a:gd name="T29" fmla="*/ 10 h 80"/>
                    <a:gd name="T30" fmla="*/ 34 w 148"/>
                    <a:gd name="T31" fmla="*/ 4 h 80"/>
                    <a:gd name="T32" fmla="*/ 46 w 148"/>
                    <a:gd name="T33" fmla="*/ 2 h 80"/>
                    <a:gd name="T34" fmla="*/ 60 w 148"/>
                    <a:gd name="T35" fmla="*/ 0 h 80"/>
                    <a:gd name="T36" fmla="*/ 76 w 148"/>
                    <a:gd name="T37" fmla="*/ 0 h 80"/>
                    <a:gd name="T38" fmla="*/ 76 w 148"/>
                    <a:gd name="T39" fmla="*/ 0 h 80"/>
                    <a:gd name="T40" fmla="*/ 90 w 148"/>
                    <a:gd name="T41" fmla="*/ 2 h 80"/>
                    <a:gd name="T42" fmla="*/ 104 w 148"/>
                    <a:gd name="T43" fmla="*/ 4 h 80"/>
                    <a:gd name="T44" fmla="*/ 118 w 148"/>
                    <a:gd name="T45" fmla="*/ 8 h 80"/>
                    <a:gd name="T46" fmla="*/ 128 w 148"/>
                    <a:gd name="T47" fmla="*/ 14 h 80"/>
                    <a:gd name="T48" fmla="*/ 136 w 148"/>
                    <a:gd name="T49" fmla="*/ 20 h 80"/>
                    <a:gd name="T50" fmla="*/ 144 w 148"/>
                    <a:gd name="T51" fmla="*/ 28 h 80"/>
                    <a:gd name="T52" fmla="*/ 148 w 148"/>
                    <a:gd name="T53" fmla="*/ 36 h 80"/>
                    <a:gd name="T54" fmla="*/ 148 w 148"/>
                    <a:gd name="T55" fmla="*/ 44 h 80"/>
                    <a:gd name="T56" fmla="*/ 148 w 148"/>
                    <a:gd name="T57" fmla="*/ 44 h 80"/>
                    <a:gd name="T58" fmla="*/ 146 w 148"/>
                    <a:gd name="T59" fmla="*/ 52 h 80"/>
                    <a:gd name="T60" fmla="*/ 142 w 148"/>
                    <a:gd name="T61" fmla="*/ 58 h 80"/>
                    <a:gd name="T62" fmla="*/ 134 w 148"/>
                    <a:gd name="T63" fmla="*/ 66 h 80"/>
                    <a:gd name="T64" fmla="*/ 124 w 148"/>
                    <a:gd name="T65" fmla="*/ 70 h 80"/>
                    <a:gd name="T66" fmla="*/ 114 w 148"/>
                    <a:gd name="T67" fmla="*/ 76 h 80"/>
                    <a:gd name="T68" fmla="*/ 100 w 148"/>
                    <a:gd name="T69" fmla="*/ 78 h 80"/>
                    <a:gd name="T70" fmla="*/ 86 w 148"/>
                    <a:gd name="T71" fmla="*/ 80 h 80"/>
                    <a:gd name="T72" fmla="*/ 72 w 148"/>
                    <a:gd name="T73" fmla="*/ 80 h 80"/>
                    <a:gd name="T74" fmla="*/ 72 w 148"/>
                    <a:gd name="T7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8" h="80">
                      <a:moveTo>
                        <a:pt x="72" y="80"/>
                      </a:moveTo>
                      <a:lnTo>
                        <a:pt x="72" y="80"/>
                      </a:lnTo>
                      <a:lnTo>
                        <a:pt x="56" y="78"/>
                      </a:lnTo>
                      <a:lnTo>
                        <a:pt x="42" y="76"/>
                      </a:lnTo>
                      <a:lnTo>
                        <a:pt x="30" y="72"/>
                      </a:lnTo>
                      <a:lnTo>
                        <a:pt x="20" y="66"/>
                      </a:lnTo>
                      <a:lnTo>
                        <a:pt x="10" y="60"/>
                      </a:lnTo>
                      <a:lnTo>
                        <a:pt x="4" y="52"/>
                      </a:lnTo>
                      <a:lnTo>
                        <a:pt x="0" y="44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28"/>
                      </a:lnTo>
                      <a:lnTo>
                        <a:pt x="6" y="22"/>
                      </a:lnTo>
                      <a:lnTo>
                        <a:pt x="14" y="14"/>
                      </a:lnTo>
                      <a:lnTo>
                        <a:pt x="22" y="10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90" y="2"/>
                      </a:lnTo>
                      <a:lnTo>
                        <a:pt x="104" y="4"/>
                      </a:lnTo>
                      <a:lnTo>
                        <a:pt x="118" y="8"/>
                      </a:lnTo>
                      <a:lnTo>
                        <a:pt x="128" y="14"/>
                      </a:lnTo>
                      <a:lnTo>
                        <a:pt x="136" y="20"/>
                      </a:lnTo>
                      <a:lnTo>
                        <a:pt x="144" y="28"/>
                      </a:lnTo>
                      <a:lnTo>
                        <a:pt x="148" y="36"/>
                      </a:lnTo>
                      <a:lnTo>
                        <a:pt x="148" y="44"/>
                      </a:lnTo>
                      <a:lnTo>
                        <a:pt x="148" y="44"/>
                      </a:lnTo>
                      <a:lnTo>
                        <a:pt x="146" y="52"/>
                      </a:lnTo>
                      <a:lnTo>
                        <a:pt x="142" y="58"/>
                      </a:lnTo>
                      <a:lnTo>
                        <a:pt x="134" y="66"/>
                      </a:lnTo>
                      <a:lnTo>
                        <a:pt x="124" y="70"/>
                      </a:lnTo>
                      <a:lnTo>
                        <a:pt x="114" y="76"/>
                      </a:lnTo>
                      <a:lnTo>
                        <a:pt x="100" y="78"/>
                      </a:lnTo>
                      <a:lnTo>
                        <a:pt x="86" y="80"/>
                      </a:lnTo>
                      <a:lnTo>
                        <a:pt x="72" y="80"/>
                      </a:lnTo>
                      <a:lnTo>
                        <a:pt x="72" y="80"/>
                      </a:lnTo>
                      <a:close/>
                    </a:path>
                  </a:pathLst>
                </a:custGeom>
                <a:solidFill>
                  <a:srgbClr val="FFF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1" name="Freeform 179"/>
                <p:cNvSpPr>
                  <a:spLocks/>
                </p:cNvSpPr>
                <p:nvPr/>
              </p:nvSpPr>
              <p:spPr bwMode="auto">
                <a:xfrm flipH="1">
                  <a:off x="8691375" y="4024647"/>
                  <a:ext cx="253947" cy="149225"/>
                </a:xfrm>
                <a:custGeom>
                  <a:avLst/>
                  <a:gdLst>
                    <a:gd name="T0" fmla="*/ 70 w 144"/>
                    <a:gd name="T1" fmla="*/ 78 h 78"/>
                    <a:gd name="T2" fmla="*/ 70 w 144"/>
                    <a:gd name="T3" fmla="*/ 78 h 78"/>
                    <a:gd name="T4" fmla="*/ 56 w 144"/>
                    <a:gd name="T5" fmla="*/ 76 h 78"/>
                    <a:gd name="T6" fmla="*/ 42 w 144"/>
                    <a:gd name="T7" fmla="*/ 72 h 78"/>
                    <a:gd name="T8" fmla="*/ 30 w 144"/>
                    <a:gd name="T9" fmla="*/ 68 h 78"/>
                    <a:gd name="T10" fmla="*/ 20 w 144"/>
                    <a:gd name="T11" fmla="*/ 64 h 78"/>
                    <a:gd name="T12" fmla="*/ 10 w 144"/>
                    <a:gd name="T13" fmla="*/ 58 h 78"/>
                    <a:gd name="T14" fmla="*/ 4 w 144"/>
                    <a:gd name="T15" fmla="*/ 50 h 78"/>
                    <a:gd name="T16" fmla="*/ 0 w 144"/>
                    <a:gd name="T17" fmla="*/ 42 h 78"/>
                    <a:gd name="T18" fmla="*/ 0 w 144"/>
                    <a:gd name="T19" fmla="*/ 36 h 78"/>
                    <a:gd name="T20" fmla="*/ 0 w 144"/>
                    <a:gd name="T21" fmla="*/ 36 h 78"/>
                    <a:gd name="T22" fmla="*/ 2 w 144"/>
                    <a:gd name="T23" fmla="*/ 28 h 78"/>
                    <a:gd name="T24" fmla="*/ 6 w 144"/>
                    <a:gd name="T25" fmla="*/ 20 h 78"/>
                    <a:gd name="T26" fmla="*/ 14 w 144"/>
                    <a:gd name="T27" fmla="*/ 14 h 78"/>
                    <a:gd name="T28" fmla="*/ 22 w 144"/>
                    <a:gd name="T29" fmla="*/ 8 h 78"/>
                    <a:gd name="T30" fmla="*/ 34 w 144"/>
                    <a:gd name="T31" fmla="*/ 4 h 78"/>
                    <a:gd name="T32" fmla="*/ 46 w 144"/>
                    <a:gd name="T33" fmla="*/ 2 h 78"/>
                    <a:gd name="T34" fmla="*/ 60 w 144"/>
                    <a:gd name="T35" fmla="*/ 0 h 78"/>
                    <a:gd name="T36" fmla="*/ 74 w 144"/>
                    <a:gd name="T37" fmla="*/ 0 h 78"/>
                    <a:gd name="T38" fmla="*/ 74 w 144"/>
                    <a:gd name="T39" fmla="*/ 0 h 78"/>
                    <a:gd name="T40" fmla="*/ 88 w 144"/>
                    <a:gd name="T41" fmla="*/ 2 h 78"/>
                    <a:gd name="T42" fmla="*/ 102 w 144"/>
                    <a:gd name="T43" fmla="*/ 4 h 78"/>
                    <a:gd name="T44" fmla="*/ 114 w 144"/>
                    <a:gd name="T45" fmla="*/ 8 h 78"/>
                    <a:gd name="T46" fmla="*/ 124 w 144"/>
                    <a:gd name="T47" fmla="*/ 14 h 78"/>
                    <a:gd name="T48" fmla="*/ 132 w 144"/>
                    <a:gd name="T49" fmla="*/ 20 h 78"/>
                    <a:gd name="T50" fmla="*/ 138 w 144"/>
                    <a:gd name="T51" fmla="*/ 26 h 78"/>
                    <a:gd name="T52" fmla="*/ 142 w 144"/>
                    <a:gd name="T53" fmla="*/ 34 h 78"/>
                    <a:gd name="T54" fmla="*/ 144 w 144"/>
                    <a:gd name="T55" fmla="*/ 42 h 78"/>
                    <a:gd name="T56" fmla="*/ 144 w 144"/>
                    <a:gd name="T57" fmla="*/ 42 h 78"/>
                    <a:gd name="T58" fmla="*/ 142 w 144"/>
                    <a:gd name="T59" fmla="*/ 50 h 78"/>
                    <a:gd name="T60" fmla="*/ 138 w 144"/>
                    <a:gd name="T61" fmla="*/ 56 h 78"/>
                    <a:gd name="T62" fmla="*/ 130 w 144"/>
                    <a:gd name="T63" fmla="*/ 64 h 78"/>
                    <a:gd name="T64" fmla="*/ 122 w 144"/>
                    <a:gd name="T65" fmla="*/ 68 h 78"/>
                    <a:gd name="T66" fmla="*/ 110 w 144"/>
                    <a:gd name="T67" fmla="*/ 72 h 78"/>
                    <a:gd name="T68" fmla="*/ 98 w 144"/>
                    <a:gd name="T69" fmla="*/ 76 h 78"/>
                    <a:gd name="T70" fmla="*/ 84 w 144"/>
                    <a:gd name="T71" fmla="*/ 78 h 78"/>
                    <a:gd name="T72" fmla="*/ 70 w 144"/>
                    <a:gd name="T73" fmla="*/ 78 h 78"/>
                    <a:gd name="T74" fmla="*/ 70 w 144"/>
                    <a:gd name="T75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4" h="78">
                      <a:moveTo>
                        <a:pt x="70" y="78"/>
                      </a:moveTo>
                      <a:lnTo>
                        <a:pt x="70" y="78"/>
                      </a:lnTo>
                      <a:lnTo>
                        <a:pt x="56" y="76"/>
                      </a:lnTo>
                      <a:lnTo>
                        <a:pt x="42" y="72"/>
                      </a:lnTo>
                      <a:lnTo>
                        <a:pt x="30" y="68"/>
                      </a:lnTo>
                      <a:lnTo>
                        <a:pt x="20" y="64"/>
                      </a:lnTo>
                      <a:lnTo>
                        <a:pt x="10" y="58"/>
                      </a:lnTo>
                      <a:lnTo>
                        <a:pt x="4" y="50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8" y="2"/>
                      </a:lnTo>
                      <a:lnTo>
                        <a:pt x="102" y="4"/>
                      </a:lnTo>
                      <a:lnTo>
                        <a:pt x="114" y="8"/>
                      </a:lnTo>
                      <a:lnTo>
                        <a:pt x="124" y="14"/>
                      </a:lnTo>
                      <a:lnTo>
                        <a:pt x="132" y="20"/>
                      </a:lnTo>
                      <a:lnTo>
                        <a:pt x="138" y="26"/>
                      </a:lnTo>
                      <a:lnTo>
                        <a:pt x="142" y="34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2" y="50"/>
                      </a:lnTo>
                      <a:lnTo>
                        <a:pt x="138" y="56"/>
                      </a:lnTo>
                      <a:lnTo>
                        <a:pt x="130" y="64"/>
                      </a:lnTo>
                      <a:lnTo>
                        <a:pt x="122" y="68"/>
                      </a:lnTo>
                      <a:lnTo>
                        <a:pt x="110" y="72"/>
                      </a:lnTo>
                      <a:lnTo>
                        <a:pt x="98" y="76"/>
                      </a:lnTo>
                      <a:lnTo>
                        <a:pt x="84" y="78"/>
                      </a:lnTo>
                      <a:lnTo>
                        <a:pt x="70" y="78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solidFill>
                  <a:srgbClr val="FFF7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180"/>
                <p:cNvSpPr>
                  <a:spLocks/>
                </p:cNvSpPr>
                <p:nvPr/>
              </p:nvSpPr>
              <p:spPr bwMode="auto">
                <a:xfrm flipH="1">
                  <a:off x="8694135" y="4027822"/>
                  <a:ext cx="247047" cy="141288"/>
                </a:xfrm>
                <a:custGeom>
                  <a:avLst/>
                  <a:gdLst>
                    <a:gd name="T0" fmla="*/ 68 w 140"/>
                    <a:gd name="T1" fmla="*/ 74 h 74"/>
                    <a:gd name="T2" fmla="*/ 68 w 140"/>
                    <a:gd name="T3" fmla="*/ 74 h 74"/>
                    <a:gd name="T4" fmla="*/ 54 w 140"/>
                    <a:gd name="T5" fmla="*/ 72 h 74"/>
                    <a:gd name="T6" fmla="*/ 40 w 140"/>
                    <a:gd name="T7" fmla="*/ 70 h 74"/>
                    <a:gd name="T8" fmla="*/ 30 w 140"/>
                    <a:gd name="T9" fmla="*/ 66 h 74"/>
                    <a:gd name="T10" fmla="*/ 20 w 140"/>
                    <a:gd name="T11" fmla="*/ 62 h 74"/>
                    <a:gd name="T12" fmla="*/ 12 w 140"/>
                    <a:gd name="T13" fmla="*/ 56 h 74"/>
                    <a:gd name="T14" fmla="*/ 6 w 140"/>
                    <a:gd name="T15" fmla="*/ 48 h 74"/>
                    <a:gd name="T16" fmla="*/ 2 w 140"/>
                    <a:gd name="T17" fmla="*/ 42 h 74"/>
                    <a:gd name="T18" fmla="*/ 0 w 140"/>
                    <a:gd name="T19" fmla="*/ 34 h 74"/>
                    <a:gd name="T20" fmla="*/ 0 w 140"/>
                    <a:gd name="T21" fmla="*/ 34 h 74"/>
                    <a:gd name="T22" fmla="*/ 2 w 140"/>
                    <a:gd name="T23" fmla="*/ 26 h 74"/>
                    <a:gd name="T24" fmla="*/ 6 w 140"/>
                    <a:gd name="T25" fmla="*/ 20 h 74"/>
                    <a:gd name="T26" fmla="*/ 14 w 140"/>
                    <a:gd name="T27" fmla="*/ 14 h 74"/>
                    <a:gd name="T28" fmla="*/ 22 w 140"/>
                    <a:gd name="T29" fmla="*/ 8 h 74"/>
                    <a:gd name="T30" fmla="*/ 32 w 140"/>
                    <a:gd name="T31" fmla="*/ 4 h 74"/>
                    <a:gd name="T32" fmla="*/ 44 w 140"/>
                    <a:gd name="T33" fmla="*/ 2 h 74"/>
                    <a:gd name="T34" fmla="*/ 58 w 140"/>
                    <a:gd name="T35" fmla="*/ 0 h 74"/>
                    <a:gd name="T36" fmla="*/ 72 w 140"/>
                    <a:gd name="T37" fmla="*/ 0 h 74"/>
                    <a:gd name="T38" fmla="*/ 72 w 140"/>
                    <a:gd name="T39" fmla="*/ 0 h 74"/>
                    <a:gd name="T40" fmla="*/ 86 w 140"/>
                    <a:gd name="T41" fmla="*/ 2 h 74"/>
                    <a:gd name="T42" fmla="*/ 98 w 140"/>
                    <a:gd name="T43" fmla="*/ 4 h 74"/>
                    <a:gd name="T44" fmla="*/ 110 w 140"/>
                    <a:gd name="T45" fmla="*/ 8 h 74"/>
                    <a:gd name="T46" fmla="*/ 120 w 140"/>
                    <a:gd name="T47" fmla="*/ 14 h 74"/>
                    <a:gd name="T48" fmla="*/ 128 w 140"/>
                    <a:gd name="T49" fmla="*/ 18 h 74"/>
                    <a:gd name="T50" fmla="*/ 134 w 140"/>
                    <a:gd name="T51" fmla="*/ 26 h 74"/>
                    <a:gd name="T52" fmla="*/ 138 w 140"/>
                    <a:gd name="T53" fmla="*/ 32 h 74"/>
                    <a:gd name="T54" fmla="*/ 140 w 140"/>
                    <a:gd name="T55" fmla="*/ 40 h 74"/>
                    <a:gd name="T56" fmla="*/ 140 w 140"/>
                    <a:gd name="T57" fmla="*/ 40 h 74"/>
                    <a:gd name="T58" fmla="*/ 138 w 140"/>
                    <a:gd name="T59" fmla="*/ 48 h 74"/>
                    <a:gd name="T60" fmla="*/ 134 w 140"/>
                    <a:gd name="T61" fmla="*/ 54 h 74"/>
                    <a:gd name="T62" fmla="*/ 126 w 140"/>
                    <a:gd name="T63" fmla="*/ 60 h 74"/>
                    <a:gd name="T64" fmla="*/ 118 w 140"/>
                    <a:gd name="T65" fmla="*/ 66 h 74"/>
                    <a:gd name="T66" fmla="*/ 106 w 140"/>
                    <a:gd name="T67" fmla="*/ 70 h 74"/>
                    <a:gd name="T68" fmla="*/ 94 w 140"/>
                    <a:gd name="T69" fmla="*/ 72 h 74"/>
                    <a:gd name="T70" fmla="*/ 82 w 140"/>
                    <a:gd name="T71" fmla="*/ 74 h 74"/>
                    <a:gd name="T72" fmla="*/ 68 w 140"/>
                    <a:gd name="T73" fmla="*/ 74 h 74"/>
                    <a:gd name="T74" fmla="*/ 68 w 140"/>
                    <a:gd name="T75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0" h="74">
                      <a:moveTo>
                        <a:pt x="68" y="74"/>
                      </a:moveTo>
                      <a:lnTo>
                        <a:pt x="68" y="74"/>
                      </a:lnTo>
                      <a:lnTo>
                        <a:pt x="54" y="72"/>
                      </a:lnTo>
                      <a:lnTo>
                        <a:pt x="40" y="70"/>
                      </a:lnTo>
                      <a:lnTo>
                        <a:pt x="30" y="66"/>
                      </a:lnTo>
                      <a:lnTo>
                        <a:pt x="20" y="62"/>
                      </a:lnTo>
                      <a:lnTo>
                        <a:pt x="12" y="56"/>
                      </a:lnTo>
                      <a:lnTo>
                        <a:pt x="6" y="48"/>
                      </a:lnTo>
                      <a:lnTo>
                        <a:pt x="2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2" y="4"/>
                      </a:lnTo>
                      <a:lnTo>
                        <a:pt x="44" y="2"/>
                      </a:lnTo>
                      <a:lnTo>
                        <a:pt x="5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6" y="2"/>
                      </a:lnTo>
                      <a:lnTo>
                        <a:pt x="98" y="4"/>
                      </a:lnTo>
                      <a:lnTo>
                        <a:pt x="110" y="8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4" y="26"/>
                      </a:lnTo>
                      <a:lnTo>
                        <a:pt x="138" y="32"/>
                      </a:lnTo>
                      <a:lnTo>
                        <a:pt x="140" y="40"/>
                      </a:lnTo>
                      <a:lnTo>
                        <a:pt x="140" y="40"/>
                      </a:lnTo>
                      <a:lnTo>
                        <a:pt x="138" y="48"/>
                      </a:lnTo>
                      <a:lnTo>
                        <a:pt x="134" y="54"/>
                      </a:lnTo>
                      <a:lnTo>
                        <a:pt x="126" y="60"/>
                      </a:lnTo>
                      <a:lnTo>
                        <a:pt x="118" y="66"/>
                      </a:lnTo>
                      <a:lnTo>
                        <a:pt x="106" y="70"/>
                      </a:lnTo>
                      <a:lnTo>
                        <a:pt x="94" y="72"/>
                      </a:lnTo>
                      <a:lnTo>
                        <a:pt x="82" y="74"/>
                      </a:lnTo>
                      <a:lnTo>
                        <a:pt x="68" y="74"/>
                      </a:lnTo>
                      <a:lnTo>
                        <a:pt x="68" y="74"/>
                      </a:lnTo>
                      <a:close/>
                    </a:path>
                  </a:pathLst>
                </a:custGeom>
                <a:solidFill>
                  <a:srgbClr val="FFF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3" name="Freeform 181"/>
                <p:cNvSpPr>
                  <a:spLocks/>
                </p:cNvSpPr>
                <p:nvPr/>
              </p:nvSpPr>
              <p:spPr bwMode="auto">
                <a:xfrm flipH="1">
                  <a:off x="8698275" y="4030997"/>
                  <a:ext cx="236006" cy="138113"/>
                </a:xfrm>
                <a:custGeom>
                  <a:avLst/>
                  <a:gdLst>
                    <a:gd name="T0" fmla="*/ 64 w 134"/>
                    <a:gd name="T1" fmla="*/ 72 h 72"/>
                    <a:gd name="T2" fmla="*/ 64 w 134"/>
                    <a:gd name="T3" fmla="*/ 72 h 72"/>
                    <a:gd name="T4" fmla="*/ 50 w 134"/>
                    <a:gd name="T5" fmla="*/ 70 h 72"/>
                    <a:gd name="T6" fmla="*/ 38 w 134"/>
                    <a:gd name="T7" fmla="*/ 68 h 72"/>
                    <a:gd name="T8" fmla="*/ 26 w 134"/>
                    <a:gd name="T9" fmla="*/ 64 h 72"/>
                    <a:gd name="T10" fmla="*/ 18 w 134"/>
                    <a:gd name="T11" fmla="*/ 58 h 72"/>
                    <a:gd name="T12" fmla="*/ 10 w 134"/>
                    <a:gd name="T13" fmla="*/ 52 h 72"/>
                    <a:gd name="T14" fmla="*/ 4 w 134"/>
                    <a:gd name="T15" fmla="*/ 46 h 72"/>
                    <a:gd name="T16" fmla="*/ 0 w 134"/>
                    <a:gd name="T17" fmla="*/ 40 h 72"/>
                    <a:gd name="T18" fmla="*/ 0 w 134"/>
                    <a:gd name="T19" fmla="*/ 32 h 72"/>
                    <a:gd name="T20" fmla="*/ 0 w 134"/>
                    <a:gd name="T21" fmla="*/ 32 h 72"/>
                    <a:gd name="T22" fmla="*/ 0 w 134"/>
                    <a:gd name="T23" fmla="*/ 26 h 72"/>
                    <a:gd name="T24" fmla="*/ 6 w 134"/>
                    <a:gd name="T25" fmla="*/ 18 h 72"/>
                    <a:gd name="T26" fmla="*/ 12 w 134"/>
                    <a:gd name="T27" fmla="*/ 12 h 72"/>
                    <a:gd name="T28" fmla="*/ 20 w 134"/>
                    <a:gd name="T29" fmla="*/ 8 h 72"/>
                    <a:gd name="T30" fmla="*/ 30 w 134"/>
                    <a:gd name="T31" fmla="*/ 4 h 72"/>
                    <a:gd name="T32" fmla="*/ 42 w 134"/>
                    <a:gd name="T33" fmla="*/ 2 h 72"/>
                    <a:gd name="T34" fmla="*/ 54 w 134"/>
                    <a:gd name="T35" fmla="*/ 0 h 72"/>
                    <a:gd name="T36" fmla="*/ 68 w 134"/>
                    <a:gd name="T37" fmla="*/ 0 h 72"/>
                    <a:gd name="T38" fmla="*/ 68 w 134"/>
                    <a:gd name="T39" fmla="*/ 0 h 72"/>
                    <a:gd name="T40" fmla="*/ 82 w 134"/>
                    <a:gd name="T41" fmla="*/ 0 h 72"/>
                    <a:gd name="T42" fmla="*/ 94 w 134"/>
                    <a:gd name="T43" fmla="*/ 4 h 72"/>
                    <a:gd name="T44" fmla="*/ 106 w 134"/>
                    <a:gd name="T45" fmla="*/ 8 h 72"/>
                    <a:gd name="T46" fmla="*/ 114 w 134"/>
                    <a:gd name="T47" fmla="*/ 12 h 72"/>
                    <a:gd name="T48" fmla="*/ 122 w 134"/>
                    <a:gd name="T49" fmla="*/ 18 h 72"/>
                    <a:gd name="T50" fmla="*/ 128 w 134"/>
                    <a:gd name="T51" fmla="*/ 24 h 72"/>
                    <a:gd name="T52" fmla="*/ 132 w 134"/>
                    <a:gd name="T53" fmla="*/ 32 h 72"/>
                    <a:gd name="T54" fmla="*/ 134 w 134"/>
                    <a:gd name="T55" fmla="*/ 38 h 72"/>
                    <a:gd name="T56" fmla="*/ 134 w 134"/>
                    <a:gd name="T57" fmla="*/ 38 h 72"/>
                    <a:gd name="T58" fmla="*/ 132 w 134"/>
                    <a:gd name="T59" fmla="*/ 46 h 72"/>
                    <a:gd name="T60" fmla="*/ 128 w 134"/>
                    <a:gd name="T61" fmla="*/ 52 h 72"/>
                    <a:gd name="T62" fmla="*/ 120 w 134"/>
                    <a:gd name="T63" fmla="*/ 58 h 72"/>
                    <a:gd name="T64" fmla="*/ 112 w 134"/>
                    <a:gd name="T65" fmla="*/ 64 h 72"/>
                    <a:gd name="T66" fmla="*/ 102 w 134"/>
                    <a:gd name="T67" fmla="*/ 68 h 72"/>
                    <a:gd name="T68" fmla="*/ 90 w 134"/>
                    <a:gd name="T69" fmla="*/ 70 h 72"/>
                    <a:gd name="T70" fmla="*/ 78 w 134"/>
                    <a:gd name="T71" fmla="*/ 72 h 72"/>
                    <a:gd name="T72" fmla="*/ 64 w 134"/>
                    <a:gd name="T73" fmla="*/ 72 h 72"/>
                    <a:gd name="T74" fmla="*/ 64 w 134"/>
                    <a:gd name="T75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72">
                      <a:moveTo>
                        <a:pt x="64" y="72"/>
                      </a:moveTo>
                      <a:lnTo>
                        <a:pt x="64" y="72"/>
                      </a:lnTo>
                      <a:lnTo>
                        <a:pt x="50" y="70"/>
                      </a:lnTo>
                      <a:lnTo>
                        <a:pt x="38" y="68"/>
                      </a:lnTo>
                      <a:lnTo>
                        <a:pt x="26" y="64"/>
                      </a:lnTo>
                      <a:lnTo>
                        <a:pt x="18" y="58"/>
                      </a:lnTo>
                      <a:lnTo>
                        <a:pt x="10" y="52"/>
                      </a:lnTo>
                      <a:lnTo>
                        <a:pt x="4" y="46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2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82" y="0"/>
                      </a:lnTo>
                      <a:lnTo>
                        <a:pt x="94" y="4"/>
                      </a:lnTo>
                      <a:lnTo>
                        <a:pt x="106" y="8"/>
                      </a:lnTo>
                      <a:lnTo>
                        <a:pt x="114" y="12"/>
                      </a:lnTo>
                      <a:lnTo>
                        <a:pt x="122" y="18"/>
                      </a:lnTo>
                      <a:lnTo>
                        <a:pt x="128" y="24"/>
                      </a:lnTo>
                      <a:lnTo>
                        <a:pt x="132" y="32"/>
                      </a:lnTo>
                      <a:lnTo>
                        <a:pt x="134" y="38"/>
                      </a:lnTo>
                      <a:lnTo>
                        <a:pt x="134" y="38"/>
                      </a:lnTo>
                      <a:lnTo>
                        <a:pt x="132" y="46"/>
                      </a:lnTo>
                      <a:lnTo>
                        <a:pt x="128" y="52"/>
                      </a:lnTo>
                      <a:lnTo>
                        <a:pt x="120" y="58"/>
                      </a:lnTo>
                      <a:lnTo>
                        <a:pt x="112" y="64"/>
                      </a:lnTo>
                      <a:lnTo>
                        <a:pt x="102" y="68"/>
                      </a:lnTo>
                      <a:lnTo>
                        <a:pt x="90" y="70"/>
                      </a:lnTo>
                      <a:lnTo>
                        <a:pt x="78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close/>
                    </a:path>
                  </a:pathLst>
                </a:custGeom>
                <a:solidFill>
                  <a:srgbClr val="FFF7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4" name="Freeform 182"/>
                <p:cNvSpPr>
                  <a:spLocks/>
                </p:cNvSpPr>
                <p:nvPr/>
              </p:nvSpPr>
              <p:spPr bwMode="auto">
                <a:xfrm flipH="1">
                  <a:off x="8705176" y="4035759"/>
                  <a:ext cx="226344" cy="130175"/>
                </a:xfrm>
                <a:custGeom>
                  <a:avLst/>
                  <a:gdLst>
                    <a:gd name="T0" fmla="*/ 62 w 128"/>
                    <a:gd name="T1" fmla="*/ 68 h 68"/>
                    <a:gd name="T2" fmla="*/ 62 w 128"/>
                    <a:gd name="T3" fmla="*/ 68 h 68"/>
                    <a:gd name="T4" fmla="*/ 50 w 128"/>
                    <a:gd name="T5" fmla="*/ 68 h 68"/>
                    <a:gd name="T6" fmla="*/ 38 w 128"/>
                    <a:gd name="T7" fmla="*/ 64 h 68"/>
                    <a:gd name="T8" fmla="*/ 26 w 128"/>
                    <a:gd name="T9" fmla="*/ 60 h 68"/>
                    <a:gd name="T10" fmla="*/ 18 w 128"/>
                    <a:gd name="T11" fmla="*/ 56 h 68"/>
                    <a:gd name="T12" fmla="*/ 10 w 128"/>
                    <a:gd name="T13" fmla="*/ 50 h 68"/>
                    <a:gd name="T14" fmla="*/ 4 w 128"/>
                    <a:gd name="T15" fmla="*/ 44 h 68"/>
                    <a:gd name="T16" fmla="*/ 0 w 128"/>
                    <a:gd name="T17" fmla="*/ 38 h 68"/>
                    <a:gd name="T18" fmla="*/ 0 w 128"/>
                    <a:gd name="T19" fmla="*/ 30 h 68"/>
                    <a:gd name="T20" fmla="*/ 0 w 128"/>
                    <a:gd name="T21" fmla="*/ 30 h 68"/>
                    <a:gd name="T22" fmla="*/ 2 w 128"/>
                    <a:gd name="T23" fmla="*/ 24 h 68"/>
                    <a:gd name="T24" fmla="*/ 6 w 128"/>
                    <a:gd name="T25" fmla="*/ 18 h 68"/>
                    <a:gd name="T26" fmla="*/ 12 w 128"/>
                    <a:gd name="T27" fmla="*/ 12 h 68"/>
                    <a:gd name="T28" fmla="*/ 20 w 128"/>
                    <a:gd name="T29" fmla="*/ 8 h 68"/>
                    <a:gd name="T30" fmla="*/ 30 w 128"/>
                    <a:gd name="T31" fmla="*/ 4 h 68"/>
                    <a:gd name="T32" fmla="*/ 42 w 128"/>
                    <a:gd name="T33" fmla="*/ 0 h 68"/>
                    <a:gd name="T34" fmla="*/ 54 w 128"/>
                    <a:gd name="T35" fmla="*/ 0 h 68"/>
                    <a:gd name="T36" fmla="*/ 66 w 128"/>
                    <a:gd name="T37" fmla="*/ 0 h 68"/>
                    <a:gd name="T38" fmla="*/ 66 w 128"/>
                    <a:gd name="T39" fmla="*/ 0 h 68"/>
                    <a:gd name="T40" fmla="*/ 80 w 128"/>
                    <a:gd name="T41" fmla="*/ 0 h 68"/>
                    <a:gd name="T42" fmla="*/ 92 w 128"/>
                    <a:gd name="T43" fmla="*/ 4 h 68"/>
                    <a:gd name="T44" fmla="*/ 102 w 128"/>
                    <a:gd name="T45" fmla="*/ 8 h 68"/>
                    <a:gd name="T46" fmla="*/ 112 w 128"/>
                    <a:gd name="T47" fmla="*/ 12 h 68"/>
                    <a:gd name="T48" fmla="*/ 118 w 128"/>
                    <a:gd name="T49" fmla="*/ 18 h 68"/>
                    <a:gd name="T50" fmla="*/ 124 w 128"/>
                    <a:gd name="T51" fmla="*/ 24 h 68"/>
                    <a:gd name="T52" fmla="*/ 128 w 128"/>
                    <a:gd name="T53" fmla="*/ 30 h 68"/>
                    <a:gd name="T54" fmla="*/ 128 w 128"/>
                    <a:gd name="T55" fmla="*/ 38 h 68"/>
                    <a:gd name="T56" fmla="*/ 128 w 128"/>
                    <a:gd name="T57" fmla="*/ 38 h 68"/>
                    <a:gd name="T58" fmla="*/ 128 w 128"/>
                    <a:gd name="T59" fmla="*/ 44 h 68"/>
                    <a:gd name="T60" fmla="*/ 122 w 128"/>
                    <a:gd name="T61" fmla="*/ 50 h 68"/>
                    <a:gd name="T62" fmla="*/ 116 w 128"/>
                    <a:gd name="T63" fmla="*/ 56 h 68"/>
                    <a:gd name="T64" fmla="*/ 108 w 128"/>
                    <a:gd name="T65" fmla="*/ 60 h 68"/>
                    <a:gd name="T66" fmla="*/ 98 w 128"/>
                    <a:gd name="T67" fmla="*/ 64 h 68"/>
                    <a:gd name="T68" fmla="*/ 88 w 128"/>
                    <a:gd name="T69" fmla="*/ 68 h 68"/>
                    <a:gd name="T70" fmla="*/ 76 w 128"/>
                    <a:gd name="T71" fmla="*/ 68 h 68"/>
                    <a:gd name="T72" fmla="*/ 62 w 128"/>
                    <a:gd name="T73" fmla="*/ 68 h 68"/>
                    <a:gd name="T74" fmla="*/ 62 w 128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68">
                      <a:moveTo>
                        <a:pt x="62" y="68"/>
                      </a:moveTo>
                      <a:lnTo>
                        <a:pt x="62" y="68"/>
                      </a:lnTo>
                      <a:lnTo>
                        <a:pt x="50" y="68"/>
                      </a:lnTo>
                      <a:lnTo>
                        <a:pt x="38" y="64"/>
                      </a:lnTo>
                      <a:lnTo>
                        <a:pt x="26" y="60"/>
                      </a:lnTo>
                      <a:lnTo>
                        <a:pt x="18" y="56"/>
                      </a:lnTo>
                      <a:lnTo>
                        <a:pt x="10" y="50"/>
                      </a:lnTo>
                      <a:lnTo>
                        <a:pt x="4" y="44"/>
                      </a:lnTo>
                      <a:lnTo>
                        <a:pt x="0" y="3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92" y="4"/>
                      </a:lnTo>
                      <a:lnTo>
                        <a:pt x="102" y="8"/>
                      </a:lnTo>
                      <a:lnTo>
                        <a:pt x="112" y="12"/>
                      </a:lnTo>
                      <a:lnTo>
                        <a:pt x="118" y="18"/>
                      </a:lnTo>
                      <a:lnTo>
                        <a:pt x="124" y="24"/>
                      </a:lnTo>
                      <a:lnTo>
                        <a:pt x="128" y="30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28" y="44"/>
                      </a:lnTo>
                      <a:lnTo>
                        <a:pt x="122" y="50"/>
                      </a:lnTo>
                      <a:lnTo>
                        <a:pt x="116" y="56"/>
                      </a:lnTo>
                      <a:lnTo>
                        <a:pt x="108" y="60"/>
                      </a:lnTo>
                      <a:lnTo>
                        <a:pt x="98" y="64"/>
                      </a:lnTo>
                      <a:lnTo>
                        <a:pt x="88" y="68"/>
                      </a:lnTo>
                      <a:lnTo>
                        <a:pt x="76" y="68"/>
                      </a:lnTo>
                      <a:lnTo>
                        <a:pt x="62" y="68"/>
                      </a:lnTo>
                      <a:lnTo>
                        <a:pt x="62" y="68"/>
                      </a:lnTo>
                      <a:close/>
                    </a:path>
                  </a:pathLst>
                </a:custGeom>
                <a:solidFill>
                  <a:srgbClr val="FFF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5" name="Freeform 183"/>
                <p:cNvSpPr>
                  <a:spLocks/>
                </p:cNvSpPr>
                <p:nvPr/>
              </p:nvSpPr>
              <p:spPr bwMode="auto">
                <a:xfrm flipH="1">
                  <a:off x="8707937" y="4038934"/>
                  <a:ext cx="219444" cy="127000"/>
                </a:xfrm>
                <a:custGeom>
                  <a:avLst/>
                  <a:gdLst>
                    <a:gd name="T0" fmla="*/ 60 w 124"/>
                    <a:gd name="T1" fmla="*/ 66 h 66"/>
                    <a:gd name="T2" fmla="*/ 60 w 124"/>
                    <a:gd name="T3" fmla="*/ 66 h 66"/>
                    <a:gd name="T4" fmla="*/ 48 w 124"/>
                    <a:gd name="T5" fmla="*/ 64 h 66"/>
                    <a:gd name="T6" fmla="*/ 36 w 124"/>
                    <a:gd name="T7" fmla="*/ 62 h 66"/>
                    <a:gd name="T8" fmla="*/ 26 w 124"/>
                    <a:gd name="T9" fmla="*/ 58 h 66"/>
                    <a:gd name="T10" fmla="*/ 18 w 124"/>
                    <a:gd name="T11" fmla="*/ 54 h 66"/>
                    <a:gd name="T12" fmla="*/ 10 w 124"/>
                    <a:gd name="T13" fmla="*/ 48 h 66"/>
                    <a:gd name="T14" fmla="*/ 4 w 124"/>
                    <a:gd name="T15" fmla="*/ 42 h 66"/>
                    <a:gd name="T16" fmla="*/ 2 w 124"/>
                    <a:gd name="T17" fmla="*/ 36 h 66"/>
                    <a:gd name="T18" fmla="*/ 0 w 124"/>
                    <a:gd name="T19" fmla="*/ 30 h 66"/>
                    <a:gd name="T20" fmla="*/ 0 w 124"/>
                    <a:gd name="T21" fmla="*/ 30 h 66"/>
                    <a:gd name="T22" fmla="*/ 2 w 124"/>
                    <a:gd name="T23" fmla="*/ 22 h 66"/>
                    <a:gd name="T24" fmla="*/ 6 w 124"/>
                    <a:gd name="T25" fmla="*/ 16 h 66"/>
                    <a:gd name="T26" fmla="*/ 12 w 124"/>
                    <a:gd name="T27" fmla="*/ 12 h 66"/>
                    <a:gd name="T28" fmla="*/ 20 w 124"/>
                    <a:gd name="T29" fmla="*/ 6 h 66"/>
                    <a:gd name="T30" fmla="*/ 30 w 124"/>
                    <a:gd name="T31" fmla="*/ 4 h 66"/>
                    <a:gd name="T32" fmla="*/ 40 w 124"/>
                    <a:gd name="T33" fmla="*/ 0 h 66"/>
                    <a:gd name="T34" fmla="*/ 52 w 124"/>
                    <a:gd name="T35" fmla="*/ 0 h 66"/>
                    <a:gd name="T36" fmla="*/ 64 w 124"/>
                    <a:gd name="T37" fmla="*/ 0 h 66"/>
                    <a:gd name="T38" fmla="*/ 64 w 124"/>
                    <a:gd name="T39" fmla="*/ 0 h 66"/>
                    <a:gd name="T40" fmla="*/ 76 w 124"/>
                    <a:gd name="T41" fmla="*/ 0 h 66"/>
                    <a:gd name="T42" fmla="*/ 88 w 124"/>
                    <a:gd name="T43" fmla="*/ 2 h 66"/>
                    <a:gd name="T44" fmla="*/ 98 w 124"/>
                    <a:gd name="T45" fmla="*/ 6 h 66"/>
                    <a:gd name="T46" fmla="*/ 108 w 124"/>
                    <a:gd name="T47" fmla="*/ 12 h 66"/>
                    <a:gd name="T48" fmla="*/ 114 w 124"/>
                    <a:gd name="T49" fmla="*/ 16 h 66"/>
                    <a:gd name="T50" fmla="*/ 120 w 124"/>
                    <a:gd name="T51" fmla="*/ 22 h 66"/>
                    <a:gd name="T52" fmla="*/ 124 w 124"/>
                    <a:gd name="T53" fmla="*/ 28 h 66"/>
                    <a:gd name="T54" fmla="*/ 124 w 124"/>
                    <a:gd name="T55" fmla="*/ 36 h 66"/>
                    <a:gd name="T56" fmla="*/ 124 w 124"/>
                    <a:gd name="T57" fmla="*/ 36 h 66"/>
                    <a:gd name="T58" fmla="*/ 122 w 124"/>
                    <a:gd name="T59" fmla="*/ 42 h 66"/>
                    <a:gd name="T60" fmla="*/ 118 w 124"/>
                    <a:gd name="T61" fmla="*/ 48 h 66"/>
                    <a:gd name="T62" fmla="*/ 112 w 124"/>
                    <a:gd name="T63" fmla="*/ 54 h 66"/>
                    <a:gd name="T64" fmla="*/ 104 w 124"/>
                    <a:gd name="T65" fmla="*/ 58 h 66"/>
                    <a:gd name="T66" fmla="*/ 96 w 124"/>
                    <a:gd name="T67" fmla="*/ 62 h 66"/>
                    <a:gd name="T68" fmla="*/ 84 w 124"/>
                    <a:gd name="T69" fmla="*/ 64 h 66"/>
                    <a:gd name="T70" fmla="*/ 74 w 124"/>
                    <a:gd name="T71" fmla="*/ 66 h 66"/>
                    <a:gd name="T72" fmla="*/ 60 w 124"/>
                    <a:gd name="T73" fmla="*/ 66 h 66"/>
                    <a:gd name="T74" fmla="*/ 60 w 124"/>
                    <a:gd name="T7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66">
                      <a:moveTo>
                        <a:pt x="60" y="66"/>
                      </a:moveTo>
                      <a:lnTo>
                        <a:pt x="60" y="66"/>
                      </a:lnTo>
                      <a:lnTo>
                        <a:pt x="48" y="64"/>
                      </a:lnTo>
                      <a:lnTo>
                        <a:pt x="36" y="62"/>
                      </a:lnTo>
                      <a:lnTo>
                        <a:pt x="26" y="58"/>
                      </a:lnTo>
                      <a:lnTo>
                        <a:pt x="18" y="54"/>
                      </a:lnTo>
                      <a:lnTo>
                        <a:pt x="10" y="48"/>
                      </a:lnTo>
                      <a:lnTo>
                        <a:pt x="4" y="42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2"/>
                      </a:lnTo>
                      <a:lnTo>
                        <a:pt x="98" y="6"/>
                      </a:lnTo>
                      <a:lnTo>
                        <a:pt x="108" y="12"/>
                      </a:lnTo>
                      <a:lnTo>
                        <a:pt x="114" y="16"/>
                      </a:lnTo>
                      <a:lnTo>
                        <a:pt x="120" y="22"/>
                      </a:lnTo>
                      <a:lnTo>
                        <a:pt x="124" y="28"/>
                      </a:lnTo>
                      <a:lnTo>
                        <a:pt x="124" y="36"/>
                      </a:lnTo>
                      <a:lnTo>
                        <a:pt x="124" y="36"/>
                      </a:lnTo>
                      <a:lnTo>
                        <a:pt x="122" y="42"/>
                      </a:lnTo>
                      <a:lnTo>
                        <a:pt x="118" y="48"/>
                      </a:lnTo>
                      <a:lnTo>
                        <a:pt x="112" y="54"/>
                      </a:lnTo>
                      <a:lnTo>
                        <a:pt x="104" y="58"/>
                      </a:lnTo>
                      <a:lnTo>
                        <a:pt x="96" y="62"/>
                      </a:lnTo>
                      <a:lnTo>
                        <a:pt x="84" y="64"/>
                      </a:lnTo>
                      <a:lnTo>
                        <a:pt x="7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solidFill>
                  <a:srgbClr val="FFF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" name="Freeform 184"/>
                <p:cNvSpPr>
                  <a:spLocks/>
                </p:cNvSpPr>
                <p:nvPr/>
              </p:nvSpPr>
              <p:spPr bwMode="auto">
                <a:xfrm flipH="1">
                  <a:off x="8712077" y="4043697"/>
                  <a:ext cx="208403" cy="117475"/>
                </a:xfrm>
                <a:custGeom>
                  <a:avLst/>
                  <a:gdLst>
                    <a:gd name="T0" fmla="*/ 56 w 118"/>
                    <a:gd name="T1" fmla="*/ 62 h 62"/>
                    <a:gd name="T2" fmla="*/ 56 w 118"/>
                    <a:gd name="T3" fmla="*/ 62 h 62"/>
                    <a:gd name="T4" fmla="*/ 44 w 118"/>
                    <a:gd name="T5" fmla="*/ 62 h 62"/>
                    <a:gd name="T6" fmla="*/ 34 w 118"/>
                    <a:gd name="T7" fmla="*/ 60 h 62"/>
                    <a:gd name="T8" fmla="*/ 24 w 118"/>
                    <a:gd name="T9" fmla="*/ 56 h 62"/>
                    <a:gd name="T10" fmla="*/ 16 w 118"/>
                    <a:gd name="T11" fmla="*/ 52 h 62"/>
                    <a:gd name="T12" fmla="*/ 8 w 118"/>
                    <a:gd name="T13" fmla="*/ 46 h 62"/>
                    <a:gd name="T14" fmla="*/ 4 w 118"/>
                    <a:gd name="T15" fmla="*/ 40 h 62"/>
                    <a:gd name="T16" fmla="*/ 0 w 118"/>
                    <a:gd name="T17" fmla="*/ 34 h 62"/>
                    <a:gd name="T18" fmla="*/ 0 w 118"/>
                    <a:gd name="T19" fmla="*/ 28 h 62"/>
                    <a:gd name="T20" fmla="*/ 0 w 118"/>
                    <a:gd name="T21" fmla="*/ 28 h 62"/>
                    <a:gd name="T22" fmla="*/ 0 w 118"/>
                    <a:gd name="T23" fmla="*/ 22 h 62"/>
                    <a:gd name="T24" fmla="*/ 4 w 118"/>
                    <a:gd name="T25" fmla="*/ 16 h 62"/>
                    <a:gd name="T26" fmla="*/ 10 w 118"/>
                    <a:gd name="T27" fmla="*/ 10 h 62"/>
                    <a:gd name="T28" fmla="*/ 18 w 118"/>
                    <a:gd name="T29" fmla="*/ 6 h 62"/>
                    <a:gd name="T30" fmla="*/ 28 w 118"/>
                    <a:gd name="T31" fmla="*/ 2 h 62"/>
                    <a:gd name="T32" fmla="*/ 38 w 118"/>
                    <a:gd name="T33" fmla="*/ 0 h 62"/>
                    <a:gd name="T34" fmla="*/ 48 w 118"/>
                    <a:gd name="T35" fmla="*/ 0 h 62"/>
                    <a:gd name="T36" fmla="*/ 60 w 118"/>
                    <a:gd name="T37" fmla="*/ 0 h 62"/>
                    <a:gd name="T38" fmla="*/ 60 w 118"/>
                    <a:gd name="T39" fmla="*/ 0 h 62"/>
                    <a:gd name="T40" fmla="*/ 72 w 118"/>
                    <a:gd name="T41" fmla="*/ 0 h 62"/>
                    <a:gd name="T42" fmla="*/ 84 w 118"/>
                    <a:gd name="T43" fmla="*/ 2 h 62"/>
                    <a:gd name="T44" fmla="*/ 94 w 118"/>
                    <a:gd name="T45" fmla="*/ 6 h 62"/>
                    <a:gd name="T46" fmla="*/ 102 w 118"/>
                    <a:gd name="T47" fmla="*/ 10 h 62"/>
                    <a:gd name="T48" fmla="*/ 108 w 118"/>
                    <a:gd name="T49" fmla="*/ 16 h 62"/>
                    <a:gd name="T50" fmla="*/ 114 w 118"/>
                    <a:gd name="T51" fmla="*/ 22 h 62"/>
                    <a:gd name="T52" fmla="*/ 118 w 118"/>
                    <a:gd name="T53" fmla="*/ 28 h 62"/>
                    <a:gd name="T54" fmla="*/ 118 w 118"/>
                    <a:gd name="T55" fmla="*/ 34 h 62"/>
                    <a:gd name="T56" fmla="*/ 118 w 118"/>
                    <a:gd name="T57" fmla="*/ 34 h 62"/>
                    <a:gd name="T58" fmla="*/ 116 w 118"/>
                    <a:gd name="T59" fmla="*/ 40 h 62"/>
                    <a:gd name="T60" fmla="*/ 112 w 118"/>
                    <a:gd name="T61" fmla="*/ 46 h 62"/>
                    <a:gd name="T62" fmla="*/ 106 w 118"/>
                    <a:gd name="T63" fmla="*/ 52 h 62"/>
                    <a:gd name="T64" fmla="*/ 100 w 118"/>
                    <a:gd name="T65" fmla="*/ 56 h 62"/>
                    <a:gd name="T66" fmla="*/ 90 w 118"/>
                    <a:gd name="T67" fmla="*/ 60 h 62"/>
                    <a:gd name="T68" fmla="*/ 80 w 118"/>
                    <a:gd name="T69" fmla="*/ 62 h 62"/>
                    <a:gd name="T70" fmla="*/ 68 w 118"/>
                    <a:gd name="T71" fmla="*/ 62 h 62"/>
                    <a:gd name="T72" fmla="*/ 56 w 118"/>
                    <a:gd name="T73" fmla="*/ 62 h 62"/>
                    <a:gd name="T74" fmla="*/ 56 w 118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8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2"/>
                      </a:lnTo>
                      <a:lnTo>
                        <a:pt x="34" y="60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8" y="6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6"/>
                      </a:lnTo>
                      <a:lnTo>
                        <a:pt x="102" y="10"/>
                      </a:lnTo>
                      <a:lnTo>
                        <a:pt x="108" y="16"/>
                      </a:lnTo>
                      <a:lnTo>
                        <a:pt x="114" y="22"/>
                      </a:lnTo>
                      <a:lnTo>
                        <a:pt x="118" y="28"/>
                      </a:lnTo>
                      <a:lnTo>
                        <a:pt x="118" y="34"/>
                      </a:lnTo>
                      <a:lnTo>
                        <a:pt x="118" y="34"/>
                      </a:lnTo>
                      <a:lnTo>
                        <a:pt x="116" y="40"/>
                      </a:lnTo>
                      <a:lnTo>
                        <a:pt x="112" y="46"/>
                      </a:lnTo>
                      <a:lnTo>
                        <a:pt x="106" y="52"/>
                      </a:lnTo>
                      <a:lnTo>
                        <a:pt x="100" y="56"/>
                      </a:lnTo>
                      <a:lnTo>
                        <a:pt x="90" y="60"/>
                      </a:lnTo>
                      <a:lnTo>
                        <a:pt x="80" y="62"/>
                      </a:lnTo>
                      <a:lnTo>
                        <a:pt x="6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" name="Freeform 185"/>
                <p:cNvSpPr>
                  <a:spLocks/>
                </p:cNvSpPr>
                <p:nvPr/>
              </p:nvSpPr>
              <p:spPr bwMode="auto">
                <a:xfrm flipH="1">
                  <a:off x="8716218" y="4043697"/>
                  <a:ext cx="201502" cy="117475"/>
                </a:xfrm>
                <a:custGeom>
                  <a:avLst/>
                  <a:gdLst>
                    <a:gd name="T0" fmla="*/ 56 w 114"/>
                    <a:gd name="T1" fmla="*/ 62 h 62"/>
                    <a:gd name="T2" fmla="*/ 56 w 114"/>
                    <a:gd name="T3" fmla="*/ 62 h 62"/>
                    <a:gd name="T4" fmla="*/ 44 w 114"/>
                    <a:gd name="T5" fmla="*/ 60 h 62"/>
                    <a:gd name="T6" fmla="*/ 34 w 114"/>
                    <a:gd name="T7" fmla="*/ 58 h 62"/>
                    <a:gd name="T8" fmla="*/ 24 w 114"/>
                    <a:gd name="T9" fmla="*/ 56 h 62"/>
                    <a:gd name="T10" fmla="*/ 16 w 114"/>
                    <a:gd name="T11" fmla="*/ 52 h 62"/>
                    <a:gd name="T12" fmla="*/ 8 w 114"/>
                    <a:gd name="T13" fmla="*/ 46 h 62"/>
                    <a:gd name="T14" fmla="*/ 4 w 114"/>
                    <a:gd name="T15" fmla="*/ 40 h 62"/>
                    <a:gd name="T16" fmla="*/ 0 w 114"/>
                    <a:gd name="T17" fmla="*/ 34 h 62"/>
                    <a:gd name="T18" fmla="*/ 0 w 114"/>
                    <a:gd name="T19" fmla="*/ 28 h 62"/>
                    <a:gd name="T20" fmla="*/ 0 w 114"/>
                    <a:gd name="T21" fmla="*/ 28 h 62"/>
                    <a:gd name="T22" fmla="*/ 2 w 114"/>
                    <a:gd name="T23" fmla="*/ 22 h 62"/>
                    <a:gd name="T24" fmla="*/ 6 w 114"/>
                    <a:gd name="T25" fmla="*/ 18 h 62"/>
                    <a:gd name="T26" fmla="*/ 10 w 114"/>
                    <a:gd name="T27" fmla="*/ 12 h 62"/>
                    <a:gd name="T28" fmla="*/ 18 w 114"/>
                    <a:gd name="T29" fmla="*/ 8 h 62"/>
                    <a:gd name="T30" fmla="*/ 26 w 114"/>
                    <a:gd name="T31" fmla="*/ 4 h 62"/>
                    <a:gd name="T32" fmla="*/ 36 w 114"/>
                    <a:gd name="T33" fmla="*/ 2 h 62"/>
                    <a:gd name="T34" fmla="*/ 48 w 114"/>
                    <a:gd name="T35" fmla="*/ 0 h 62"/>
                    <a:gd name="T36" fmla="*/ 58 w 114"/>
                    <a:gd name="T37" fmla="*/ 0 h 62"/>
                    <a:gd name="T38" fmla="*/ 58 w 114"/>
                    <a:gd name="T39" fmla="*/ 0 h 62"/>
                    <a:gd name="T40" fmla="*/ 70 w 114"/>
                    <a:gd name="T41" fmla="*/ 2 h 62"/>
                    <a:gd name="T42" fmla="*/ 80 w 114"/>
                    <a:gd name="T43" fmla="*/ 4 h 62"/>
                    <a:gd name="T44" fmla="*/ 90 w 114"/>
                    <a:gd name="T45" fmla="*/ 8 h 62"/>
                    <a:gd name="T46" fmla="*/ 98 w 114"/>
                    <a:gd name="T47" fmla="*/ 12 h 62"/>
                    <a:gd name="T48" fmla="*/ 106 w 114"/>
                    <a:gd name="T49" fmla="*/ 16 h 62"/>
                    <a:gd name="T50" fmla="*/ 110 w 114"/>
                    <a:gd name="T51" fmla="*/ 22 h 62"/>
                    <a:gd name="T52" fmla="*/ 114 w 114"/>
                    <a:gd name="T53" fmla="*/ 28 h 62"/>
                    <a:gd name="T54" fmla="*/ 114 w 114"/>
                    <a:gd name="T55" fmla="*/ 34 h 62"/>
                    <a:gd name="T56" fmla="*/ 114 w 114"/>
                    <a:gd name="T57" fmla="*/ 34 h 62"/>
                    <a:gd name="T58" fmla="*/ 112 w 114"/>
                    <a:gd name="T59" fmla="*/ 40 h 62"/>
                    <a:gd name="T60" fmla="*/ 108 w 114"/>
                    <a:gd name="T61" fmla="*/ 46 h 62"/>
                    <a:gd name="T62" fmla="*/ 104 w 114"/>
                    <a:gd name="T63" fmla="*/ 50 h 62"/>
                    <a:gd name="T64" fmla="*/ 96 w 114"/>
                    <a:gd name="T65" fmla="*/ 54 h 62"/>
                    <a:gd name="T66" fmla="*/ 88 w 114"/>
                    <a:gd name="T67" fmla="*/ 58 h 62"/>
                    <a:gd name="T68" fmla="*/ 78 w 114"/>
                    <a:gd name="T69" fmla="*/ 60 h 62"/>
                    <a:gd name="T70" fmla="*/ 66 w 114"/>
                    <a:gd name="T71" fmla="*/ 62 h 62"/>
                    <a:gd name="T72" fmla="*/ 56 w 114"/>
                    <a:gd name="T73" fmla="*/ 62 h 62"/>
                    <a:gd name="T74" fmla="*/ 56 w 114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0"/>
                      </a:lnTo>
                      <a:lnTo>
                        <a:pt x="34" y="58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8" y="0"/>
                      </a:lnTo>
                      <a:lnTo>
                        <a:pt x="58" y="0"/>
                      </a:lnTo>
                      <a:lnTo>
                        <a:pt x="58" y="0"/>
                      </a:lnTo>
                      <a:lnTo>
                        <a:pt x="70" y="2"/>
                      </a:lnTo>
                      <a:lnTo>
                        <a:pt x="80" y="4"/>
                      </a:lnTo>
                      <a:lnTo>
                        <a:pt x="90" y="8"/>
                      </a:lnTo>
                      <a:lnTo>
                        <a:pt x="98" y="12"/>
                      </a:lnTo>
                      <a:lnTo>
                        <a:pt x="106" y="16"/>
                      </a:lnTo>
                      <a:lnTo>
                        <a:pt x="110" y="22"/>
                      </a:lnTo>
                      <a:lnTo>
                        <a:pt x="114" y="28"/>
                      </a:lnTo>
                      <a:lnTo>
                        <a:pt x="114" y="34"/>
                      </a:lnTo>
                      <a:lnTo>
                        <a:pt x="114" y="34"/>
                      </a:lnTo>
                      <a:lnTo>
                        <a:pt x="112" y="40"/>
                      </a:lnTo>
                      <a:lnTo>
                        <a:pt x="108" y="46"/>
                      </a:lnTo>
                      <a:lnTo>
                        <a:pt x="104" y="50"/>
                      </a:lnTo>
                      <a:lnTo>
                        <a:pt x="96" y="54"/>
                      </a:lnTo>
                      <a:lnTo>
                        <a:pt x="88" y="58"/>
                      </a:lnTo>
                      <a:lnTo>
                        <a:pt x="78" y="60"/>
                      </a:lnTo>
                      <a:lnTo>
                        <a:pt x="66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" name="Freeform 186"/>
                <p:cNvSpPr>
                  <a:spLocks/>
                </p:cNvSpPr>
                <p:nvPr/>
              </p:nvSpPr>
              <p:spPr bwMode="auto">
                <a:xfrm flipH="1">
                  <a:off x="8718978" y="4046872"/>
                  <a:ext cx="194601" cy="114300"/>
                </a:xfrm>
                <a:custGeom>
                  <a:avLst/>
                  <a:gdLst>
                    <a:gd name="T0" fmla="*/ 54 w 110"/>
                    <a:gd name="T1" fmla="*/ 60 h 60"/>
                    <a:gd name="T2" fmla="*/ 54 w 110"/>
                    <a:gd name="T3" fmla="*/ 60 h 60"/>
                    <a:gd name="T4" fmla="*/ 42 w 110"/>
                    <a:gd name="T5" fmla="*/ 58 h 60"/>
                    <a:gd name="T6" fmla="*/ 32 w 110"/>
                    <a:gd name="T7" fmla="*/ 56 h 60"/>
                    <a:gd name="T8" fmla="*/ 24 w 110"/>
                    <a:gd name="T9" fmla="*/ 52 h 60"/>
                    <a:gd name="T10" fmla="*/ 16 w 110"/>
                    <a:gd name="T11" fmla="*/ 48 h 60"/>
                    <a:gd name="T12" fmla="*/ 8 w 110"/>
                    <a:gd name="T13" fmla="*/ 44 h 60"/>
                    <a:gd name="T14" fmla="*/ 4 w 110"/>
                    <a:gd name="T15" fmla="*/ 38 h 60"/>
                    <a:gd name="T16" fmla="*/ 2 w 110"/>
                    <a:gd name="T17" fmla="*/ 34 h 60"/>
                    <a:gd name="T18" fmla="*/ 0 w 110"/>
                    <a:gd name="T19" fmla="*/ 28 h 60"/>
                    <a:gd name="T20" fmla="*/ 0 w 110"/>
                    <a:gd name="T21" fmla="*/ 28 h 60"/>
                    <a:gd name="T22" fmla="*/ 2 w 110"/>
                    <a:gd name="T23" fmla="*/ 22 h 60"/>
                    <a:gd name="T24" fmla="*/ 6 w 110"/>
                    <a:gd name="T25" fmla="*/ 16 h 60"/>
                    <a:gd name="T26" fmla="*/ 10 w 110"/>
                    <a:gd name="T27" fmla="*/ 12 h 60"/>
                    <a:gd name="T28" fmla="*/ 18 w 110"/>
                    <a:gd name="T29" fmla="*/ 8 h 60"/>
                    <a:gd name="T30" fmla="*/ 26 w 110"/>
                    <a:gd name="T31" fmla="*/ 4 h 60"/>
                    <a:gd name="T32" fmla="*/ 36 w 110"/>
                    <a:gd name="T33" fmla="*/ 2 h 60"/>
                    <a:gd name="T34" fmla="*/ 46 w 110"/>
                    <a:gd name="T35" fmla="*/ 0 h 60"/>
                    <a:gd name="T36" fmla="*/ 56 w 110"/>
                    <a:gd name="T37" fmla="*/ 0 h 60"/>
                    <a:gd name="T38" fmla="*/ 56 w 110"/>
                    <a:gd name="T39" fmla="*/ 0 h 60"/>
                    <a:gd name="T40" fmla="*/ 68 w 110"/>
                    <a:gd name="T41" fmla="*/ 2 h 60"/>
                    <a:gd name="T42" fmla="*/ 78 w 110"/>
                    <a:gd name="T43" fmla="*/ 4 h 60"/>
                    <a:gd name="T44" fmla="*/ 86 w 110"/>
                    <a:gd name="T45" fmla="*/ 8 h 60"/>
                    <a:gd name="T46" fmla="*/ 94 w 110"/>
                    <a:gd name="T47" fmla="*/ 12 h 60"/>
                    <a:gd name="T48" fmla="*/ 102 w 110"/>
                    <a:gd name="T49" fmla="*/ 16 h 60"/>
                    <a:gd name="T50" fmla="*/ 106 w 110"/>
                    <a:gd name="T51" fmla="*/ 22 h 60"/>
                    <a:gd name="T52" fmla="*/ 108 w 110"/>
                    <a:gd name="T53" fmla="*/ 26 h 60"/>
                    <a:gd name="T54" fmla="*/ 110 w 110"/>
                    <a:gd name="T55" fmla="*/ 32 h 60"/>
                    <a:gd name="T56" fmla="*/ 110 w 110"/>
                    <a:gd name="T57" fmla="*/ 32 h 60"/>
                    <a:gd name="T58" fmla="*/ 108 w 110"/>
                    <a:gd name="T59" fmla="*/ 38 h 60"/>
                    <a:gd name="T60" fmla="*/ 104 w 110"/>
                    <a:gd name="T61" fmla="*/ 44 h 60"/>
                    <a:gd name="T62" fmla="*/ 100 w 110"/>
                    <a:gd name="T63" fmla="*/ 48 h 60"/>
                    <a:gd name="T64" fmla="*/ 92 w 110"/>
                    <a:gd name="T65" fmla="*/ 52 h 60"/>
                    <a:gd name="T66" fmla="*/ 84 w 110"/>
                    <a:gd name="T67" fmla="*/ 56 h 60"/>
                    <a:gd name="T68" fmla="*/ 74 w 110"/>
                    <a:gd name="T69" fmla="*/ 58 h 60"/>
                    <a:gd name="T70" fmla="*/ 64 w 110"/>
                    <a:gd name="T71" fmla="*/ 60 h 60"/>
                    <a:gd name="T72" fmla="*/ 54 w 110"/>
                    <a:gd name="T73" fmla="*/ 60 h 60"/>
                    <a:gd name="T74" fmla="*/ 54 w 110"/>
                    <a:gd name="T7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0" h="60">
                      <a:moveTo>
                        <a:pt x="54" y="60"/>
                      </a:moveTo>
                      <a:lnTo>
                        <a:pt x="54" y="60"/>
                      </a:lnTo>
                      <a:lnTo>
                        <a:pt x="42" y="58"/>
                      </a:lnTo>
                      <a:lnTo>
                        <a:pt x="32" y="56"/>
                      </a:lnTo>
                      <a:lnTo>
                        <a:pt x="24" y="52"/>
                      </a:lnTo>
                      <a:lnTo>
                        <a:pt x="16" y="48"/>
                      </a:lnTo>
                      <a:lnTo>
                        <a:pt x="8" y="44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68" y="2"/>
                      </a:lnTo>
                      <a:lnTo>
                        <a:pt x="78" y="4"/>
                      </a:lnTo>
                      <a:lnTo>
                        <a:pt x="86" y="8"/>
                      </a:lnTo>
                      <a:lnTo>
                        <a:pt x="94" y="12"/>
                      </a:lnTo>
                      <a:lnTo>
                        <a:pt x="102" y="16"/>
                      </a:lnTo>
                      <a:lnTo>
                        <a:pt x="106" y="22"/>
                      </a:lnTo>
                      <a:lnTo>
                        <a:pt x="108" y="26"/>
                      </a:lnTo>
                      <a:lnTo>
                        <a:pt x="110" y="32"/>
                      </a:lnTo>
                      <a:lnTo>
                        <a:pt x="110" y="32"/>
                      </a:lnTo>
                      <a:lnTo>
                        <a:pt x="108" y="38"/>
                      </a:lnTo>
                      <a:lnTo>
                        <a:pt x="104" y="44"/>
                      </a:lnTo>
                      <a:lnTo>
                        <a:pt x="100" y="48"/>
                      </a:lnTo>
                      <a:lnTo>
                        <a:pt x="92" y="52"/>
                      </a:lnTo>
                      <a:lnTo>
                        <a:pt x="84" y="56"/>
                      </a:lnTo>
                      <a:lnTo>
                        <a:pt x="74" y="58"/>
                      </a:lnTo>
                      <a:lnTo>
                        <a:pt x="64" y="60"/>
                      </a:lnTo>
                      <a:lnTo>
                        <a:pt x="54" y="60"/>
                      </a:lnTo>
                      <a:lnTo>
                        <a:pt x="54" y="60"/>
                      </a:lnTo>
                      <a:close/>
                    </a:path>
                  </a:pathLst>
                </a:custGeom>
                <a:solidFill>
                  <a:srgbClr val="FFF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" name="Freeform 187"/>
                <p:cNvSpPr>
                  <a:spLocks/>
                </p:cNvSpPr>
                <p:nvPr/>
              </p:nvSpPr>
              <p:spPr bwMode="auto">
                <a:xfrm flipH="1">
                  <a:off x="8723118" y="4051634"/>
                  <a:ext cx="183560" cy="106363"/>
                </a:xfrm>
                <a:custGeom>
                  <a:avLst/>
                  <a:gdLst>
                    <a:gd name="T0" fmla="*/ 50 w 104"/>
                    <a:gd name="T1" fmla="*/ 56 h 56"/>
                    <a:gd name="T2" fmla="*/ 50 w 104"/>
                    <a:gd name="T3" fmla="*/ 56 h 56"/>
                    <a:gd name="T4" fmla="*/ 30 w 104"/>
                    <a:gd name="T5" fmla="*/ 54 h 56"/>
                    <a:gd name="T6" fmla="*/ 14 w 104"/>
                    <a:gd name="T7" fmla="*/ 46 h 56"/>
                    <a:gd name="T8" fmla="*/ 8 w 104"/>
                    <a:gd name="T9" fmla="*/ 42 h 56"/>
                    <a:gd name="T10" fmla="*/ 2 w 104"/>
                    <a:gd name="T11" fmla="*/ 36 h 56"/>
                    <a:gd name="T12" fmla="*/ 0 w 104"/>
                    <a:gd name="T13" fmla="*/ 32 h 56"/>
                    <a:gd name="T14" fmla="*/ 0 w 104"/>
                    <a:gd name="T15" fmla="*/ 26 h 56"/>
                    <a:gd name="T16" fmla="*/ 0 w 104"/>
                    <a:gd name="T17" fmla="*/ 26 h 56"/>
                    <a:gd name="T18" fmla="*/ 0 w 104"/>
                    <a:gd name="T19" fmla="*/ 20 h 56"/>
                    <a:gd name="T20" fmla="*/ 4 w 104"/>
                    <a:gd name="T21" fmla="*/ 16 h 56"/>
                    <a:gd name="T22" fmla="*/ 10 w 104"/>
                    <a:gd name="T23" fmla="*/ 10 h 56"/>
                    <a:gd name="T24" fmla="*/ 16 w 104"/>
                    <a:gd name="T25" fmla="*/ 6 h 56"/>
                    <a:gd name="T26" fmla="*/ 32 w 104"/>
                    <a:gd name="T27" fmla="*/ 2 h 56"/>
                    <a:gd name="T28" fmla="*/ 52 w 104"/>
                    <a:gd name="T29" fmla="*/ 0 h 56"/>
                    <a:gd name="T30" fmla="*/ 52 w 104"/>
                    <a:gd name="T31" fmla="*/ 0 h 56"/>
                    <a:gd name="T32" fmla="*/ 72 w 104"/>
                    <a:gd name="T33" fmla="*/ 4 h 56"/>
                    <a:gd name="T34" fmla="*/ 90 w 104"/>
                    <a:gd name="T35" fmla="*/ 10 h 56"/>
                    <a:gd name="T36" fmla="*/ 96 w 104"/>
                    <a:gd name="T37" fmla="*/ 14 h 56"/>
                    <a:gd name="T38" fmla="*/ 100 w 104"/>
                    <a:gd name="T39" fmla="*/ 20 h 56"/>
                    <a:gd name="T40" fmla="*/ 102 w 104"/>
                    <a:gd name="T41" fmla="*/ 26 h 56"/>
                    <a:gd name="T42" fmla="*/ 104 w 104"/>
                    <a:gd name="T43" fmla="*/ 30 h 56"/>
                    <a:gd name="T44" fmla="*/ 104 w 104"/>
                    <a:gd name="T45" fmla="*/ 30 h 56"/>
                    <a:gd name="T46" fmla="*/ 102 w 104"/>
                    <a:gd name="T47" fmla="*/ 36 h 56"/>
                    <a:gd name="T48" fmla="*/ 98 w 104"/>
                    <a:gd name="T49" fmla="*/ 42 h 56"/>
                    <a:gd name="T50" fmla="*/ 94 w 104"/>
                    <a:gd name="T51" fmla="*/ 46 h 56"/>
                    <a:gd name="T52" fmla="*/ 86 w 104"/>
                    <a:gd name="T53" fmla="*/ 50 h 56"/>
                    <a:gd name="T54" fmla="*/ 70 w 104"/>
                    <a:gd name="T55" fmla="*/ 56 h 56"/>
                    <a:gd name="T56" fmla="*/ 50 w 104"/>
                    <a:gd name="T57" fmla="*/ 56 h 56"/>
                    <a:gd name="T58" fmla="*/ 50 w 104"/>
                    <a:gd name="T5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4" h="56">
                      <a:moveTo>
                        <a:pt x="50" y="56"/>
                      </a:moveTo>
                      <a:lnTo>
                        <a:pt x="50" y="56"/>
                      </a:lnTo>
                      <a:lnTo>
                        <a:pt x="30" y="54"/>
                      </a:lnTo>
                      <a:lnTo>
                        <a:pt x="14" y="46"/>
                      </a:lnTo>
                      <a:lnTo>
                        <a:pt x="8" y="42"/>
                      </a:lnTo>
                      <a:lnTo>
                        <a:pt x="2" y="36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6" y="14"/>
                      </a:lnTo>
                      <a:lnTo>
                        <a:pt x="100" y="20"/>
                      </a:lnTo>
                      <a:lnTo>
                        <a:pt x="102" y="26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2" y="36"/>
                      </a:lnTo>
                      <a:lnTo>
                        <a:pt x="98" y="42"/>
                      </a:lnTo>
                      <a:lnTo>
                        <a:pt x="94" y="46"/>
                      </a:lnTo>
                      <a:lnTo>
                        <a:pt x="86" y="50"/>
                      </a:lnTo>
                      <a:lnTo>
                        <a:pt x="70" y="56"/>
                      </a:lnTo>
                      <a:lnTo>
                        <a:pt x="50" y="56"/>
                      </a:lnTo>
                      <a:lnTo>
                        <a:pt x="50" y="56"/>
                      </a:lnTo>
                      <a:close/>
                    </a:path>
                  </a:pathLst>
                </a:custGeom>
                <a:solidFill>
                  <a:srgbClr val="FFFA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" name="Freeform 188"/>
                <p:cNvSpPr>
                  <a:spLocks/>
                </p:cNvSpPr>
                <p:nvPr/>
              </p:nvSpPr>
              <p:spPr bwMode="auto">
                <a:xfrm flipH="1">
                  <a:off x="8730019" y="4054809"/>
                  <a:ext cx="172519" cy="103188"/>
                </a:xfrm>
                <a:custGeom>
                  <a:avLst/>
                  <a:gdLst>
                    <a:gd name="T0" fmla="*/ 48 w 98"/>
                    <a:gd name="T1" fmla="*/ 54 h 54"/>
                    <a:gd name="T2" fmla="*/ 48 w 98"/>
                    <a:gd name="T3" fmla="*/ 54 h 54"/>
                    <a:gd name="T4" fmla="*/ 28 w 98"/>
                    <a:gd name="T5" fmla="*/ 50 h 54"/>
                    <a:gd name="T6" fmla="*/ 14 w 98"/>
                    <a:gd name="T7" fmla="*/ 44 h 54"/>
                    <a:gd name="T8" fmla="*/ 8 w 98"/>
                    <a:gd name="T9" fmla="*/ 40 h 54"/>
                    <a:gd name="T10" fmla="*/ 4 w 98"/>
                    <a:gd name="T11" fmla="*/ 36 h 54"/>
                    <a:gd name="T12" fmla="*/ 0 w 98"/>
                    <a:gd name="T13" fmla="*/ 30 h 54"/>
                    <a:gd name="T14" fmla="*/ 0 w 98"/>
                    <a:gd name="T15" fmla="*/ 24 h 54"/>
                    <a:gd name="T16" fmla="*/ 0 w 98"/>
                    <a:gd name="T17" fmla="*/ 24 h 54"/>
                    <a:gd name="T18" fmla="*/ 2 w 98"/>
                    <a:gd name="T19" fmla="*/ 20 h 54"/>
                    <a:gd name="T20" fmla="*/ 4 w 98"/>
                    <a:gd name="T21" fmla="*/ 14 h 54"/>
                    <a:gd name="T22" fmla="*/ 10 w 98"/>
                    <a:gd name="T23" fmla="*/ 10 h 54"/>
                    <a:gd name="T24" fmla="*/ 16 w 98"/>
                    <a:gd name="T25" fmla="*/ 6 h 54"/>
                    <a:gd name="T26" fmla="*/ 32 w 98"/>
                    <a:gd name="T27" fmla="*/ 2 h 54"/>
                    <a:gd name="T28" fmla="*/ 50 w 98"/>
                    <a:gd name="T29" fmla="*/ 0 h 54"/>
                    <a:gd name="T30" fmla="*/ 50 w 98"/>
                    <a:gd name="T31" fmla="*/ 0 h 54"/>
                    <a:gd name="T32" fmla="*/ 70 w 98"/>
                    <a:gd name="T33" fmla="*/ 4 h 54"/>
                    <a:gd name="T34" fmla="*/ 86 w 98"/>
                    <a:gd name="T35" fmla="*/ 10 h 54"/>
                    <a:gd name="T36" fmla="*/ 92 w 98"/>
                    <a:gd name="T37" fmla="*/ 14 h 54"/>
                    <a:gd name="T38" fmla="*/ 96 w 98"/>
                    <a:gd name="T39" fmla="*/ 18 h 54"/>
                    <a:gd name="T40" fmla="*/ 98 w 98"/>
                    <a:gd name="T41" fmla="*/ 24 h 54"/>
                    <a:gd name="T42" fmla="*/ 98 w 98"/>
                    <a:gd name="T43" fmla="*/ 30 h 54"/>
                    <a:gd name="T44" fmla="*/ 98 w 98"/>
                    <a:gd name="T45" fmla="*/ 30 h 54"/>
                    <a:gd name="T46" fmla="*/ 98 w 98"/>
                    <a:gd name="T47" fmla="*/ 34 h 54"/>
                    <a:gd name="T48" fmla="*/ 94 w 98"/>
                    <a:gd name="T49" fmla="*/ 40 h 54"/>
                    <a:gd name="T50" fmla="*/ 90 w 98"/>
                    <a:gd name="T51" fmla="*/ 44 h 54"/>
                    <a:gd name="T52" fmla="*/ 84 w 98"/>
                    <a:gd name="T53" fmla="*/ 48 h 54"/>
                    <a:gd name="T54" fmla="*/ 68 w 98"/>
                    <a:gd name="T55" fmla="*/ 52 h 54"/>
                    <a:gd name="T56" fmla="*/ 48 w 98"/>
                    <a:gd name="T57" fmla="*/ 54 h 54"/>
                    <a:gd name="T58" fmla="*/ 48 w 98"/>
                    <a:gd name="T5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8" h="54">
                      <a:moveTo>
                        <a:pt x="48" y="54"/>
                      </a:moveTo>
                      <a:lnTo>
                        <a:pt x="48" y="54"/>
                      </a:lnTo>
                      <a:lnTo>
                        <a:pt x="28" y="50"/>
                      </a:lnTo>
                      <a:lnTo>
                        <a:pt x="14" y="44"/>
                      </a:lnTo>
                      <a:lnTo>
                        <a:pt x="8" y="40"/>
                      </a:lnTo>
                      <a:lnTo>
                        <a:pt x="4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20"/>
                      </a:lnTo>
                      <a:lnTo>
                        <a:pt x="4" y="14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70" y="4"/>
                      </a:lnTo>
                      <a:lnTo>
                        <a:pt x="86" y="10"/>
                      </a:lnTo>
                      <a:lnTo>
                        <a:pt x="92" y="14"/>
                      </a:lnTo>
                      <a:lnTo>
                        <a:pt x="96" y="18"/>
                      </a:lnTo>
                      <a:lnTo>
                        <a:pt x="98" y="24"/>
                      </a:lnTo>
                      <a:lnTo>
                        <a:pt x="98" y="30"/>
                      </a:lnTo>
                      <a:lnTo>
                        <a:pt x="98" y="30"/>
                      </a:lnTo>
                      <a:lnTo>
                        <a:pt x="98" y="34"/>
                      </a:lnTo>
                      <a:lnTo>
                        <a:pt x="94" y="40"/>
                      </a:lnTo>
                      <a:lnTo>
                        <a:pt x="90" y="44"/>
                      </a:lnTo>
                      <a:lnTo>
                        <a:pt x="84" y="48"/>
                      </a:lnTo>
                      <a:lnTo>
                        <a:pt x="68" y="52"/>
                      </a:lnTo>
                      <a:lnTo>
                        <a:pt x="48" y="54"/>
                      </a:lnTo>
                      <a:lnTo>
                        <a:pt x="48" y="54"/>
                      </a:lnTo>
                      <a:close/>
                    </a:path>
                  </a:pathLst>
                </a:custGeom>
                <a:solidFill>
                  <a:srgbClr val="FFFA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" name="Rectangle 327"/>
                <p:cNvSpPr>
                  <a:spLocks noChangeArrowheads="1"/>
                </p:cNvSpPr>
                <p:nvPr/>
              </p:nvSpPr>
              <p:spPr bwMode="auto">
                <a:xfrm rot="1244368" flipH="1">
                  <a:off x="8981206" y="3237247"/>
                  <a:ext cx="125594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" name="Rectangle 328"/>
                <p:cNvSpPr>
                  <a:spLocks noChangeArrowheads="1"/>
                </p:cNvSpPr>
                <p:nvPr/>
              </p:nvSpPr>
              <p:spPr bwMode="auto">
                <a:xfrm rot="2164025" flipH="1">
                  <a:off x="8415345" y="3056272"/>
                  <a:ext cx="139395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" name="AutoShape 326"/>
                <p:cNvSpPr>
                  <a:spLocks noChangeArrowheads="1"/>
                </p:cNvSpPr>
                <p:nvPr/>
              </p:nvSpPr>
              <p:spPr bwMode="auto">
                <a:xfrm rot="6148693" flipH="1">
                  <a:off x="8471037" y="3667442"/>
                  <a:ext cx="647700" cy="1500222"/>
                </a:xfrm>
                <a:prstGeom prst="moon">
                  <a:avLst>
                    <a:gd name="adj" fmla="val 87500"/>
                  </a:avLst>
                </a:prstGeom>
                <a:gradFill rotWithShape="1">
                  <a:gsLst>
                    <a:gs pos="0">
                      <a:srgbClr val="669900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" name="Oval 329"/>
                <p:cNvSpPr>
                  <a:spLocks noChangeArrowheads="1"/>
                </p:cNvSpPr>
                <p:nvPr/>
              </p:nvSpPr>
              <p:spPr bwMode="auto">
                <a:xfrm flipH="1">
                  <a:off x="8840616" y="40214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" name="Oval 331"/>
                <p:cNvSpPr>
                  <a:spLocks noChangeArrowheads="1"/>
                </p:cNvSpPr>
                <p:nvPr/>
              </p:nvSpPr>
              <p:spPr bwMode="auto">
                <a:xfrm flipH="1">
                  <a:off x="8169679" y="38055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" name="Freeform 197"/>
                <p:cNvSpPr>
                  <a:spLocks/>
                </p:cNvSpPr>
                <p:nvPr/>
              </p:nvSpPr>
              <p:spPr bwMode="auto">
                <a:xfrm rot="598685" flipH="1">
                  <a:off x="9090238" y="3824280"/>
                  <a:ext cx="536878" cy="936625"/>
                </a:xfrm>
                <a:custGeom>
                  <a:avLst/>
                  <a:gdLst>
                    <a:gd name="T0" fmla="*/ 376 w 536"/>
                    <a:gd name="T1" fmla="*/ 0 h 488"/>
                    <a:gd name="T2" fmla="*/ 424 w 536"/>
                    <a:gd name="T3" fmla="*/ 192 h 488"/>
                    <a:gd name="T4" fmla="*/ 472 w 536"/>
                    <a:gd name="T5" fmla="*/ 240 h 488"/>
                    <a:gd name="T6" fmla="*/ 520 w 536"/>
                    <a:gd name="T7" fmla="*/ 384 h 488"/>
                    <a:gd name="T8" fmla="*/ 376 w 536"/>
                    <a:gd name="T9" fmla="*/ 480 h 488"/>
                    <a:gd name="T10" fmla="*/ 40 w 536"/>
                    <a:gd name="T11" fmla="*/ 432 h 488"/>
                    <a:gd name="T12" fmla="*/ 136 w 536"/>
                    <a:gd name="T13" fmla="*/ 240 h 488"/>
                    <a:gd name="T14" fmla="*/ 136 w 536"/>
                    <a:gd name="T15" fmla="*/ 48 h 488"/>
                    <a:gd name="T16" fmla="*/ 424 w 536"/>
                    <a:gd name="T17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488">
                      <a:moveTo>
                        <a:pt x="376" y="0"/>
                      </a:moveTo>
                      <a:cubicBezTo>
                        <a:pt x="392" y="76"/>
                        <a:pt x="408" y="152"/>
                        <a:pt x="424" y="192"/>
                      </a:cubicBezTo>
                      <a:cubicBezTo>
                        <a:pt x="440" y="232"/>
                        <a:pt x="456" y="208"/>
                        <a:pt x="472" y="240"/>
                      </a:cubicBezTo>
                      <a:cubicBezTo>
                        <a:pt x="488" y="272"/>
                        <a:pt x="536" y="344"/>
                        <a:pt x="520" y="384"/>
                      </a:cubicBezTo>
                      <a:cubicBezTo>
                        <a:pt x="504" y="424"/>
                        <a:pt x="456" y="472"/>
                        <a:pt x="376" y="480"/>
                      </a:cubicBezTo>
                      <a:cubicBezTo>
                        <a:pt x="296" y="488"/>
                        <a:pt x="80" y="472"/>
                        <a:pt x="40" y="432"/>
                      </a:cubicBezTo>
                      <a:cubicBezTo>
                        <a:pt x="0" y="392"/>
                        <a:pt x="120" y="304"/>
                        <a:pt x="136" y="240"/>
                      </a:cubicBezTo>
                      <a:cubicBezTo>
                        <a:pt x="152" y="176"/>
                        <a:pt x="88" y="80"/>
                        <a:pt x="136" y="48"/>
                      </a:cubicBezTo>
                      <a:cubicBezTo>
                        <a:pt x="184" y="16"/>
                        <a:pt x="304" y="32"/>
                        <a:pt x="424" y="48"/>
                      </a:cubicBezTo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8" name="Group 2367"/>
                <p:cNvGrpSpPr/>
                <p:nvPr/>
              </p:nvGrpSpPr>
              <p:grpSpPr>
                <a:xfrm>
                  <a:off x="9001164" y="3384013"/>
                  <a:ext cx="571244" cy="1386441"/>
                  <a:chOff x="5738200" y="3518767"/>
                  <a:chExt cx="571244" cy="1386441"/>
                </a:xfrm>
              </p:grpSpPr>
              <p:sp>
                <p:nvSpPr>
                  <p:cNvPr id="2369" name="Freeform 146"/>
                  <p:cNvSpPr>
                    <a:spLocks/>
                  </p:cNvSpPr>
                  <p:nvPr/>
                </p:nvSpPr>
                <p:spPr bwMode="auto">
                  <a:xfrm>
                    <a:off x="5745743" y="4895048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944" y="4676926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" name="Freeform 146"/>
                  <p:cNvSpPr>
                    <a:spLocks/>
                  </p:cNvSpPr>
                  <p:nvPr/>
                </p:nvSpPr>
                <p:spPr bwMode="auto">
                  <a:xfrm>
                    <a:off x="5744999" y="4883083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200" y="4664961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" name="Line 198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6123180" y="4520755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" name="Line 199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996279" y="4498429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" name="Line 200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869377" y="4476103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6" name="Freeform 256"/>
                  <p:cNvSpPr>
                    <a:spLocks/>
                  </p:cNvSpPr>
                  <p:nvPr/>
                </p:nvSpPr>
                <p:spPr bwMode="auto">
                  <a:xfrm rot="598685" flipH="1">
                    <a:off x="6040691" y="3760184"/>
                    <a:ext cx="173899" cy="9048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" name="Freeform 323"/>
                  <p:cNvSpPr>
                    <a:spLocks/>
                  </p:cNvSpPr>
                  <p:nvPr/>
                </p:nvSpPr>
                <p:spPr bwMode="auto">
                  <a:xfrm rot="598685" flipH="1">
                    <a:off x="6044455" y="3518767"/>
                    <a:ext cx="264989" cy="869950"/>
                  </a:xfrm>
                  <a:custGeom>
                    <a:avLst/>
                    <a:gdLst>
                      <a:gd name="T0" fmla="*/ 208 w 232"/>
                      <a:gd name="T1" fmla="*/ 248 h 832"/>
                      <a:gd name="T2" fmla="*/ 160 w 232"/>
                      <a:gd name="T3" fmla="*/ 104 h 832"/>
                      <a:gd name="T4" fmla="*/ 16 w 232"/>
                      <a:gd name="T5" fmla="*/ 104 h 832"/>
                      <a:gd name="T6" fmla="*/ 64 w 232"/>
                      <a:gd name="T7" fmla="*/ 728 h 832"/>
                      <a:gd name="T8" fmla="*/ 208 w 232"/>
                      <a:gd name="T9" fmla="*/ 728 h 832"/>
                      <a:gd name="T10" fmla="*/ 208 w 232"/>
                      <a:gd name="T11" fmla="*/ 248 h 8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2" h="832">
                        <a:moveTo>
                          <a:pt x="208" y="248"/>
                        </a:moveTo>
                        <a:cubicBezTo>
                          <a:pt x="200" y="144"/>
                          <a:pt x="192" y="128"/>
                          <a:pt x="160" y="104"/>
                        </a:cubicBezTo>
                        <a:cubicBezTo>
                          <a:pt x="128" y="80"/>
                          <a:pt x="32" y="0"/>
                          <a:pt x="16" y="104"/>
                        </a:cubicBezTo>
                        <a:cubicBezTo>
                          <a:pt x="0" y="208"/>
                          <a:pt x="32" y="624"/>
                          <a:pt x="64" y="728"/>
                        </a:cubicBezTo>
                        <a:cubicBezTo>
                          <a:pt x="96" y="832"/>
                          <a:pt x="184" y="808"/>
                          <a:pt x="208" y="728"/>
                        </a:cubicBezTo>
                        <a:cubicBezTo>
                          <a:pt x="232" y="648"/>
                          <a:pt x="216" y="352"/>
                          <a:pt x="208" y="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" name="Rectangle 324"/>
                  <p:cNvSpPr>
                    <a:spLocks noChangeArrowheads="1"/>
                  </p:cNvSpPr>
                  <p:nvPr/>
                </p:nvSpPr>
                <p:spPr bwMode="auto">
                  <a:xfrm rot="17375868" flipH="1">
                    <a:off x="5969390" y="4010556"/>
                    <a:ext cx="285750" cy="32709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24" name="AutoShape 975"/>
              <p:cNvSpPr>
                <a:spLocks noChangeAspect="1" noChangeArrowheads="1" noTextEdit="1"/>
              </p:cNvSpPr>
              <p:nvPr/>
            </p:nvSpPr>
            <p:spPr bwMode="auto">
              <a:xfrm rot="380540" flipH="1">
                <a:off x="2367701" y="1426526"/>
                <a:ext cx="1426243" cy="1488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977"/>
              <p:cNvSpPr>
                <a:spLocks/>
              </p:cNvSpPr>
              <p:nvPr/>
            </p:nvSpPr>
            <p:spPr bwMode="auto">
              <a:xfrm rot="380540" flipH="1">
                <a:off x="2369561" y="1735386"/>
                <a:ext cx="1316259" cy="1152525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978"/>
              <p:cNvSpPr>
                <a:spLocks/>
              </p:cNvSpPr>
              <p:nvPr/>
            </p:nvSpPr>
            <p:spPr bwMode="auto">
              <a:xfrm rot="380540" flipH="1">
                <a:off x="2369802" y="1731030"/>
                <a:ext cx="1323355" cy="1157288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979"/>
              <p:cNvSpPr>
                <a:spLocks/>
              </p:cNvSpPr>
              <p:nvPr/>
            </p:nvSpPr>
            <p:spPr bwMode="auto">
              <a:xfrm rot="380540" flipH="1">
                <a:off x="2369967" y="1726473"/>
                <a:ext cx="1326903" cy="1163638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980"/>
              <p:cNvSpPr>
                <a:spLocks/>
              </p:cNvSpPr>
              <p:nvPr/>
            </p:nvSpPr>
            <p:spPr bwMode="auto">
              <a:xfrm rot="380540" flipH="1">
                <a:off x="2368445" y="1721921"/>
                <a:ext cx="1333998" cy="1168400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981"/>
              <p:cNvSpPr>
                <a:spLocks/>
              </p:cNvSpPr>
              <p:nvPr/>
            </p:nvSpPr>
            <p:spPr bwMode="auto">
              <a:xfrm rot="380540" flipH="1">
                <a:off x="2368423" y="1719138"/>
                <a:ext cx="1341094" cy="117475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982"/>
              <p:cNvSpPr>
                <a:spLocks/>
              </p:cNvSpPr>
              <p:nvPr/>
            </p:nvSpPr>
            <p:spPr bwMode="auto">
              <a:xfrm rot="380540" flipH="1">
                <a:off x="2366819" y="1714483"/>
                <a:ext cx="1346416" cy="1181100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983"/>
              <p:cNvSpPr>
                <a:spLocks/>
              </p:cNvSpPr>
              <p:nvPr/>
            </p:nvSpPr>
            <p:spPr bwMode="auto">
              <a:xfrm rot="380540" flipH="1">
                <a:off x="2367060" y="1710127"/>
                <a:ext cx="1353512" cy="1185863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984"/>
              <p:cNvSpPr>
                <a:spLocks/>
              </p:cNvSpPr>
              <p:nvPr/>
            </p:nvSpPr>
            <p:spPr bwMode="auto">
              <a:xfrm rot="380540" flipH="1">
                <a:off x="2367132" y="1705663"/>
                <a:ext cx="1358834" cy="1193800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985"/>
              <p:cNvSpPr>
                <a:spLocks/>
              </p:cNvSpPr>
              <p:nvPr/>
            </p:nvSpPr>
            <p:spPr bwMode="auto">
              <a:xfrm rot="380540" flipH="1">
                <a:off x="2363842" y="1701013"/>
                <a:ext cx="1367703" cy="1198563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986"/>
              <p:cNvSpPr>
                <a:spLocks/>
              </p:cNvSpPr>
              <p:nvPr/>
            </p:nvSpPr>
            <p:spPr bwMode="auto">
              <a:xfrm rot="380540" flipH="1">
                <a:off x="2364001" y="1696555"/>
                <a:ext cx="1373025" cy="1204913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987"/>
              <p:cNvSpPr>
                <a:spLocks/>
              </p:cNvSpPr>
              <p:nvPr/>
            </p:nvSpPr>
            <p:spPr bwMode="auto">
              <a:xfrm rot="380540" flipH="1">
                <a:off x="2362397" y="1693487"/>
                <a:ext cx="1378347" cy="1208088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988"/>
              <p:cNvSpPr>
                <a:spLocks/>
              </p:cNvSpPr>
              <p:nvPr/>
            </p:nvSpPr>
            <p:spPr bwMode="auto">
              <a:xfrm rot="380540" flipH="1">
                <a:off x="2362463" y="1690709"/>
                <a:ext cx="1385443" cy="1212850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989"/>
              <p:cNvSpPr>
                <a:spLocks/>
              </p:cNvSpPr>
              <p:nvPr/>
            </p:nvSpPr>
            <p:spPr bwMode="auto">
              <a:xfrm rot="380540" flipH="1">
                <a:off x="2362709" y="1686255"/>
                <a:ext cx="1390764" cy="1217613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990"/>
              <p:cNvSpPr>
                <a:spLocks/>
              </p:cNvSpPr>
              <p:nvPr/>
            </p:nvSpPr>
            <p:spPr bwMode="auto">
              <a:xfrm rot="380540" flipH="1">
                <a:off x="2360919" y="1683374"/>
                <a:ext cx="1399634" cy="1223963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991"/>
              <p:cNvSpPr>
                <a:spLocks/>
              </p:cNvSpPr>
              <p:nvPr/>
            </p:nvSpPr>
            <p:spPr bwMode="auto">
              <a:xfrm rot="380540" flipH="1">
                <a:off x="2361171" y="1678822"/>
                <a:ext cx="1403182" cy="1228725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992"/>
              <p:cNvSpPr>
                <a:spLocks/>
              </p:cNvSpPr>
              <p:nvPr/>
            </p:nvSpPr>
            <p:spPr bwMode="auto">
              <a:xfrm rot="380540" flipH="1">
                <a:off x="2359557" y="1674363"/>
                <a:ext cx="1412052" cy="1235075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993"/>
              <p:cNvSpPr>
                <a:spLocks/>
              </p:cNvSpPr>
              <p:nvPr/>
            </p:nvSpPr>
            <p:spPr bwMode="auto">
              <a:xfrm rot="380540" flipH="1">
                <a:off x="2359809" y="1669811"/>
                <a:ext cx="1415599" cy="1239838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994"/>
              <p:cNvSpPr>
                <a:spLocks/>
              </p:cNvSpPr>
              <p:nvPr/>
            </p:nvSpPr>
            <p:spPr bwMode="auto">
              <a:xfrm rot="380540" flipH="1">
                <a:off x="2384786" y="1689474"/>
                <a:ext cx="1348190" cy="1196975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995"/>
              <p:cNvSpPr>
                <a:spLocks/>
              </p:cNvSpPr>
              <p:nvPr/>
            </p:nvSpPr>
            <p:spPr bwMode="auto">
              <a:xfrm rot="380540" flipH="1">
                <a:off x="2405948" y="1542729"/>
                <a:ext cx="1314485" cy="1332601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996"/>
              <p:cNvSpPr>
                <a:spLocks/>
              </p:cNvSpPr>
              <p:nvPr/>
            </p:nvSpPr>
            <p:spPr bwMode="auto">
              <a:xfrm rot="380540" flipH="1">
                <a:off x="2410391" y="1732984"/>
                <a:ext cx="1279006" cy="1127125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997"/>
              <p:cNvSpPr>
                <a:spLocks/>
              </p:cNvSpPr>
              <p:nvPr/>
            </p:nvSpPr>
            <p:spPr bwMode="auto">
              <a:xfrm rot="380540" flipH="1">
                <a:off x="2425754" y="1754979"/>
                <a:ext cx="1243528" cy="1093788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998"/>
              <p:cNvSpPr>
                <a:spLocks/>
              </p:cNvSpPr>
              <p:nvPr/>
            </p:nvSpPr>
            <p:spPr bwMode="auto">
              <a:xfrm rot="380540" flipH="1">
                <a:off x="2437678" y="1776587"/>
                <a:ext cx="1208049" cy="1058863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999"/>
              <p:cNvSpPr>
                <a:spLocks/>
              </p:cNvSpPr>
              <p:nvPr/>
            </p:nvSpPr>
            <p:spPr bwMode="auto">
              <a:xfrm rot="380540" flipH="1">
                <a:off x="2451184" y="1800066"/>
                <a:ext cx="1174344" cy="1023938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1000"/>
              <p:cNvSpPr>
                <a:spLocks/>
              </p:cNvSpPr>
              <p:nvPr/>
            </p:nvSpPr>
            <p:spPr bwMode="auto">
              <a:xfrm rot="380540" flipH="1">
                <a:off x="2464959" y="1821875"/>
                <a:ext cx="1138866" cy="987425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1001"/>
              <p:cNvSpPr>
                <a:spLocks/>
              </p:cNvSpPr>
              <p:nvPr/>
            </p:nvSpPr>
            <p:spPr bwMode="auto">
              <a:xfrm rot="380540" flipH="1">
                <a:off x="2478564" y="1843576"/>
                <a:ext cx="1101613" cy="954088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1002"/>
              <p:cNvSpPr>
                <a:spLocks/>
              </p:cNvSpPr>
              <p:nvPr/>
            </p:nvSpPr>
            <p:spPr bwMode="auto">
              <a:xfrm rot="380540" flipH="1">
                <a:off x="2492245" y="2019478"/>
                <a:ext cx="1067908" cy="919163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1003"/>
              <p:cNvSpPr>
                <a:spLocks/>
              </p:cNvSpPr>
              <p:nvPr/>
            </p:nvSpPr>
            <p:spPr bwMode="auto">
              <a:xfrm rot="380540" flipH="1">
                <a:off x="2505927" y="2039792"/>
                <a:ext cx="1034204" cy="887413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1004"/>
              <p:cNvSpPr>
                <a:spLocks/>
              </p:cNvSpPr>
              <p:nvPr/>
            </p:nvSpPr>
            <p:spPr bwMode="auto">
              <a:xfrm rot="380540" flipH="1">
                <a:off x="2521476" y="2061601"/>
                <a:ext cx="995177" cy="850900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1005"/>
              <p:cNvSpPr>
                <a:spLocks/>
              </p:cNvSpPr>
              <p:nvPr/>
            </p:nvSpPr>
            <p:spPr bwMode="auto">
              <a:xfrm rot="380540" flipH="1">
                <a:off x="2533301" y="2083400"/>
                <a:ext cx="963246" cy="817563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1006"/>
              <p:cNvSpPr>
                <a:spLocks/>
              </p:cNvSpPr>
              <p:nvPr/>
            </p:nvSpPr>
            <p:spPr bwMode="auto">
              <a:xfrm rot="380540" flipH="1">
                <a:off x="2546901" y="2105199"/>
                <a:ext cx="927768" cy="784225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1007"/>
              <p:cNvSpPr>
                <a:spLocks/>
              </p:cNvSpPr>
              <p:nvPr/>
            </p:nvSpPr>
            <p:spPr bwMode="auto">
              <a:xfrm rot="380540" flipH="1">
                <a:off x="2558825" y="2126807"/>
                <a:ext cx="892289" cy="749300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1008"/>
              <p:cNvSpPr>
                <a:spLocks/>
              </p:cNvSpPr>
              <p:nvPr/>
            </p:nvSpPr>
            <p:spPr bwMode="auto">
              <a:xfrm rot="380540" flipH="1">
                <a:off x="2574275" y="2148807"/>
                <a:ext cx="856810" cy="714375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1009"/>
              <p:cNvSpPr>
                <a:spLocks/>
              </p:cNvSpPr>
              <p:nvPr/>
            </p:nvSpPr>
            <p:spPr bwMode="auto">
              <a:xfrm rot="380540" flipH="1">
                <a:off x="2587869" y="2172292"/>
                <a:ext cx="823105" cy="677863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1010"/>
              <p:cNvSpPr>
                <a:spLocks/>
              </p:cNvSpPr>
              <p:nvPr/>
            </p:nvSpPr>
            <p:spPr bwMode="auto">
              <a:xfrm rot="380540" flipH="1">
                <a:off x="2601474" y="2193993"/>
                <a:ext cx="785853" cy="644525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1011"/>
              <p:cNvSpPr>
                <a:spLocks/>
              </p:cNvSpPr>
              <p:nvPr/>
            </p:nvSpPr>
            <p:spPr bwMode="auto">
              <a:xfrm rot="380540" flipH="1">
                <a:off x="3178851" y="2658137"/>
                <a:ext cx="79827" cy="111125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1012"/>
              <p:cNvSpPr>
                <a:spLocks/>
              </p:cNvSpPr>
              <p:nvPr/>
            </p:nvSpPr>
            <p:spPr bwMode="auto">
              <a:xfrm rot="380540" flipH="1">
                <a:off x="3178764" y="2659719"/>
                <a:ext cx="79827" cy="109538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1013"/>
              <p:cNvSpPr>
                <a:spLocks/>
              </p:cNvSpPr>
              <p:nvPr/>
            </p:nvSpPr>
            <p:spPr bwMode="auto">
              <a:xfrm rot="380540" flipH="1">
                <a:off x="3182301" y="2659915"/>
                <a:ext cx="76279" cy="109538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1014"/>
              <p:cNvSpPr>
                <a:spLocks/>
              </p:cNvSpPr>
              <p:nvPr/>
            </p:nvSpPr>
            <p:spPr bwMode="auto">
              <a:xfrm rot="380540" flipH="1">
                <a:off x="3182218" y="2662987"/>
                <a:ext cx="74505" cy="104775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1015"/>
              <p:cNvSpPr>
                <a:spLocks/>
              </p:cNvSpPr>
              <p:nvPr/>
            </p:nvSpPr>
            <p:spPr bwMode="auto">
              <a:xfrm rot="380540" flipH="1">
                <a:off x="3183899" y="2664668"/>
                <a:ext cx="72731" cy="103188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1016"/>
              <p:cNvSpPr>
                <a:spLocks/>
              </p:cNvSpPr>
              <p:nvPr/>
            </p:nvSpPr>
            <p:spPr bwMode="auto">
              <a:xfrm rot="380540" flipH="1">
                <a:off x="3183987" y="2664673"/>
                <a:ext cx="72731" cy="101600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017"/>
              <p:cNvSpPr>
                <a:spLocks/>
              </p:cNvSpPr>
              <p:nvPr/>
            </p:nvSpPr>
            <p:spPr bwMode="auto">
              <a:xfrm rot="380540" flipH="1">
                <a:off x="3185678" y="2666157"/>
                <a:ext cx="67409" cy="10001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1018"/>
              <p:cNvSpPr>
                <a:spLocks/>
              </p:cNvSpPr>
              <p:nvPr/>
            </p:nvSpPr>
            <p:spPr bwMode="auto">
              <a:xfrm rot="380540" flipH="1">
                <a:off x="3185678" y="2669332"/>
                <a:ext cx="67409" cy="93663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1019"/>
              <p:cNvSpPr>
                <a:spLocks/>
              </p:cNvSpPr>
              <p:nvPr/>
            </p:nvSpPr>
            <p:spPr bwMode="auto">
              <a:xfrm rot="380540" flipH="1">
                <a:off x="3187447" y="2669430"/>
                <a:ext cx="65636" cy="93663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1020"/>
              <p:cNvSpPr>
                <a:spLocks/>
              </p:cNvSpPr>
              <p:nvPr/>
            </p:nvSpPr>
            <p:spPr bwMode="auto">
              <a:xfrm rot="380540" flipH="1">
                <a:off x="3187447" y="2671018"/>
                <a:ext cx="65636" cy="90488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1021"/>
              <p:cNvSpPr>
                <a:spLocks/>
              </p:cNvSpPr>
              <p:nvPr/>
            </p:nvSpPr>
            <p:spPr bwMode="auto">
              <a:xfrm rot="380540" flipH="1">
                <a:off x="3190814" y="2674281"/>
                <a:ext cx="60314" cy="87313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1022"/>
              <p:cNvSpPr>
                <a:spLocks/>
              </p:cNvSpPr>
              <p:nvPr/>
            </p:nvSpPr>
            <p:spPr bwMode="auto">
              <a:xfrm rot="380540" flipH="1">
                <a:off x="3190989" y="2674291"/>
                <a:ext cx="60314" cy="84138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Freeform 1023"/>
              <p:cNvSpPr>
                <a:spLocks/>
              </p:cNvSpPr>
              <p:nvPr/>
            </p:nvSpPr>
            <p:spPr bwMode="auto">
              <a:xfrm rot="380540" flipH="1">
                <a:off x="3192670" y="2675972"/>
                <a:ext cx="58540" cy="82550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1024"/>
              <p:cNvSpPr>
                <a:spLocks/>
              </p:cNvSpPr>
              <p:nvPr/>
            </p:nvSpPr>
            <p:spPr bwMode="auto">
              <a:xfrm rot="380540" flipH="1">
                <a:off x="3192676" y="2675874"/>
                <a:ext cx="56766" cy="82550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025"/>
              <p:cNvSpPr>
                <a:spLocks/>
              </p:cNvSpPr>
              <p:nvPr/>
            </p:nvSpPr>
            <p:spPr bwMode="auto">
              <a:xfrm rot="380540" flipH="1">
                <a:off x="3194444" y="2677559"/>
                <a:ext cx="54992" cy="79375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026"/>
              <p:cNvSpPr>
                <a:spLocks/>
              </p:cNvSpPr>
              <p:nvPr/>
            </p:nvSpPr>
            <p:spPr bwMode="auto">
              <a:xfrm rot="380540" flipH="1">
                <a:off x="3194269" y="2680724"/>
                <a:ext cx="54992" cy="76200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1027"/>
              <p:cNvSpPr>
                <a:spLocks/>
              </p:cNvSpPr>
              <p:nvPr/>
            </p:nvSpPr>
            <p:spPr bwMode="auto">
              <a:xfrm rot="380540" flipH="1">
                <a:off x="3197894" y="2680925"/>
                <a:ext cx="51444" cy="74613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1028"/>
              <p:cNvSpPr>
                <a:spLocks/>
              </p:cNvSpPr>
              <p:nvPr/>
            </p:nvSpPr>
            <p:spPr bwMode="auto">
              <a:xfrm rot="380540" flipH="1">
                <a:off x="3197817" y="2682312"/>
                <a:ext cx="47896" cy="73025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1029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1030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031"/>
              <p:cNvSpPr>
                <a:spLocks/>
              </p:cNvSpPr>
              <p:nvPr/>
            </p:nvSpPr>
            <p:spPr bwMode="auto">
              <a:xfrm rot="380540" flipH="1">
                <a:off x="3201359" y="2687172"/>
                <a:ext cx="42574" cy="6350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032"/>
              <p:cNvSpPr>
                <a:spLocks/>
              </p:cNvSpPr>
              <p:nvPr/>
            </p:nvSpPr>
            <p:spPr bwMode="auto">
              <a:xfrm rot="380540" flipH="1">
                <a:off x="3201184" y="2690338"/>
                <a:ext cx="42574" cy="60325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1033"/>
              <p:cNvSpPr>
                <a:spLocks/>
              </p:cNvSpPr>
              <p:nvPr/>
            </p:nvSpPr>
            <p:spPr bwMode="auto">
              <a:xfrm rot="380540" flipH="1">
                <a:off x="2694675" y="2513290"/>
                <a:ext cx="106436" cy="153988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034"/>
              <p:cNvSpPr>
                <a:spLocks/>
              </p:cNvSpPr>
              <p:nvPr/>
            </p:nvSpPr>
            <p:spPr bwMode="auto">
              <a:xfrm rot="380540" flipH="1">
                <a:off x="2694763" y="2513295"/>
                <a:ext cx="106436" cy="152400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1035"/>
              <p:cNvSpPr>
                <a:spLocks/>
              </p:cNvSpPr>
              <p:nvPr/>
            </p:nvSpPr>
            <p:spPr bwMode="auto">
              <a:xfrm rot="380540" flipH="1">
                <a:off x="2694774" y="2514686"/>
                <a:ext cx="102888" cy="149225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036"/>
              <p:cNvSpPr>
                <a:spLocks/>
              </p:cNvSpPr>
              <p:nvPr/>
            </p:nvSpPr>
            <p:spPr bwMode="auto">
              <a:xfrm rot="380540" flipH="1">
                <a:off x="2696367" y="2517949"/>
                <a:ext cx="101114" cy="146050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037"/>
              <p:cNvSpPr>
                <a:spLocks/>
              </p:cNvSpPr>
              <p:nvPr/>
            </p:nvSpPr>
            <p:spPr bwMode="auto">
              <a:xfrm rot="380540" flipH="1">
                <a:off x="2696548" y="2517861"/>
                <a:ext cx="99340" cy="142875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038"/>
              <p:cNvSpPr>
                <a:spLocks/>
              </p:cNvSpPr>
              <p:nvPr/>
            </p:nvSpPr>
            <p:spPr bwMode="auto">
              <a:xfrm rot="380540" flipH="1">
                <a:off x="2696553" y="2519351"/>
                <a:ext cx="97566" cy="139700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039"/>
              <p:cNvSpPr>
                <a:spLocks/>
              </p:cNvSpPr>
              <p:nvPr/>
            </p:nvSpPr>
            <p:spPr bwMode="auto">
              <a:xfrm rot="380540" flipH="1">
                <a:off x="2698409" y="2521041"/>
                <a:ext cx="95792" cy="134938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1040"/>
              <p:cNvSpPr>
                <a:spLocks/>
              </p:cNvSpPr>
              <p:nvPr/>
            </p:nvSpPr>
            <p:spPr bwMode="auto">
              <a:xfrm rot="380540" flipH="1">
                <a:off x="2698415" y="2520943"/>
                <a:ext cx="94019" cy="134938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041"/>
              <p:cNvSpPr>
                <a:spLocks/>
              </p:cNvSpPr>
              <p:nvPr/>
            </p:nvSpPr>
            <p:spPr bwMode="auto">
              <a:xfrm rot="380540" flipH="1">
                <a:off x="2698338" y="2523917"/>
                <a:ext cx="90471" cy="130175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042"/>
              <p:cNvSpPr>
                <a:spLocks/>
              </p:cNvSpPr>
              <p:nvPr/>
            </p:nvSpPr>
            <p:spPr bwMode="auto">
              <a:xfrm rot="380540" flipH="1">
                <a:off x="2698513" y="2523927"/>
                <a:ext cx="90471" cy="12700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1043"/>
              <p:cNvSpPr>
                <a:spLocks/>
              </p:cNvSpPr>
              <p:nvPr/>
            </p:nvSpPr>
            <p:spPr bwMode="auto">
              <a:xfrm rot="380540" flipH="1">
                <a:off x="2702056" y="2525612"/>
                <a:ext cx="85149" cy="123825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044"/>
              <p:cNvSpPr>
                <a:spLocks/>
              </p:cNvSpPr>
              <p:nvPr/>
            </p:nvSpPr>
            <p:spPr bwMode="auto">
              <a:xfrm rot="380540" flipH="1">
                <a:off x="2701886" y="2528680"/>
                <a:ext cx="83375" cy="120650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045"/>
              <p:cNvSpPr>
                <a:spLocks/>
              </p:cNvSpPr>
              <p:nvPr/>
            </p:nvSpPr>
            <p:spPr bwMode="auto">
              <a:xfrm rot="380540" flipH="1">
                <a:off x="2701974" y="2528684"/>
                <a:ext cx="83375" cy="119063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046"/>
              <p:cNvSpPr>
                <a:spLocks/>
              </p:cNvSpPr>
              <p:nvPr/>
            </p:nvSpPr>
            <p:spPr bwMode="auto">
              <a:xfrm rot="380540" flipH="1">
                <a:off x="2703841" y="2530179"/>
                <a:ext cx="78053" cy="114300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047"/>
              <p:cNvSpPr>
                <a:spLocks/>
              </p:cNvSpPr>
              <p:nvPr/>
            </p:nvSpPr>
            <p:spPr bwMode="auto">
              <a:xfrm rot="380540" flipH="1">
                <a:off x="2703758" y="2531664"/>
                <a:ext cx="76279" cy="112713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048"/>
              <p:cNvSpPr>
                <a:spLocks/>
              </p:cNvSpPr>
              <p:nvPr/>
            </p:nvSpPr>
            <p:spPr bwMode="auto">
              <a:xfrm rot="380540" flipH="1">
                <a:off x="2703851" y="2531570"/>
                <a:ext cx="74505" cy="111125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049"/>
              <p:cNvSpPr>
                <a:spLocks/>
              </p:cNvSpPr>
              <p:nvPr/>
            </p:nvSpPr>
            <p:spPr bwMode="auto">
              <a:xfrm rot="380540" flipH="1">
                <a:off x="2705620" y="2534843"/>
                <a:ext cx="72731" cy="104775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050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051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052"/>
              <p:cNvSpPr>
                <a:spLocks/>
              </p:cNvSpPr>
              <p:nvPr/>
            </p:nvSpPr>
            <p:spPr bwMode="auto">
              <a:xfrm rot="380540" flipH="1">
                <a:off x="2705549" y="2539307"/>
                <a:ext cx="67409" cy="96838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053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054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056"/>
              <p:cNvSpPr>
                <a:spLocks/>
              </p:cNvSpPr>
              <p:nvPr/>
            </p:nvSpPr>
            <p:spPr bwMode="auto">
              <a:xfrm rot="380540" flipH="1">
                <a:off x="2854738" y="2619435"/>
                <a:ext cx="235933" cy="55563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057"/>
              <p:cNvSpPr>
                <a:spLocks/>
              </p:cNvSpPr>
              <p:nvPr/>
            </p:nvSpPr>
            <p:spPr bwMode="auto">
              <a:xfrm rot="380540" flipH="1">
                <a:off x="2858379" y="2619342"/>
                <a:ext cx="227064" cy="53975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058"/>
              <p:cNvSpPr>
                <a:spLocks/>
              </p:cNvSpPr>
              <p:nvPr/>
            </p:nvSpPr>
            <p:spPr bwMode="auto">
              <a:xfrm rot="380540" flipH="1">
                <a:off x="2860158" y="2619244"/>
                <a:ext cx="221742" cy="53975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59"/>
              <p:cNvSpPr>
                <a:spLocks/>
              </p:cNvSpPr>
              <p:nvPr/>
            </p:nvSpPr>
            <p:spPr bwMode="auto">
              <a:xfrm rot="380540" flipH="1">
                <a:off x="2863799" y="2620738"/>
                <a:ext cx="212872" cy="49213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060"/>
              <p:cNvSpPr>
                <a:spLocks/>
              </p:cNvSpPr>
              <p:nvPr/>
            </p:nvSpPr>
            <p:spPr bwMode="auto">
              <a:xfrm rot="380540" flipH="1">
                <a:off x="2865666" y="2620645"/>
                <a:ext cx="207550" cy="47625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061"/>
              <p:cNvSpPr>
                <a:spLocks/>
              </p:cNvSpPr>
              <p:nvPr/>
            </p:nvSpPr>
            <p:spPr bwMode="auto">
              <a:xfrm rot="380540" flipH="1">
                <a:off x="2867626" y="2620459"/>
                <a:ext cx="200455" cy="44450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062"/>
              <p:cNvSpPr>
                <a:spLocks/>
              </p:cNvSpPr>
              <p:nvPr/>
            </p:nvSpPr>
            <p:spPr bwMode="auto">
              <a:xfrm rot="380540" flipH="1">
                <a:off x="2871180" y="2620361"/>
                <a:ext cx="191585" cy="44450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1063"/>
              <p:cNvSpPr>
                <a:spLocks/>
              </p:cNvSpPr>
              <p:nvPr/>
            </p:nvSpPr>
            <p:spPr bwMode="auto">
              <a:xfrm rot="380540" flipH="1">
                <a:off x="2873052" y="2620170"/>
                <a:ext cx="184489" cy="42863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064"/>
              <p:cNvSpPr>
                <a:spLocks/>
              </p:cNvSpPr>
              <p:nvPr/>
            </p:nvSpPr>
            <p:spPr bwMode="auto">
              <a:xfrm rot="380540" flipH="1">
                <a:off x="2874925" y="2619979"/>
                <a:ext cx="177393" cy="41275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065"/>
              <p:cNvSpPr>
                <a:spLocks/>
              </p:cNvSpPr>
              <p:nvPr/>
            </p:nvSpPr>
            <p:spPr bwMode="auto">
              <a:xfrm rot="380540" flipH="1">
                <a:off x="2876704" y="2619881"/>
                <a:ext cx="172072" cy="41275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066"/>
              <p:cNvSpPr>
                <a:spLocks/>
              </p:cNvSpPr>
              <p:nvPr/>
            </p:nvSpPr>
            <p:spPr bwMode="auto">
              <a:xfrm rot="380540" flipH="1">
                <a:off x="2882201" y="2619891"/>
                <a:ext cx="161428" cy="38100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067"/>
              <p:cNvSpPr>
                <a:spLocks/>
              </p:cNvSpPr>
              <p:nvPr/>
            </p:nvSpPr>
            <p:spPr bwMode="auto">
              <a:xfrm rot="380540" flipH="1">
                <a:off x="2884074" y="2619700"/>
                <a:ext cx="154332" cy="3651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1068"/>
              <p:cNvSpPr>
                <a:spLocks/>
              </p:cNvSpPr>
              <p:nvPr/>
            </p:nvSpPr>
            <p:spPr bwMode="auto">
              <a:xfrm rot="380540" flipH="1">
                <a:off x="2886034" y="2619513"/>
                <a:ext cx="147237" cy="33338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069"/>
              <p:cNvSpPr>
                <a:spLocks/>
              </p:cNvSpPr>
              <p:nvPr/>
            </p:nvSpPr>
            <p:spPr bwMode="auto">
              <a:xfrm rot="380540" flipH="1">
                <a:off x="2889587" y="2619415"/>
                <a:ext cx="138367" cy="33338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070"/>
              <p:cNvSpPr>
                <a:spLocks/>
              </p:cNvSpPr>
              <p:nvPr/>
            </p:nvSpPr>
            <p:spPr bwMode="auto">
              <a:xfrm rot="380540" flipH="1">
                <a:off x="2891454" y="2619322"/>
                <a:ext cx="133045" cy="3175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071"/>
              <p:cNvSpPr>
                <a:spLocks/>
              </p:cNvSpPr>
              <p:nvPr/>
            </p:nvSpPr>
            <p:spPr bwMode="auto">
              <a:xfrm rot="380540" flipH="1">
                <a:off x="2893414" y="2619136"/>
                <a:ext cx="125949" cy="28575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072"/>
              <p:cNvSpPr>
                <a:spLocks/>
              </p:cNvSpPr>
              <p:nvPr/>
            </p:nvSpPr>
            <p:spPr bwMode="auto">
              <a:xfrm rot="380540" flipH="1">
                <a:off x="2896962" y="2619136"/>
                <a:ext cx="118854" cy="28575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073"/>
              <p:cNvSpPr>
                <a:spLocks/>
              </p:cNvSpPr>
              <p:nvPr/>
            </p:nvSpPr>
            <p:spPr bwMode="auto">
              <a:xfrm rot="380540" flipH="1">
                <a:off x="2898840" y="2618847"/>
                <a:ext cx="109984" cy="26988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1074"/>
              <p:cNvSpPr>
                <a:spLocks/>
              </p:cNvSpPr>
              <p:nvPr/>
            </p:nvSpPr>
            <p:spPr bwMode="auto">
              <a:xfrm rot="380540" flipH="1">
                <a:off x="2900707" y="2618754"/>
                <a:ext cx="104662" cy="25400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075"/>
              <p:cNvSpPr>
                <a:spLocks/>
              </p:cNvSpPr>
              <p:nvPr/>
            </p:nvSpPr>
            <p:spPr bwMode="auto">
              <a:xfrm rot="380540" flipH="1">
                <a:off x="2906204" y="2618763"/>
                <a:ext cx="94019" cy="22225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076"/>
              <p:cNvSpPr>
                <a:spLocks/>
              </p:cNvSpPr>
              <p:nvPr/>
            </p:nvSpPr>
            <p:spPr bwMode="auto">
              <a:xfrm rot="380540" flipH="1">
                <a:off x="2907901" y="2620150"/>
                <a:ext cx="86923" cy="20638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77"/>
              <p:cNvSpPr>
                <a:spLocks/>
              </p:cNvSpPr>
              <p:nvPr/>
            </p:nvSpPr>
            <p:spPr bwMode="auto">
              <a:xfrm rot="380540" flipH="1">
                <a:off x="2909768" y="2620057"/>
                <a:ext cx="81601" cy="19050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78"/>
              <p:cNvSpPr>
                <a:spLocks/>
              </p:cNvSpPr>
              <p:nvPr/>
            </p:nvSpPr>
            <p:spPr bwMode="auto">
              <a:xfrm rot="380540" flipH="1">
                <a:off x="2637670" y="1998103"/>
                <a:ext cx="349465" cy="482600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79"/>
              <p:cNvSpPr>
                <a:spLocks/>
              </p:cNvSpPr>
              <p:nvPr/>
            </p:nvSpPr>
            <p:spPr bwMode="auto">
              <a:xfrm rot="380540" flipH="1">
                <a:off x="2650619" y="2010734"/>
                <a:ext cx="322856" cy="447675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80"/>
              <p:cNvSpPr>
                <a:spLocks/>
              </p:cNvSpPr>
              <p:nvPr/>
            </p:nvSpPr>
            <p:spPr bwMode="auto">
              <a:xfrm rot="380540" flipH="1">
                <a:off x="2747141" y="2157664"/>
                <a:ext cx="223516" cy="306388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081"/>
              <p:cNvSpPr>
                <a:spLocks/>
              </p:cNvSpPr>
              <p:nvPr/>
            </p:nvSpPr>
            <p:spPr bwMode="auto">
              <a:xfrm rot="380540" flipH="1">
                <a:off x="2750338" y="2167169"/>
                <a:ext cx="216420" cy="293688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82"/>
              <p:cNvSpPr>
                <a:spLocks/>
              </p:cNvSpPr>
              <p:nvPr/>
            </p:nvSpPr>
            <p:spPr bwMode="auto">
              <a:xfrm rot="380540" flipH="1">
                <a:off x="2755391" y="2176778"/>
                <a:ext cx="207550" cy="279400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83"/>
              <p:cNvSpPr>
                <a:spLocks/>
              </p:cNvSpPr>
              <p:nvPr/>
            </p:nvSpPr>
            <p:spPr bwMode="auto">
              <a:xfrm rot="380540" flipH="1">
                <a:off x="2758594" y="2184598"/>
                <a:ext cx="198681" cy="269875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84"/>
              <p:cNvSpPr>
                <a:spLocks/>
              </p:cNvSpPr>
              <p:nvPr/>
            </p:nvSpPr>
            <p:spPr bwMode="auto">
              <a:xfrm rot="380540" flipH="1">
                <a:off x="2763817" y="2191139"/>
                <a:ext cx="191585" cy="2587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085"/>
              <p:cNvSpPr>
                <a:spLocks/>
              </p:cNvSpPr>
              <p:nvPr/>
            </p:nvSpPr>
            <p:spPr bwMode="auto">
              <a:xfrm rot="380540" flipH="1">
                <a:off x="2766932" y="2200542"/>
                <a:ext cx="182715" cy="247650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086"/>
              <p:cNvSpPr>
                <a:spLocks/>
              </p:cNvSpPr>
              <p:nvPr/>
            </p:nvSpPr>
            <p:spPr bwMode="auto">
              <a:xfrm rot="380540" flipH="1">
                <a:off x="2771985" y="2210150"/>
                <a:ext cx="173846" cy="233363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087"/>
              <p:cNvSpPr>
                <a:spLocks/>
              </p:cNvSpPr>
              <p:nvPr/>
            </p:nvSpPr>
            <p:spPr bwMode="auto">
              <a:xfrm rot="380540" flipH="1">
                <a:off x="2776945" y="2218264"/>
                <a:ext cx="166750" cy="223838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088"/>
              <p:cNvSpPr>
                <a:spLocks/>
              </p:cNvSpPr>
              <p:nvPr/>
            </p:nvSpPr>
            <p:spPr bwMode="auto">
              <a:xfrm rot="380540" flipH="1">
                <a:off x="2780236" y="2227677"/>
                <a:ext cx="157880" cy="209550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089"/>
              <p:cNvSpPr>
                <a:spLocks/>
              </p:cNvSpPr>
              <p:nvPr/>
            </p:nvSpPr>
            <p:spPr bwMode="auto">
              <a:xfrm rot="380540" flipH="1">
                <a:off x="2785382" y="2234017"/>
                <a:ext cx="147237" cy="200025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090"/>
              <p:cNvSpPr>
                <a:spLocks/>
              </p:cNvSpPr>
              <p:nvPr/>
            </p:nvSpPr>
            <p:spPr bwMode="auto">
              <a:xfrm rot="380540" flipH="1">
                <a:off x="2788486" y="2243616"/>
                <a:ext cx="141915" cy="188913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91"/>
              <p:cNvSpPr>
                <a:spLocks/>
              </p:cNvSpPr>
              <p:nvPr/>
            </p:nvSpPr>
            <p:spPr bwMode="auto">
              <a:xfrm rot="380540" flipH="1">
                <a:off x="2793539" y="2253224"/>
                <a:ext cx="133045" cy="174625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92"/>
              <p:cNvSpPr>
                <a:spLocks/>
              </p:cNvSpPr>
              <p:nvPr/>
            </p:nvSpPr>
            <p:spPr bwMode="auto">
              <a:xfrm rot="380540" flipH="1">
                <a:off x="2796736" y="2261142"/>
                <a:ext cx="125949" cy="165100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93"/>
              <p:cNvSpPr>
                <a:spLocks/>
              </p:cNvSpPr>
              <p:nvPr/>
            </p:nvSpPr>
            <p:spPr bwMode="auto">
              <a:xfrm rot="380540" flipH="1">
                <a:off x="2801877" y="2269168"/>
                <a:ext cx="117080" cy="152400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94"/>
              <p:cNvSpPr>
                <a:spLocks/>
              </p:cNvSpPr>
              <p:nvPr/>
            </p:nvSpPr>
            <p:spPr bwMode="auto">
              <a:xfrm rot="380540" flipH="1">
                <a:off x="2805157" y="2277189"/>
                <a:ext cx="111758" cy="141288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5"/>
              <p:cNvSpPr>
                <a:spLocks/>
              </p:cNvSpPr>
              <p:nvPr/>
            </p:nvSpPr>
            <p:spPr bwMode="auto">
              <a:xfrm rot="380540" flipH="1">
                <a:off x="2810040" y="2286689"/>
                <a:ext cx="101114" cy="130175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096"/>
              <p:cNvSpPr>
                <a:spLocks/>
              </p:cNvSpPr>
              <p:nvPr/>
            </p:nvSpPr>
            <p:spPr bwMode="auto">
              <a:xfrm rot="380540" flipH="1">
                <a:off x="2811726" y="2293035"/>
                <a:ext cx="97566" cy="119063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097"/>
              <p:cNvSpPr>
                <a:spLocks/>
              </p:cNvSpPr>
              <p:nvPr/>
            </p:nvSpPr>
            <p:spPr bwMode="auto">
              <a:xfrm rot="380540" flipH="1">
                <a:off x="2789023" y="1821691"/>
                <a:ext cx="230611" cy="273050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098"/>
              <p:cNvSpPr>
                <a:spLocks/>
              </p:cNvSpPr>
              <p:nvPr/>
            </p:nvSpPr>
            <p:spPr bwMode="auto">
              <a:xfrm rot="380540" flipH="1">
                <a:off x="2642541" y="1943513"/>
                <a:ext cx="333500" cy="503238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099"/>
              <p:cNvSpPr>
                <a:spLocks/>
              </p:cNvSpPr>
              <p:nvPr/>
            </p:nvSpPr>
            <p:spPr bwMode="auto">
              <a:xfrm rot="380540" flipH="1">
                <a:off x="2825007" y="2278780"/>
                <a:ext cx="102888" cy="101600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100"/>
              <p:cNvSpPr>
                <a:spLocks/>
              </p:cNvSpPr>
              <p:nvPr/>
            </p:nvSpPr>
            <p:spPr bwMode="auto">
              <a:xfrm rot="380540" flipH="1">
                <a:off x="2815513" y="2342978"/>
                <a:ext cx="44348" cy="44450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101"/>
              <p:cNvSpPr>
                <a:spLocks/>
              </p:cNvSpPr>
              <p:nvPr/>
            </p:nvSpPr>
            <p:spPr bwMode="auto">
              <a:xfrm rot="380540" flipH="1">
                <a:off x="2789337" y="2381737"/>
                <a:ext cx="19513" cy="19050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102"/>
              <p:cNvSpPr>
                <a:spLocks/>
              </p:cNvSpPr>
              <p:nvPr/>
            </p:nvSpPr>
            <p:spPr bwMode="auto">
              <a:xfrm rot="380540" flipH="1">
                <a:off x="3107083" y="2031007"/>
                <a:ext cx="347691" cy="48101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103"/>
              <p:cNvSpPr>
                <a:spLocks/>
              </p:cNvSpPr>
              <p:nvPr/>
            </p:nvSpPr>
            <p:spPr bwMode="auto">
              <a:xfrm rot="380540" flipH="1">
                <a:off x="3120120" y="2042055"/>
                <a:ext cx="321082" cy="447675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04"/>
              <p:cNvSpPr>
                <a:spLocks/>
              </p:cNvSpPr>
              <p:nvPr/>
            </p:nvSpPr>
            <p:spPr bwMode="auto">
              <a:xfrm rot="380540" flipH="1">
                <a:off x="3107237" y="2178516"/>
                <a:ext cx="223516" cy="304800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105"/>
              <p:cNvSpPr>
                <a:spLocks/>
              </p:cNvSpPr>
              <p:nvPr/>
            </p:nvSpPr>
            <p:spPr bwMode="auto">
              <a:xfrm rot="380540" flipH="1">
                <a:off x="3112203" y="2186532"/>
                <a:ext cx="214646" cy="295275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106"/>
              <p:cNvSpPr>
                <a:spLocks/>
              </p:cNvSpPr>
              <p:nvPr/>
            </p:nvSpPr>
            <p:spPr bwMode="auto">
              <a:xfrm rot="380540" flipH="1">
                <a:off x="3115400" y="2196038"/>
                <a:ext cx="207550" cy="282575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107"/>
              <p:cNvSpPr>
                <a:spLocks/>
              </p:cNvSpPr>
              <p:nvPr/>
            </p:nvSpPr>
            <p:spPr bwMode="auto">
              <a:xfrm rot="380540" flipH="1">
                <a:off x="3120371" y="2203956"/>
                <a:ext cx="196907" cy="273050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108"/>
              <p:cNvSpPr>
                <a:spLocks/>
              </p:cNvSpPr>
              <p:nvPr/>
            </p:nvSpPr>
            <p:spPr bwMode="auto">
              <a:xfrm rot="380540" flipH="1">
                <a:off x="3123651" y="2213564"/>
                <a:ext cx="191585" cy="2587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109"/>
              <p:cNvSpPr>
                <a:spLocks/>
              </p:cNvSpPr>
              <p:nvPr/>
            </p:nvSpPr>
            <p:spPr bwMode="auto">
              <a:xfrm rot="380540" flipH="1">
                <a:off x="3128616" y="2223168"/>
                <a:ext cx="182715" cy="246063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110"/>
              <p:cNvSpPr>
                <a:spLocks/>
              </p:cNvSpPr>
              <p:nvPr/>
            </p:nvSpPr>
            <p:spPr bwMode="auto">
              <a:xfrm rot="380540" flipH="1">
                <a:off x="3131813" y="2231086"/>
                <a:ext cx="175619" cy="236538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1111"/>
              <p:cNvSpPr>
                <a:spLocks/>
              </p:cNvSpPr>
              <p:nvPr/>
            </p:nvSpPr>
            <p:spPr bwMode="auto">
              <a:xfrm rot="380540" flipH="1">
                <a:off x="3136867" y="2240694"/>
                <a:ext cx="166750" cy="22225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1112"/>
              <p:cNvSpPr>
                <a:spLocks/>
              </p:cNvSpPr>
              <p:nvPr/>
            </p:nvSpPr>
            <p:spPr bwMode="auto">
              <a:xfrm rot="380540" flipH="1">
                <a:off x="3139981" y="2250097"/>
                <a:ext cx="157880" cy="211138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113"/>
              <p:cNvSpPr>
                <a:spLocks/>
              </p:cNvSpPr>
              <p:nvPr/>
            </p:nvSpPr>
            <p:spPr bwMode="auto">
              <a:xfrm rot="380540" flipH="1">
                <a:off x="3145029" y="2258216"/>
                <a:ext cx="150784" cy="200025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1114"/>
              <p:cNvSpPr>
                <a:spLocks/>
              </p:cNvSpPr>
              <p:nvPr/>
            </p:nvSpPr>
            <p:spPr bwMode="auto">
              <a:xfrm rot="380540" flipH="1">
                <a:off x="3148144" y="2267618"/>
                <a:ext cx="141915" cy="188913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1115"/>
              <p:cNvSpPr>
                <a:spLocks/>
              </p:cNvSpPr>
              <p:nvPr/>
            </p:nvSpPr>
            <p:spPr bwMode="auto">
              <a:xfrm rot="380540" flipH="1">
                <a:off x="3153022" y="2277217"/>
                <a:ext cx="133045" cy="177800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1116"/>
              <p:cNvSpPr>
                <a:spLocks/>
              </p:cNvSpPr>
              <p:nvPr/>
            </p:nvSpPr>
            <p:spPr bwMode="auto">
              <a:xfrm rot="380540" flipH="1">
                <a:off x="3156389" y="2285243"/>
                <a:ext cx="127723" cy="165100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117"/>
              <p:cNvSpPr>
                <a:spLocks/>
              </p:cNvSpPr>
              <p:nvPr/>
            </p:nvSpPr>
            <p:spPr bwMode="auto">
              <a:xfrm rot="380540" flipH="1">
                <a:off x="3161360" y="2294748"/>
                <a:ext cx="117080" cy="152400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1118"/>
              <p:cNvSpPr>
                <a:spLocks/>
              </p:cNvSpPr>
              <p:nvPr/>
            </p:nvSpPr>
            <p:spPr bwMode="auto">
              <a:xfrm rot="380540" flipH="1">
                <a:off x="3166233" y="2304445"/>
                <a:ext cx="109984" cy="141288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1119"/>
              <p:cNvSpPr>
                <a:spLocks/>
              </p:cNvSpPr>
              <p:nvPr/>
            </p:nvSpPr>
            <p:spPr bwMode="auto">
              <a:xfrm rot="380540" flipH="1">
                <a:off x="3169523" y="2312270"/>
                <a:ext cx="101114" cy="130175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120"/>
              <p:cNvSpPr>
                <a:spLocks/>
              </p:cNvSpPr>
              <p:nvPr/>
            </p:nvSpPr>
            <p:spPr bwMode="auto">
              <a:xfrm rot="380540" flipH="1">
                <a:off x="3174483" y="2321972"/>
                <a:ext cx="94019" cy="117475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121"/>
              <p:cNvSpPr>
                <a:spLocks/>
              </p:cNvSpPr>
              <p:nvPr/>
            </p:nvSpPr>
            <p:spPr bwMode="auto">
              <a:xfrm rot="380540" flipH="1">
                <a:off x="3130198" y="1864165"/>
                <a:ext cx="299795" cy="273050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122"/>
              <p:cNvSpPr>
                <a:spLocks/>
              </p:cNvSpPr>
              <p:nvPr/>
            </p:nvSpPr>
            <p:spPr bwMode="auto">
              <a:xfrm rot="380540" flipH="1">
                <a:off x="3126141" y="1976500"/>
                <a:ext cx="333500" cy="503238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123"/>
              <p:cNvSpPr>
                <a:spLocks/>
              </p:cNvSpPr>
              <p:nvPr/>
            </p:nvSpPr>
            <p:spPr bwMode="auto">
              <a:xfrm rot="380540" flipH="1">
                <a:off x="3170303" y="2304277"/>
                <a:ext cx="101114" cy="10001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124"/>
              <p:cNvSpPr>
                <a:spLocks/>
              </p:cNvSpPr>
              <p:nvPr/>
            </p:nvSpPr>
            <p:spPr bwMode="auto">
              <a:xfrm rot="380540" flipH="1">
                <a:off x="3222423" y="2377015"/>
                <a:ext cx="44348" cy="41275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125"/>
              <p:cNvSpPr>
                <a:spLocks/>
              </p:cNvSpPr>
              <p:nvPr/>
            </p:nvSpPr>
            <p:spPr bwMode="auto">
              <a:xfrm rot="380540" flipH="1">
                <a:off x="3255671" y="2425484"/>
                <a:ext cx="17739" cy="19050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1192"/>
              <p:cNvSpPr>
                <a:spLocks/>
              </p:cNvSpPr>
              <p:nvPr/>
            </p:nvSpPr>
            <p:spPr bwMode="auto">
              <a:xfrm rot="380540" flipH="1">
                <a:off x="2788855" y="2613757"/>
                <a:ext cx="225290" cy="88900"/>
              </a:xfrm>
              <a:custGeom>
                <a:avLst/>
                <a:gdLst>
                  <a:gd name="T0" fmla="*/ 127 w 127"/>
                  <a:gd name="T1" fmla="*/ 39 h 56"/>
                  <a:gd name="T2" fmla="*/ 127 w 127"/>
                  <a:gd name="T3" fmla="*/ 39 h 56"/>
                  <a:gd name="T4" fmla="*/ 125 w 127"/>
                  <a:gd name="T5" fmla="*/ 34 h 56"/>
                  <a:gd name="T6" fmla="*/ 123 w 127"/>
                  <a:gd name="T7" fmla="*/ 28 h 56"/>
                  <a:gd name="T8" fmla="*/ 119 w 127"/>
                  <a:gd name="T9" fmla="*/ 22 h 56"/>
                  <a:gd name="T10" fmla="*/ 112 w 127"/>
                  <a:gd name="T11" fmla="*/ 15 h 56"/>
                  <a:gd name="T12" fmla="*/ 105 w 127"/>
                  <a:gd name="T13" fmla="*/ 10 h 56"/>
                  <a:gd name="T14" fmla="*/ 94 w 127"/>
                  <a:gd name="T15" fmla="*/ 5 h 56"/>
                  <a:gd name="T16" fmla="*/ 82 w 127"/>
                  <a:gd name="T17" fmla="*/ 3 h 56"/>
                  <a:gd name="T18" fmla="*/ 82 w 127"/>
                  <a:gd name="T19" fmla="*/ 3 h 56"/>
                  <a:gd name="T20" fmla="*/ 46 w 127"/>
                  <a:gd name="T21" fmla="*/ 0 h 56"/>
                  <a:gd name="T22" fmla="*/ 38 w 127"/>
                  <a:gd name="T23" fmla="*/ 2 h 56"/>
                  <a:gd name="T24" fmla="*/ 28 w 127"/>
                  <a:gd name="T25" fmla="*/ 3 h 56"/>
                  <a:gd name="T26" fmla="*/ 28 w 127"/>
                  <a:gd name="T27" fmla="*/ 3 h 56"/>
                  <a:gd name="T28" fmla="*/ 18 w 127"/>
                  <a:gd name="T29" fmla="*/ 5 h 56"/>
                  <a:gd name="T30" fmla="*/ 9 w 127"/>
                  <a:gd name="T31" fmla="*/ 10 h 56"/>
                  <a:gd name="T32" fmla="*/ 0 w 127"/>
                  <a:gd name="T33" fmla="*/ 14 h 56"/>
                  <a:gd name="T34" fmla="*/ 0 w 127"/>
                  <a:gd name="T35" fmla="*/ 14 h 56"/>
                  <a:gd name="T36" fmla="*/ 3 w 127"/>
                  <a:gd name="T37" fmla="*/ 19 h 56"/>
                  <a:gd name="T38" fmla="*/ 13 w 127"/>
                  <a:gd name="T39" fmla="*/ 32 h 56"/>
                  <a:gd name="T40" fmla="*/ 18 w 127"/>
                  <a:gd name="T41" fmla="*/ 38 h 56"/>
                  <a:gd name="T42" fmla="*/ 27 w 127"/>
                  <a:gd name="T43" fmla="*/ 44 h 56"/>
                  <a:gd name="T44" fmla="*/ 35 w 127"/>
                  <a:gd name="T45" fmla="*/ 49 h 56"/>
                  <a:gd name="T46" fmla="*/ 45 w 127"/>
                  <a:gd name="T47" fmla="*/ 52 h 56"/>
                  <a:gd name="T48" fmla="*/ 45 w 127"/>
                  <a:gd name="T49" fmla="*/ 52 h 56"/>
                  <a:gd name="T50" fmla="*/ 62 w 127"/>
                  <a:gd name="T51" fmla="*/ 55 h 56"/>
                  <a:gd name="T52" fmla="*/ 75 w 127"/>
                  <a:gd name="T53" fmla="*/ 56 h 56"/>
                  <a:gd name="T54" fmla="*/ 86 w 127"/>
                  <a:gd name="T55" fmla="*/ 55 h 56"/>
                  <a:gd name="T56" fmla="*/ 97 w 127"/>
                  <a:gd name="T57" fmla="*/ 53 h 56"/>
                  <a:gd name="T58" fmla="*/ 97 w 127"/>
                  <a:gd name="T59" fmla="*/ 53 h 56"/>
                  <a:gd name="T60" fmla="*/ 118 w 127"/>
                  <a:gd name="T61" fmla="*/ 43 h 56"/>
                  <a:gd name="T62" fmla="*/ 127 w 127"/>
                  <a:gd name="T63" fmla="*/ 39 h 56"/>
                  <a:gd name="T64" fmla="*/ 127 w 127"/>
                  <a:gd name="T65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56">
                    <a:moveTo>
                      <a:pt x="127" y="39"/>
                    </a:moveTo>
                    <a:lnTo>
                      <a:pt x="127" y="39"/>
                    </a:lnTo>
                    <a:lnTo>
                      <a:pt x="125" y="34"/>
                    </a:lnTo>
                    <a:lnTo>
                      <a:pt x="123" y="28"/>
                    </a:lnTo>
                    <a:lnTo>
                      <a:pt x="119" y="22"/>
                    </a:lnTo>
                    <a:lnTo>
                      <a:pt x="112" y="15"/>
                    </a:lnTo>
                    <a:lnTo>
                      <a:pt x="105" y="10"/>
                    </a:lnTo>
                    <a:lnTo>
                      <a:pt x="94" y="5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13" y="32"/>
                    </a:lnTo>
                    <a:lnTo>
                      <a:pt x="18" y="38"/>
                    </a:lnTo>
                    <a:lnTo>
                      <a:pt x="27" y="44"/>
                    </a:lnTo>
                    <a:lnTo>
                      <a:pt x="3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62" y="55"/>
                    </a:lnTo>
                    <a:lnTo>
                      <a:pt x="75" y="56"/>
                    </a:lnTo>
                    <a:lnTo>
                      <a:pt x="86" y="55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27" y="39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1193"/>
              <p:cNvSpPr>
                <a:spLocks/>
              </p:cNvSpPr>
              <p:nvPr/>
            </p:nvSpPr>
            <p:spPr bwMode="auto">
              <a:xfrm rot="380540" flipH="1">
                <a:off x="2778488" y="2610106"/>
                <a:ext cx="239482" cy="58738"/>
              </a:xfrm>
              <a:custGeom>
                <a:avLst/>
                <a:gdLst>
                  <a:gd name="T0" fmla="*/ 0 w 135"/>
                  <a:gd name="T1" fmla="*/ 15 h 37"/>
                  <a:gd name="T2" fmla="*/ 0 w 135"/>
                  <a:gd name="T3" fmla="*/ 15 h 37"/>
                  <a:gd name="T4" fmla="*/ 4 w 135"/>
                  <a:gd name="T5" fmla="*/ 14 h 37"/>
                  <a:gd name="T6" fmla="*/ 14 w 135"/>
                  <a:gd name="T7" fmla="*/ 9 h 37"/>
                  <a:gd name="T8" fmla="*/ 29 w 135"/>
                  <a:gd name="T9" fmla="*/ 4 h 37"/>
                  <a:gd name="T10" fmla="*/ 39 w 135"/>
                  <a:gd name="T11" fmla="*/ 2 h 37"/>
                  <a:gd name="T12" fmla="*/ 48 w 135"/>
                  <a:gd name="T13" fmla="*/ 0 h 37"/>
                  <a:gd name="T14" fmla="*/ 59 w 135"/>
                  <a:gd name="T15" fmla="*/ 0 h 37"/>
                  <a:gd name="T16" fmla="*/ 69 w 135"/>
                  <a:gd name="T17" fmla="*/ 0 h 37"/>
                  <a:gd name="T18" fmla="*/ 81 w 135"/>
                  <a:gd name="T19" fmla="*/ 1 h 37"/>
                  <a:gd name="T20" fmla="*/ 93 w 135"/>
                  <a:gd name="T21" fmla="*/ 5 h 37"/>
                  <a:gd name="T22" fmla="*/ 104 w 135"/>
                  <a:gd name="T23" fmla="*/ 10 h 37"/>
                  <a:gd name="T24" fmla="*/ 115 w 135"/>
                  <a:gd name="T25" fmla="*/ 16 h 37"/>
                  <a:gd name="T26" fmla="*/ 126 w 135"/>
                  <a:gd name="T27" fmla="*/ 25 h 37"/>
                  <a:gd name="T28" fmla="*/ 135 w 135"/>
                  <a:gd name="T29" fmla="*/ 37 h 37"/>
                  <a:gd name="T30" fmla="*/ 135 w 135"/>
                  <a:gd name="T31" fmla="*/ 37 h 37"/>
                  <a:gd name="T32" fmla="*/ 134 w 135"/>
                  <a:gd name="T33" fmla="*/ 35 h 37"/>
                  <a:gd name="T34" fmla="*/ 128 w 135"/>
                  <a:gd name="T35" fmla="*/ 30 h 37"/>
                  <a:gd name="T36" fmla="*/ 119 w 135"/>
                  <a:gd name="T37" fmla="*/ 22 h 37"/>
                  <a:gd name="T38" fmla="*/ 104 w 135"/>
                  <a:gd name="T39" fmla="*/ 16 h 37"/>
                  <a:gd name="T40" fmla="*/ 95 w 135"/>
                  <a:gd name="T41" fmla="*/ 12 h 37"/>
                  <a:gd name="T42" fmla="*/ 86 w 135"/>
                  <a:gd name="T43" fmla="*/ 10 h 37"/>
                  <a:gd name="T44" fmla="*/ 75 w 135"/>
                  <a:gd name="T45" fmla="*/ 9 h 37"/>
                  <a:gd name="T46" fmla="*/ 62 w 135"/>
                  <a:gd name="T47" fmla="*/ 7 h 37"/>
                  <a:gd name="T48" fmla="*/ 48 w 135"/>
                  <a:gd name="T49" fmla="*/ 7 h 37"/>
                  <a:gd name="T50" fmla="*/ 34 w 135"/>
                  <a:gd name="T51" fmla="*/ 9 h 37"/>
                  <a:gd name="T52" fmla="*/ 18 w 135"/>
                  <a:gd name="T53" fmla="*/ 11 h 37"/>
                  <a:gd name="T54" fmla="*/ 0 w 135"/>
                  <a:gd name="T55" fmla="*/ 15 h 37"/>
                  <a:gd name="T56" fmla="*/ 0 w 135"/>
                  <a:gd name="T5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7">
                    <a:moveTo>
                      <a:pt x="0" y="15"/>
                    </a:moveTo>
                    <a:lnTo>
                      <a:pt x="0" y="15"/>
                    </a:lnTo>
                    <a:lnTo>
                      <a:pt x="4" y="14"/>
                    </a:lnTo>
                    <a:lnTo>
                      <a:pt x="14" y="9"/>
                    </a:lnTo>
                    <a:lnTo>
                      <a:pt x="29" y="4"/>
                    </a:lnTo>
                    <a:lnTo>
                      <a:pt x="39" y="2"/>
                    </a:lnTo>
                    <a:lnTo>
                      <a:pt x="48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1" y="1"/>
                    </a:lnTo>
                    <a:lnTo>
                      <a:pt x="93" y="5"/>
                    </a:lnTo>
                    <a:lnTo>
                      <a:pt x="104" y="10"/>
                    </a:lnTo>
                    <a:lnTo>
                      <a:pt x="115" y="16"/>
                    </a:lnTo>
                    <a:lnTo>
                      <a:pt x="126" y="25"/>
                    </a:lnTo>
                    <a:lnTo>
                      <a:pt x="135" y="37"/>
                    </a:lnTo>
                    <a:lnTo>
                      <a:pt x="135" y="37"/>
                    </a:lnTo>
                    <a:lnTo>
                      <a:pt x="134" y="35"/>
                    </a:lnTo>
                    <a:lnTo>
                      <a:pt x="128" y="30"/>
                    </a:lnTo>
                    <a:lnTo>
                      <a:pt x="119" y="22"/>
                    </a:lnTo>
                    <a:lnTo>
                      <a:pt x="104" y="16"/>
                    </a:lnTo>
                    <a:lnTo>
                      <a:pt x="95" y="12"/>
                    </a:lnTo>
                    <a:lnTo>
                      <a:pt x="86" y="10"/>
                    </a:lnTo>
                    <a:lnTo>
                      <a:pt x="75" y="9"/>
                    </a:lnTo>
                    <a:lnTo>
                      <a:pt x="62" y="7"/>
                    </a:lnTo>
                    <a:lnTo>
                      <a:pt x="48" y="7"/>
                    </a:lnTo>
                    <a:lnTo>
                      <a:pt x="34" y="9"/>
                    </a:lnTo>
                    <a:lnTo>
                      <a:pt x="18" y="11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1203"/>
              <p:cNvSpPr>
                <a:spLocks/>
              </p:cNvSpPr>
              <p:nvPr/>
            </p:nvSpPr>
            <p:spPr bwMode="auto">
              <a:xfrm rot="380540" flipH="1">
                <a:off x="3072267" y="2525019"/>
                <a:ext cx="227064" cy="87313"/>
              </a:xfrm>
              <a:custGeom>
                <a:avLst/>
                <a:gdLst>
                  <a:gd name="T0" fmla="*/ 0 w 128"/>
                  <a:gd name="T1" fmla="*/ 37 h 55"/>
                  <a:gd name="T2" fmla="*/ 0 w 128"/>
                  <a:gd name="T3" fmla="*/ 37 h 55"/>
                  <a:gd name="T4" fmla="*/ 3 w 128"/>
                  <a:gd name="T5" fmla="*/ 32 h 55"/>
                  <a:gd name="T6" fmla="*/ 5 w 128"/>
                  <a:gd name="T7" fmla="*/ 27 h 55"/>
                  <a:gd name="T8" fmla="*/ 9 w 128"/>
                  <a:gd name="T9" fmla="*/ 21 h 55"/>
                  <a:gd name="T10" fmla="*/ 14 w 128"/>
                  <a:gd name="T11" fmla="*/ 15 h 55"/>
                  <a:gd name="T12" fmla="*/ 23 w 128"/>
                  <a:gd name="T13" fmla="*/ 9 h 55"/>
                  <a:gd name="T14" fmla="*/ 34 w 128"/>
                  <a:gd name="T15" fmla="*/ 5 h 55"/>
                  <a:gd name="T16" fmla="*/ 46 w 128"/>
                  <a:gd name="T17" fmla="*/ 2 h 55"/>
                  <a:gd name="T18" fmla="*/ 46 w 128"/>
                  <a:gd name="T19" fmla="*/ 2 h 55"/>
                  <a:gd name="T20" fmla="*/ 82 w 128"/>
                  <a:gd name="T21" fmla="*/ 0 h 55"/>
                  <a:gd name="T22" fmla="*/ 90 w 128"/>
                  <a:gd name="T23" fmla="*/ 0 h 55"/>
                  <a:gd name="T24" fmla="*/ 100 w 128"/>
                  <a:gd name="T25" fmla="*/ 2 h 55"/>
                  <a:gd name="T26" fmla="*/ 100 w 128"/>
                  <a:gd name="T27" fmla="*/ 2 h 55"/>
                  <a:gd name="T28" fmla="*/ 110 w 128"/>
                  <a:gd name="T29" fmla="*/ 5 h 55"/>
                  <a:gd name="T30" fmla="*/ 119 w 128"/>
                  <a:gd name="T31" fmla="*/ 9 h 55"/>
                  <a:gd name="T32" fmla="*/ 128 w 128"/>
                  <a:gd name="T33" fmla="*/ 14 h 55"/>
                  <a:gd name="T34" fmla="*/ 128 w 128"/>
                  <a:gd name="T35" fmla="*/ 14 h 55"/>
                  <a:gd name="T36" fmla="*/ 125 w 128"/>
                  <a:gd name="T37" fmla="*/ 19 h 55"/>
                  <a:gd name="T38" fmla="*/ 115 w 128"/>
                  <a:gd name="T39" fmla="*/ 30 h 55"/>
                  <a:gd name="T40" fmla="*/ 110 w 128"/>
                  <a:gd name="T41" fmla="*/ 37 h 55"/>
                  <a:gd name="T42" fmla="*/ 101 w 128"/>
                  <a:gd name="T43" fmla="*/ 44 h 55"/>
                  <a:gd name="T44" fmla="*/ 93 w 128"/>
                  <a:gd name="T45" fmla="*/ 47 h 55"/>
                  <a:gd name="T46" fmla="*/ 83 w 128"/>
                  <a:gd name="T47" fmla="*/ 51 h 55"/>
                  <a:gd name="T48" fmla="*/ 83 w 128"/>
                  <a:gd name="T49" fmla="*/ 51 h 55"/>
                  <a:gd name="T50" fmla="*/ 65 w 128"/>
                  <a:gd name="T51" fmla="*/ 53 h 55"/>
                  <a:gd name="T52" fmla="*/ 53 w 128"/>
                  <a:gd name="T53" fmla="*/ 55 h 55"/>
                  <a:gd name="T54" fmla="*/ 42 w 128"/>
                  <a:gd name="T55" fmla="*/ 55 h 55"/>
                  <a:gd name="T56" fmla="*/ 31 w 128"/>
                  <a:gd name="T57" fmla="*/ 51 h 55"/>
                  <a:gd name="T58" fmla="*/ 31 w 128"/>
                  <a:gd name="T59" fmla="*/ 51 h 55"/>
                  <a:gd name="T60" fmla="*/ 10 w 128"/>
                  <a:gd name="T61" fmla="*/ 42 h 55"/>
                  <a:gd name="T62" fmla="*/ 0 w 128"/>
                  <a:gd name="T63" fmla="*/ 37 h 55"/>
                  <a:gd name="T64" fmla="*/ 0 w 128"/>
                  <a:gd name="T6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55">
                    <a:moveTo>
                      <a:pt x="0" y="37"/>
                    </a:moveTo>
                    <a:lnTo>
                      <a:pt x="0" y="37"/>
                    </a:lnTo>
                    <a:lnTo>
                      <a:pt x="3" y="32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3" y="9"/>
                    </a:lnTo>
                    <a:lnTo>
                      <a:pt x="34" y="5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82" y="0"/>
                    </a:lnTo>
                    <a:lnTo>
                      <a:pt x="90" y="0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10" y="5"/>
                    </a:lnTo>
                    <a:lnTo>
                      <a:pt x="119" y="9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9"/>
                    </a:lnTo>
                    <a:lnTo>
                      <a:pt x="115" y="30"/>
                    </a:lnTo>
                    <a:lnTo>
                      <a:pt x="110" y="37"/>
                    </a:lnTo>
                    <a:lnTo>
                      <a:pt x="101" y="44"/>
                    </a:lnTo>
                    <a:lnTo>
                      <a:pt x="93" y="47"/>
                    </a:lnTo>
                    <a:lnTo>
                      <a:pt x="83" y="51"/>
                    </a:lnTo>
                    <a:lnTo>
                      <a:pt x="83" y="51"/>
                    </a:lnTo>
                    <a:lnTo>
                      <a:pt x="65" y="53"/>
                    </a:lnTo>
                    <a:lnTo>
                      <a:pt x="53" y="55"/>
                    </a:lnTo>
                    <a:lnTo>
                      <a:pt x="42" y="55"/>
                    </a:lnTo>
                    <a:lnTo>
                      <a:pt x="31" y="51"/>
                    </a:lnTo>
                    <a:lnTo>
                      <a:pt x="31" y="51"/>
                    </a:lnTo>
                    <a:lnTo>
                      <a:pt x="10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1204"/>
              <p:cNvSpPr>
                <a:spLocks/>
              </p:cNvSpPr>
              <p:nvPr/>
            </p:nvSpPr>
            <p:spPr bwMode="auto">
              <a:xfrm rot="380540" flipH="1">
                <a:off x="3131843" y="2660022"/>
                <a:ext cx="115306" cy="49213"/>
              </a:xfrm>
              <a:custGeom>
                <a:avLst/>
                <a:gdLst>
                  <a:gd name="T0" fmla="*/ 65 w 65"/>
                  <a:gd name="T1" fmla="*/ 16 h 31"/>
                  <a:gd name="T2" fmla="*/ 65 w 65"/>
                  <a:gd name="T3" fmla="*/ 16 h 31"/>
                  <a:gd name="T4" fmla="*/ 63 w 65"/>
                  <a:gd name="T5" fmla="*/ 19 h 31"/>
                  <a:gd name="T6" fmla="*/ 62 w 65"/>
                  <a:gd name="T7" fmla="*/ 23 h 31"/>
                  <a:gd name="T8" fmla="*/ 59 w 65"/>
                  <a:gd name="T9" fmla="*/ 25 h 31"/>
                  <a:gd name="T10" fmla="*/ 55 w 65"/>
                  <a:gd name="T11" fmla="*/ 28 h 31"/>
                  <a:gd name="T12" fmla="*/ 44 w 65"/>
                  <a:gd name="T13" fmla="*/ 30 h 31"/>
                  <a:gd name="T14" fmla="*/ 31 w 65"/>
                  <a:gd name="T15" fmla="*/ 31 h 31"/>
                  <a:gd name="T16" fmla="*/ 31 w 65"/>
                  <a:gd name="T17" fmla="*/ 31 h 31"/>
                  <a:gd name="T18" fmla="*/ 19 w 65"/>
                  <a:gd name="T19" fmla="*/ 30 h 31"/>
                  <a:gd name="T20" fmla="*/ 8 w 65"/>
                  <a:gd name="T21" fmla="*/ 28 h 31"/>
                  <a:gd name="T22" fmla="*/ 5 w 65"/>
                  <a:gd name="T23" fmla="*/ 25 h 31"/>
                  <a:gd name="T24" fmla="*/ 1 w 65"/>
                  <a:gd name="T25" fmla="*/ 23 h 31"/>
                  <a:gd name="T26" fmla="*/ 0 w 65"/>
                  <a:gd name="T27" fmla="*/ 19 h 31"/>
                  <a:gd name="T28" fmla="*/ 0 w 65"/>
                  <a:gd name="T29" fmla="*/ 16 h 31"/>
                  <a:gd name="T30" fmla="*/ 0 w 65"/>
                  <a:gd name="T31" fmla="*/ 16 h 31"/>
                  <a:gd name="T32" fmla="*/ 0 w 65"/>
                  <a:gd name="T33" fmla="*/ 13 h 31"/>
                  <a:gd name="T34" fmla="*/ 1 w 65"/>
                  <a:gd name="T35" fmla="*/ 10 h 31"/>
                  <a:gd name="T36" fmla="*/ 5 w 65"/>
                  <a:gd name="T37" fmla="*/ 8 h 31"/>
                  <a:gd name="T38" fmla="*/ 8 w 65"/>
                  <a:gd name="T39" fmla="*/ 5 h 31"/>
                  <a:gd name="T40" fmla="*/ 19 w 65"/>
                  <a:gd name="T41" fmla="*/ 1 h 31"/>
                  <a:gd name="T42" fmla="*/ 31 w 65"/>
                  <a:gd name="T43" fmla="*/ 0 h 31"/>
                  <a:gd name="T44" fmla="*/ 31 w 65"/>
                  <a:gd name="T45" fmla="*/ 0 h 31"/>
                  <a:gd name="T46" fmla="*/ 44 w 65"/>
                  <a:gd name="T47" fmla="*/ 1 h 31"/>
                  <a:gd name="T48" fmla="*/ 55 w 65"/>
                  <a:gd name="T49" fmla="*/ 5 h 31"/>
                  <a:gd name="T50" fmla="*/ 59 w 65"/>
                  <a:gd name="T51" fmla="*/ 8 h 31"/>
                  <a:gd name="T52" fmla="*/ 62 w 65"/>
                  <a:gd name="T53" fmla="*/ 10 h 31"/>
                  <a:gd name="T54" fmla="*/ 63 w 65"/>
                  <a:gd name="T55" fmla="*/ 13 h 31"/>
                  <a:gd name="T56" fmla="*/ 65 w 65"/>
                  <a:gd name="T57" fmla="*/ 16 h 31"/>
                  <a:gd name="T58" fmla="*/ 65 w 65"/>
                  <a:gd name="T5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6"/>
                    </a:moveTo>
                    <a:lnTo>
                      <a:pt x="65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59" y="25"/>
                    </a:lnTo>
                    <a:lnTo>
                      <a:pt x="55" y="28"/>
                    </a:lnTo>
                    <a:lnTo>
                      <a:pt x="44" y="30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19" y="30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4" y="1"/>
                    </a:lnTo>
                    <a:lnTo>
                      <a:pt x="55" y="5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3" y="13"/>
                    </a:lnTo>
                    <a:lnTo>
                      <a:pt x="65" y="16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1205"/>
              <p:cNvSpPr>
                <a:spLocks/>
              </p:cNvSpPr>
              <p:nvPr/>
            </p:nvSpPr>
            <p:spPr bwMode="auto">
              <a:xfrm rot="380540" flipH="1">
                <a:off x="3135299" y="2661702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1 w 62"/>
                  <a:gd name="T5" fmla="*/ 18 h 30"/>
                  <a:gd name="T6" fmla="*/ 59 w 62"/>
                  <a:gd name="T7" fmla="*/ 20 h 30"/>
                  <a:gd name="T8" fmla="*/ 57 w 62"/>
                  <a:gd name="T9" fmla="*/ 23 h 30"/>
                  <a:gd name="T10" fmla="*/ 52 w 62"/>
                  <a:gd name="T11" fmla="*/ 25 h 30"/>
                  <a:gd name="T12" fmla="*/ 43 w 62"/>
                  <a:gd name="T13" fmla="*/ 29 h 30"/>
                  <a:gd name="T14" fmla="*/ 30 w 62"/>
                  <a:gd name="T15" fmla="*/ 30 h 30"/>
                  <a:gd name="T16" fmla="*/ 30 w 62"/>
                  <a:gd name="T17" fmla="*/ 30 h 30"/>
                  <a:gd name="T18" fmla="*/ 18 w 62"/>
                  <a:gd name="T19" fmla="*/ 29 h 30"/>
                  <a:gd name="T20" fmla="*/ 8 w 62"/>
                  <a:gd name="T21" fmla="*/ 25 h 30"/>
                  <a:gd name="T22" fmla="*/ 5 w 62"/>
                  <a:gd name="T23" fmla="*/ 23 h 30"/>
                  <a:gd name="T24" fmla="*/ 1 w 62"/>
                  <a:gd name="T25" fmla="*/ 20 h 30"/>
                  <a:gd name="T26" fmla="*/ 0 w 62"/>
                  <a:gd name="T27" fmla="*/ 18 h 30"/>
                  <a:gd name="T28" fmla="*/ 0 w 62"/>
                  <a:gd name="T29" fmla="*/ 15 h 30"/>
                  <a:gd name="T30" fmla="*/ 0 w 62"/>
                  <a:gd name="T31" fmla="*/ 15 h 30"/>
                  <a:gd name="T32" fmla="*/ 0 w 62"/>
                  <a:gd name="T33" fmla="*/ 12 h 30"/>
                  <a:gd name="T34" fmla="*/ 1 w 62"/>
                  <a:gd name="T35" fmla="*/ 9 h 30"/>
                  <a:gd name="T36" fmla="*/ 5 w 62"/>
                  <a:gd name="T37" fmla="*/ 7 h 30"/>
                  <a:gd name="T38" fmla="*/ 8 w 62"/>
                  <a:gd name="T39" fmla="*/ 4 h 30"/>
                  <a:gd name="T40" fmla="*/ 18 w 62"/>
                  <a:gd name="T41" fmla="*/ 2 h 30"/>
                  <a:gd name="T42" fmla="*/ 30 w 62"/>
                  <a:gd name="T43" fmla="*/ 0 h 30"/>
                  <a:gd name="T44" fmla="*/ 30 w 62"/>
                  <a:gd name="T45" fmla="*/ 0 h 30"/>
                  <a:gd name="T46" fmla="*/ 43 w 62"/>
                  <a:gd name="T47" fmla="*/ 2 h 30"/>
                  <a:gd name="T48" fmla="*/ 52 w 62"/>
                  <a:gd name="T49" fmla="*/ 4 h 30"/>
                  <a:gd name="T50" fmla="*/ 57 w 62"/>
                  <a:gd name="T51" fmla="*/ 7 h 30"/>
                  <a:gd name="T52" fmla="*/ 59 w 62"/>
                  <a:gd name="T53" fmla="*/ 9 h 30"/>
                  <a:gd name="T54" fmla="*/ 61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1" y="18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2" y="25"/>
                    </a:lnTo>
                    <a:lnTo>
                      <a:pt x="43" y="29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18" y="29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3" y="2"/>
                    </a:lnTo>
                    <a:lnTo>
                      <a:pt x="52" y="4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1206"/>
              <p:cNvSpPr>
                <a:spLocks/>
              </p:cNvSpPr>
              <p:nvPr/>
            </p:nvSpPr>
            <p:spPr bwMode="auto">
              <a:xfrm rot="380540" flipH="1">
                <a:off x="3140697" y="2661903"/>
                <a:ext cx="102888" cy="46038"/>
              </a:xfrm>
              <a:custGeom>
                <a:avLst/>
                <a:gdLst>
                  <a:gd name="T0" fmla="*/ 58 w 58"/>
                  <a:gd name="T1" fmla="*/ 15 h 29"/>
                  <a:gd name="T2" fmla="*/ 58 w 58"/>
                  <a:gd name="T3" fmla="*/ 15 h 29"/>
                  <a:gd name="T4" fmla="*/ 58 w 58"/>
                  <a:gd name="T5" fmla="*/ 18 h 29"/>
                  <a:gd name="T6" fmla="*/ 57 w 58"/>
                  <a:gd name="T7" fmla="*/ 20 h 29"/>
                  <a:gd name="T8" fmla="*/ 50 w 58"/>
                  <a:gd name="T9" fmla="*/ 25 h 29"/>
                  <a:gd name="T10" fmla="*/ 40 w 58"/>
                  <a:gd name="T11" fmla="*/ 28 h 29"/>
                  <a:gd name="T12" fmla="*/ 29 w 58"/>
                  <a:gd name="T13" fmla="*/ 29 h 29"/>
                  <a:gd name="T14" fmla="*/ 29 w 58"/>
                  <a:gd name="T15" fmla="*/ 29 h 29"/>
                  <a:gd name="T16" fmla="*/ 18 w 58"/>
                  <a:gd name="T17" fmla="*/ 28 h 29"/>
                  <a:gd name="T18" fmla="*/ 9 w 58"/>
                  <a:gd name="T19" fmla="*/ 25 h 29"/>
                  <a:gd name="T20" fmla="*/ 3 w 58"/>
                  <a:gd name="T21" fmla="*/ 20 h 29"/>
                  <a:gd name="T22" fmla="*/ 0 w 58"/>
                  <a:gd name="T23" fmla="*/ 18 h 29"/>
                  <a:gd name="T24" fmla="*/ 0 w 58"/>
                  <a:gd name="T25" fmla="*/ 15 h 29"/>
                  <a:gd name="T26" fmla="*/ 0 w 58"/>
                  <a:gd name="T27" fmla="*/ 15 h 29"/>
                  <a:gd name="T28" fmla="*/ 0 w 58"/>
                  <a:gd name="T29" fmla="*/ 12 h 29"/>
                  <a:gd name="T30" fmla="*/ 3 w 58"/>
                  <a:gd name="T31" fmla="*/ 9 h 29"/>
                  <a:gd name="T32" fmla="*/ 9 w 58"/>
                  <a:gd name="T33" fmla="*/ 5 h 29"/>
                  <a:gd name="T34" fmla="*/ 18 w 58"/>
                  <a:gd name="T35" fmla="*/ 2 h 29"/>
                  <a:gd name="T36" fmla="*/ 29 w 58"/>
                  <a:gd name="T37" fmla="*/ 0 h 29"/>
                  <a:gd name="T38" fmla="*/ 29 w 58"/>
                  <a:gd name="T39" fmla="*/ 0 h 29"/>
                  <a:gd name="T40" fmla="*/ 40 w 58"/>
                  <a:gd name="T41" fmla="*/ 2 h 29"/>
                  <a:gd name="T42" fmla="*/ 50 w 58"/>
                  <a:gd name="T43" fmla="*/ 5 h 29"/>
                  <a:gd name="T44" fmla="*/ 57 w 58"/>
                  <a:gd name="T45" fmla="*/ 9 h 29"/>
                  <a:gd name="T46" fmla="*/ 58 w 58"/>
                  <a:gd name="T47" fmla="*/ 12 h 29"/>
                  <a:gd name="T48" fmla="*/ 58 w 58"/>
                  <a:gd name="T49" fmla="*/ 15 h 29"/>
                  <a:gd name="T50" fmla="*/ 58 w 58"/>
                  <a:gd name="T51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29">
                    <a:moveTo>
                      <a:pt x="58" y="15"/>
                    </a:moveTo>
                    <a:lnTo>
                      <a:pt x="58" y="15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0" y="25"/>
                    </a:lnTo>
                    <a:lnTo>
                      <a:pt x="40" y="28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8" y="28"/>
                    </a:lnTo>
                    <a:lnTo>
                      <a:pt x="9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9" y="5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0" y="5"/>
                    </a:lnTo>
                    <a:lnTo>
                      <a:pt x="57" y="9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5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1207"/>
              <p:cNvSpPr>
                <a:spLocks/>
              </p:cNvSpPr>
              <p:nvPr/>
            </p:nvSpPr>
            <p:spPr bwMode="auto">
              <a:xfrm rot="380540" flipH="1">
                <a:off x="3142388" y="2664975"/>
                <a:ext cx="97567" cy="41275"/>
              </a:xfrm>
              <a:custGeom>
                <a:avLst/>
                <a:gdLst>
                  <a:gd name="T0" fmla="*/ 55 w 55"/>
                  <a:gd name="T1" fmla="*/ 13 h 26"/>
                  <a:gd name="T2" fmla="*/ 55 w 55"/>
                  <a:gd name="T3" fmla="*/ 13 h 26"/>
                  <a:gd name="T4" fmla="*/ 55 w 55"/>
                  <a:gd name="T5" fmla="*/ 16 h 26"/>
                  <a:gd name="T6" fmla="*/ 54 w 55"/>
                  <a:gd name="T7" fmla="*/ 18 h 26"/>
                  <a:gd name="T8" fmla="*/ 47 w 55"/>
                  <a:gd name="T9" fmla="*/ 22 h 26"/>
                  <a:gd name="T10" fmla="*/ 38 w 55"/>
                  <a:gd name="T11" fmla="*/ 26 h 26"/>
                  <a:gd name="T12" fmla="*/ 27 w 55"/>
                  <a:gd name="T13" fmla="*/ 26 h 26"/>
                  <a:gd name="T14" fmla="*/ 27 w 55"/>
                  <a:gd name="T15" fmla="*/ 26 h 26"/>
                  <a:gd name="T16" fmla="*/ 16 w 55"/>
                  <a:gd name="T17" fmla="*/ 26 h 26"/>
                  <a:gd name="T18" fmla="*/ 8 w 55"/>
                  <a:gd name="T19" fmla="*/ 22 h 26"/>
                  <a:gd name="T20" fmla="*/ 2 w 55"/>
                  <a:gd name="T21" fmla="*/ 18 h 26"/>
                  <a:gd name="T22" fmla="*/ 0 w 55"/>
                  <a:gd name="T23" fmla="*/ 16 h 26"/>
                  <a:gd name="T24" fmla="*/ 0 w 55"/>
                  <a:gd name="T25" fmla="*/ 13 h 26"/>
                  <a:gd name="T26" fmla="*/ 0 w 55"/>
                  <a:gd name="T27" fmla="*/ 13 h 26"/>
                  <a:gd name="T28" fmla="*/ 0 w 55"/>
                  <a:gd name="T29" fmla="*/ 11 h 26"/>
                  <a:gd name="T30" fmla="*/ 2 w 55"/>
                  <a:gd name="T31" fmla="*/ 8 h 26"/>
                  <a:gd name="T32" fmla="*/ 8 w 55"/>
                  <a:gd name="T33" fmla="*/ 3 h 26"/>
                  <a:gd name="T34" fmla="*/ 16 w 55"/>
                  <a:gd name="T35" fmla="*/ 1 h 26"/>
                  <a:gd name="T36" fmla="*/ 27 w 55"/>
                  <a:gd name="T37" fmla="*/ 0 h 26"/>
                  <a:gd name="T38" fmla="*/ 27 w 55"/>
                  <a:gd name="T39" fmla="*/ 0 h 26"/>
                  <a:gd name="T40" fmla="*/ 38 w 55"/>
                  <a:gd name="T41" fmla="*/ 1 h 26"/>
                  <a:gd name="T42" fmla="*/ 47 w 55"/>
                  <a:gd name="T43" fmla="*/ 3 h 26"/>
                  <a:gd name="T44" fmla="*/ 54 w 55"/>
                  <a:gd name="T45" fmla="*/ 8 h 26"/>
                  <a:gd name="T46" fmla="*/ 55 w 55"/>
                  <a:gd name="T47" fmla="*/ 11 h 26"/>
                  <a:gd name="T48" fmla="*/ 55 w 55"/>
                  <a:gd name="T49" fmla="*/ 13 h 26"/>
                  <a:gd name="T50" fmla="*/ 55 w 55"/>
                  <a:gd name="T5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6">
                    <a:moveTo>
                      <a:pt x="55" y="13"/>
                    </a:moveTo>
                    <a:lnTo>
                      <a:pt x="55" y="13"/>
                    </a:lnTo>
                    <a:lnTo>
                      <a:pt x="55" y="16"/>
                    </a:lnTo>
                    <a:lnTo>
                      <a:pt x="54" y="18"/>
                    </a:lnTo>
                    <a:lnTo>
                      <a:pt x="47" y="22"/>
                    </a:lnTo>
                    <a:lnTo>
                      <a:pt x="38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8" y="1"/>
                    </a:lnTo>
                    <a:lnTo>
                      <a:pt x="47" y="3"/>
                    </a:lnTo>
                    <a:lnTo>
                      <a:pt x="54" y="8"/>
                    </a:lnTo>
                    <a:lnTo>
                      <a:pt x="55" y="11"/>
                    </a:lnTo>
                    <a:lnTo>
                      <a:pt x="55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208"/>
              <p:cNvSpPr>
                <a:spLocks/>
              </p:cNvSpPr>
              <p:nvPr/>
            </p:nvSpPr>
            <p:spPr bwMode="auto">
              <a:xfrm rot="380540" flipH="1">
                <a:off x="3144074" y="2666558"/>
                <a:ext cx="94019" cy="39688"/>
              </a:xfrm>
              <a:custGeom>
                <a:avLst/>
                <a:gdLst>
                  <a:gd name="T0" fmla="*/ 53 w 53"/>
                  <a:gd name="T1" fmla="*/ 12 h 25"/>
                  <a:gd name="T2" fmla="*/ 53 w 53"/>
                  <a:gd name="T3" fmla="*/ 12 h 25"/>
                  <a:gd name="T4" fmla="*/ 53 w 53"/>
                  <a:gd name="T5" fmla="*/ 15 h 25"/>
                  <a:gd name="T6" fmla="*/ 51 w 53"/>
                  <a:gd name="T7" fmla="*/ 17 h 25"/>
                  <a:gd name="T8" fmla="*/ 44 w 53"/>
                  <a:gd name="T9" fmla="*/ 21 h 25"/>
                  <a:gd name="T10" fmla="*/ 36 w 53"/>
                  <a:gd name="T11" fmla="*/ 24 h 25"/>
                  <a:gd name="T12" fmla="*/ 26 w 53"/>
                  <a:gd name="T13" fmla="*/ 25 h 25"/>
                  <a:gd name="T14" fmla="*/ 26 w 53"/>
                  <a:gd name="T15" fmla="*/ 25 h 25"/>
                  <a:gd name="T16" fmla="*/ 17 w 53"/>
                  <a:gd name="T17" fmla="*/ 24 h 25"/>
                  <a:gd name="T18" fmla="*/ 8 w 53"/>
                  <a:gd name="T19" fmla="*/ 21 h 25"/>
                  <a:gd name="T20" fmla="*/ 3 w 53"/>
                  <a:gd name="T21" fmla="*/ 17 h 25"/>
                  <a:gd name="T22" fmla="*/ 1 w 53"/>
                  <a:gd name="T23" fmla="*/ 15 h 25"/>
                  <a:gd name="T24" fmla="*/ 0 w 53"/>
                  <a:gd name="T25" fmla="*/ 12 h 25"/>
                  <a:gd name="T26" fmla="*/ 0 w 53"/>
                  <a:gd name="T27" fmla="*/ 12 h 25"/>
                  <a:gd name="T28" fmla="*/ 1 w 53"/>
                  <a:gd name="T29" fmla="*/ 10 h 25"/>
                  <a:gd name="T30" fmla="*/ 3 w 53"/>
                  <a:gd name="T31" fmla="*/ 7 h 25"/>
                  <a:gd name="T32" fmla="*/ 8 w 53"/>
                  <a:gd name="T33" fmla="*/ 4 h 25"/>
                  <a:gd name="T34" fmla="*/ 17 w 53"/>
                  <a:gd name="T35" fmla="*/ 0 h 25"/>
                  <a:gd name="T36" fmla="*/ 26 w 53"/>
                  <a:gd name="T37" fmla="*/ 0 h 25"/>
                  <a:gd name="T38" fmla="*/ 26 w 53"/>
                  <a:gd name="T39" fmla="*/ 0 h 25"/>
                  <a:gd name="T40" fmla="*/ 36 w 53"/>
                  <a:gd name="T41" fmla="*/ 0 h 25"/>
                  <a:gd name="T42" fmla="*/ 44 w 53"/>
                  <a:gd name="T43" fmla="*/ 4 h 25"/>
                  <a:gd name="T44" fmla="*/ 51 w 53"/>
                  <a:gd name="T45" fmla="*/ 7 h 25"/>
                  <a:gd name="T46" fmla="*/ 53 w 53"/>
                  <a:gd name="T47" fmla="*/ 10 h 25"/>
                  <a:gd name="T48" fmla="*/ 53 w 53"/>
                  <a:gd name="T49" fmla="*/ 12 h 25"/>
                  <a:gd name="T50" fmla="*/ 53 w 53"/>
                  <a:gd name="T5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25">
                    <a:moveTo>
                      <a:pt x="53" y="12"/>
                    </a:moveTo>
                    <a:lnTo>
                      <a:pt x="53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4" y="21"/>
                    </a:lnTo>
                    <a:lnTo>
                      <a:pt x="36" y="24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17" y="24"/>
                    </a:lnTo>
                    <a:lnTo>
                      <a:pt x="8" y="21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1209"/>
              <p:cNvSpPr>
                <a:spLocks/>
              </p:cNvSpPr>
              <p:nvPr/>
            </p:nvSpPr>
            <p:spPr bwMode="auto">
              <a:xfrm rot="380540" flipH="1">
                <a:off x="3147705" y="2666661"/>
                <a:ext cx="88697" cy="38100"/>
              </a:xfrm>
              <a:custGeom>
                <a:avLst/>
                <a:gdLst>
                  <a:gd name="T0" fmla="*/ 50 w 50"/>
                  <a:gd name="T1" fmla="*/ 12 h 24"/>
                  <a:gd name="T2" fmla="*/ 50 w 50"/>
                  <a:gd name="T3" fmla="*/ 12 h 24"/>
                  <a:gd name="T4" fmla="*/ 50 w 50"/>
                  <a:gd name="T5" fmla="*/ 15 h 24"/>
                  <a:gd name="T6" fmla="*/ 47 w 50"/>
                  <a:gd name="T7" fmla="*/ 16 h 24"/>
                  <a:gd name="T8" fmla="*/ 43 w 50"/>
                  <a:gd name="T9" fmla="*/ 20 h 24"/>
                  <a:gd name="T10" fmla="*/ 35 w 50"/>
                  <a:gd name="T11" fmla="*/ 24 h 24"/>
                  <a:gd name="T12" fmla="*/ 25 w 50"/>
                  <a:gd name="T13" fmla="*/ 24 h 24"/>
                  <a:gd name="T14" fmla="*/ 25 w 50"/>
                  <a:gd name="T15" fmla="*/ 24 h 24"/>
                  <a:gd name="T16" fmla="*/ 16 w 50"/>
                  <a:gd name="T17" fmla="*/ 24 h 24"/>
                  <a:gd name="T18" fmla="*/ 9 w 50"/>
                  <a:gd name="T19" fmla="*/ 20 h 24"/>
                  <a:gd name="T20" fmla="*/ 3 w 50"/>
                  <a:gd name="T21" fmla="*/ 16 h 24"/>
                  <a:gd name="T22" fmla="*/ 2 w 50"/>
                  <a:gd name="T23" fmla="*/ 15 h 24"/>
                  <a:gd name="T24" fmla="*/ 0 w 50"/>
                  <a:gd name="T25" fmla="*/ 12 h 24"/>
                  <a:gd name="T26" fmla="*/ 0 w 50"/>
                  <a:gd name="T27" fmla="*/ 12 h 24"/>
                  <a:gd name="T28" fmla="*/ 2 w 50"/>
                  <a:gd name="T29" fmla="*/ 10 h 24"/>
                  <a:gd name="T30" fmla="*/ 3 w 50"/>
                  <a:gd name="T31" fmla="*/ 7 h 24"/>
                  <a:gd name="T32" fmla="*/ 9 w 50"/>
                  <a:gd name="T33" fmla="*/ 4 h 24"/>
                  <a:gd name="T34" fmla="*/ 16 w 50"/>
                  <a:gd name="T35" fmla="*/ 1 h 24"/>
                  <a:gd name="T36" fmla="*/ 25 w 50"/>
                  <a:gd name="T37" fmla="*/ 0 h 24"/>
                  <a:gd name="T38" fmla="*/ 25 w 50"/>
                  <a:gd name="T39" fmla="*/ 0 h 24"/>
                  <a:gd name="T40" fmla="*/ 35 w 50"/>
                  <a:gd name="T41" fmla="*/ 1 h 24"/>
                  <a:gd name="T42" fmla="*/ 43 w 50"/>
                  <a:gd name="T43" fmla="*/ 4 h 24"/>
                  <a:gd name="T44" fmla="*/ 47 w 50"/>
                  <a:gd name="T45" fmla="*/ 7 h 24"/>
                  <a:gd name="T46" fmla="*/ 50 w 50"/>
                  <a:gd name="T47" fmla="*/ 10 h 24"/>
                  <a:gd name="T48" fmla="*/ 50 w 50"/>
                  <a:gd name="T49" fmla="*/ 12 h 24"/>
                  <a:gd name="T50" fmla="*/ 50 w 50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24">
                    <a:moveTo>
                      <a:pt x="50" y="12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3" y="20"/>
                    </a:lnTo>
                    <a:lnTo>
                      <a:pt x="3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16" y="24"/>
                    </a:lnTo>
                    <a:lnTo>
                      <a:pt x="9" y="20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47" y="7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1210"/>
              <p:cNvSpPr>
                <a:spLocks/>
              </p:cNvSpPr>
              <p:nvPr/>
            </p:nvSpPr>
            <p:spPr bwMode="auto">
              <a:xfrm rot="380540" flipH="1">
                <a:off x="3149402" y="2668047"/>
                <a:ext cx="81601" cy="36513"/>
              </a:xfrm>
              <a:custGeom>
                <a:avLst/>
                <a:gdLst>
                  <a:gd name="T0" fmla="*/ 46 w 46"/>
                  <a:gd name="T1" fmla="*/ 11 h 23"/>
                  <a:gd name="T2" fmla="*/ 46 w 46"/>
                  <a:gd name="T3" fmla="*/ 11 h 23"/>
                  <a:gd name="T4" fmla="*/ 44 w 46"/>
                  <a:gd name="T5" fmla="*/ 14 h 23"/>
                  <a:gd name="T6" fmla="*/ 43 w 46"/>
                  <a:gd name="T7" fmla="*/ 15 h 23"/>
                  <a:gd name="T8" fmla="*/ 39 w 46"/>
                  <a:gd name="T9" fmla="*/ 19 h 23"/>
                  <a:gd name="T10" fmla="*/ 32 w 46"/>
                  <a:gd name="T11" fmla="*/ 21 h 23"/>
                  <a:gd name="T12" fmla="*/ 22 w 46"/>
                  <a:gd name="T13" fmla="*/ 23 h 23"/>
                  <a:gd name="T14" fmla="*/ 22 w 46"/>
                  <a:gd name="T15" fmla="*/ 23 h 23"/>
                  <a:gd name="T16" fmla="*/ 14 w 46"/>
                  <a:gd name="T17" fmla="*/ 21 h 23"/>
                  <a:gd name="T18" fmla="*/ 6 w 46"/>
                  <a:gd name="T19" fmla="*/ 19 h 23"/>
                  <a:gd name="T20" fmla="*/ 2 w 46"/>
                  <a:gd name="T21" fmla="*/ 15 h 23"/>
                  <a:gd name="T22" fmla="*/ 0 w 46"/>
                  <a:gd name="T23" fmla="*/ 14 h 23"/>
                  <a:gd name="T24" fmla="*/ 0 w 46"/>
                  <a:gd name="T25" fmla="*/ 11 h 23"/>
                  <a:gd name="T26" fmla="*/ 0 w 46"/>
                  <a:gd name="T27" fmla="*/ 11 h 23"/>
                  <a:gd name="T28" fmla="*/ 0 w 46"/>
                  <a:gd name="T29" fmla="*/ 9 h 23"/>
                  <a:gd name="T30" fmla="*/ 2 w 46"/>
                  <a:gd name="T31" fmla="*/ 6 h 23"/>
                  <a:gd name="T32" fmla="*/ 6 w 46"/>
                  <a:gd name="T33" fmla="*/ 3 h 23"/>
                  <a:gd name="T34" fmla="*/ 14 w 46"/>
                  <a:gd name="T35" fmla="*/ 1 h 23"/>
                  <a:gd name="T36" fmla="*/ 22 w 46"/>
                  <a:gd name="T37" fmla="*/ 0 h 23"/>
                  <a:gd name="T38" fmla="*/ 22 w 46"/>
                  <a:gd name="T39" fmla="*/ 0 h 23"/>
                  <a:gd name="T40" fmla="*/ 32 w 46"/>
                  <a:gd name="T41" fmla="*/ 1 h 23"/>
                  <a:gd name="T42" fmla="*/ 39 w 46"/>
                  <a:gd name="T43" fmla="*/ 3 h 23"/>
                  <a:gd name="T44" fmla="*/ 43 w 46"/>
                  <a:gd name="T45" fmla="*/ 6 h 23"/>
                  <a:gd name="T46" fmla="*/ 44 w 46"/>
                  <a:gd name="T47" fmla="*/ 9 h 23"/>
                  <a:gd name="T48" fmla="*/ 46 w 46"/>
                  <a:gd name="T49" fmla="*/ 11 h 23"/>
                  <a:gd name="T50" fmla="*/ 46 w 46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3">
                    <a:moveTo>
                      <a:pt x="46" y="11"/>
                    </a:moveTo>
                    <a:lnTo>
                      <a:pt x="46" y="11"/>
                    </a:lnTo>
                    <a:lnTo>
                      <a:pt x="44" y="14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2" y="2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4" y="21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4" y="9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1211"/>
              <p:cNvSpPr>
                <a:spLocks/>
              </p:cNvSpPr>
              <p:nvPr/>
            </p:nvSpPr>
            <p:spPr bwMode="auto">
              <a:xfrm rot="380540" flipH="1">
                <a:off x="3153126" y="2668057"/>
                <a:ext cx="74505" cy="33338"/>
              </a:xfrm>
              <a:custGeom>
                <a:avLst/>
                <a:gdLst>
                  <a:gd name="T0" fmla="*/ 42 w 42"/>
                  <a:gd name="T1" fmla="*/ 11 h 21"/>
                  <a:gd name="T2" fmla="*/ 42 w 42"/>
                  <a:gd name="T3" fmla="*/ 11 h 21"/>
                  <a:gd name="T4" fmla="*/ 41 w 42"/>
                  <a:gd name="T5" fmla="*/ 13 h 21"/>
                  <a:gd name="T6" fmla="*/ 40 w 42"/>
                  <a:gd name="T7" fmla="*/ 15 h 21"/>
                  <a:gd name="T8" fmla="*/ 36 w 42"/>
                  <a:gd name="T9" fmla="*/ 19 h 21"/>
                  <a:gd name="T10" fmla="*/ 29 w 42"/>
                  <a:gd name="T11" fmla="*/ 20 h 21"/>
                  <a:gd name="T12" fmla="*/ 20 w 42"/>
                  <a:gd name="T13" fmla="*/ 21 h 21"/>
                  <a:gd name="T14" fmla="*/ 20 w 42"/>
                  <a:gd name="T15" fmla="*/ 21 h 21"/>
                  <a:gd name="T16" fmla="*/ 12 w 42"/>
                  <a:gd name="T17" fmla="*/ 20 h 21"/>
                  <a:gd name="T18" fmla="*/ 5 w 42"/>
                  <a:gd name="T19" fmla="*/ 19 h 21"/>
                  <a:gd name="T20" fmla="*/ 1 w 42"/>
                  <a:gd name="T21" fmla="*/ 15 h 21"/>
                  <a:gd name="T22" fmla="*/ 0 w 42"/>
                  <a:gd name="T23" fmla="*/ 13 h 21"/>
                  <a:gd name="T24" fmla="*/ 0 w 42"/>
                  <a:gd name="T25" fmla="*/ 11 h 21"/>
                  <a:gd name="T26" fmla="*/ 0 w 42"/>
                  <a:gd name="T27" fmla="*/ 11 h 21"/>
                  <a:gd name="T28" fmla="*/ 0 w 42"/>
                  <a:gd name="T29" fmla="*/ 9 h 21"/>
                  <a:gd name="T30" fmla="*/ 1 w 42"/>
                  <a:gd name="T31" fmla="*/ 8 h 21"/>
                  <a:gd name="T32" fmla="*/ 5 w 42"/>
                  <a:gd name="T33" fmla="*/ 4 h 21"/>
                  <a:gd name="T34" fmla="*/ 12 w 42"/>
                  <a:gd name="T35" fmla="*/ 1 h 21"/>
                  <a:gd name="T36" fmla="*/ 20 w 42"/>
                  <a:gd name="T37" fmla="*/ 0 h 21"/>
                  <a:gd name="T38" fmla="*/ 20 w 42"/>
                  <a:gd name="T39" fmla="*/ 0 h 21"/>
                  <a:gd name="T40" fmla="*/ 29 w 42"/>
                  <a:gd name="T41" fmla="*/ 1 h 21"/>
                  <a:gd name="T42" fmla="*/ 36 w 42"/>
                  <a:gd name="T43" fmla="*/ 4 h 21"/>
                  <a:gd name="T44" fmla="*/ 40 w 42"/>
                  <a:gd name="T45" fmla="*/ 8 h 21"/>
                  <a:gd name="T46" fmla="*/ 41 w 42"/>
                  <a:gd name="T47" fmla="*/ 9 h 21"/>
                  <a:gd name="T48" fmla="*/ 42 w 42"/>
                  <a:gd name="T49" fmla="*/ 11 h 21"/>
                  <a:gd name="T50" fmla="*/ 42 w 42"/>
                  <a:gd name="T5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1"/>
                    </a:moveTo>
                    <a:lnTo>
                      <a:pt x="42" y="11"/>
                    </a:lnTo>
                    <a:lnTo>
                      <a:pt x="41" y="13"/>
                    </a:lnTo>
                    <a:lnTo>
                      <a:pt x="40" y="15"/>
                    </a:lnTo>
                    <a:lnTo>
                      <a:pt x="36" y="19"/>
                    </a:lnTo>
                    <a:lnTo>
                      <a:pt x="29" y="20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12" y="20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36" y="4"/>
                    </a:lnTo>
                    <a:lnTo>
                      <a:pt x="40" y="8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212"/>
              <p:cNvSpPr>
                <a:spLocks/>
              </p:cNvSpPr>
              <p:nvPr/>
            </p:nvSpPr>
            <p:spPr bwMode="auto">
              <a:xfrm rot="380540" flipH="1">
                <a:off x="3156579" y="2669738"/>
                <a:ext cx="69184" cy="31750"/>
              </a:xfrm>
              <a:custGeom>
                <a:avLst/>
                <a:gdLst>
                  <a:gd name="T0" fmla="*/ 39 w 39"/>
                  <a:gd name="T1" fmla="*/ 10 h 20"/>
                  <a:gd name="T2" fmla="*/ 39 w 39"/>
                  <a:gd name="T3" fmla="*/ 10 h 20"/>
                  <a:gd name="T4" fmla="*/ 37 w 39"/>
                  <a:gd name="T5" fmla="*/ 14 h 20"/>
                  <a:gd name="T6" fmla="*/ 33 w 39"/>
                  <a:gd name="T7" fmla="*/ 17 h 20"/>
                  <a:gd name="T8" fmla="*/ 28 w 39"/>
                  <a:gd name="T9" fmla="*/ 19 h 20"/>
                  <a:gd name="T10" fmla="*/ 19 w 39"/>
                  <a:gd name="T11" fmla="*/ 20 h 20"/>
                  <a:gd name="T12" fmla="*/ 19 w 39"/>
                  <a:gd name="T13" fmla="*/ 20 h 20"/>
                  <a:gd name="T14" fmla="*/ 12 w 39"/>
                  <a:gd name="T15" fmla="*/ 19 h 20"/>
                  <a:gd name="T16" fmla="*/ 6 w 39"/>
                  <a:gd name="T17" fmla="*/ 17 h 20"/>
                  <a:gd name="T18" fmla="*/ 1 w 39"/>
                  <a:gd name="T19" fmla="*/ 14 h 20"/>
                  <a:gd name="T20" fmla="*/ 0 w 39"/>
                  <a:gd name="T21" fmla="*/ 10 h 20"/>
                  <a:gd name="T22" fmla="*/ 0 w 39"/>
                  <a:gd name="T23" fmla="*/ 10 h 20"/>
                  <a:gd name="T24" fmla="*/ 1 w 39"/>
                  <a:gd name="T25" fmla="*/ 7 h 20"/>
                  <a:gd name="T26" fmla="*/ 6 w 39"/>
                  <a:gd name="T27" fmla="*/ 3 h 20"/>
                  <a:gd name="T28" fmla="*/ 12 w 39"/>
                  <a:gd name="T29" fmla="*/ 2 h 20"/>
                  <a:gd name="T30" fmla="*/ 19 w 39"/>
                  <a:gd name="T31" fmla="*/ 0 h 20"/>
                  <a:gd name="T32" fmla="*/ 19 w 39"/>
                  <a:gd name="T33" fmla="*/ 0 h 20"/>
                  <a:gd name="T34" fmla="*/ 28 w 39"/>
                  <a:gd name="T35" fmla="*/ 2 h 20"/>
                  <a:gd name="T36" fmla="*/ 33 w 39"/>
                  <a:gd name="T37" fmla="*/ 3 h 20"/>
                  <a:gd name="T38" fmla="*/ 37 w 39"/>
                  <a:gd name="T39" fmla="*/ 7 h 20"/>
                  <a:gd name="T40" fmla="*/ 39 w 39"/>
                  <a:gd name="T41" fmla="*/ 10 h 20"/>
                  <a:gd name="T42" fmla="*/ 39 w 39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20">
                    <a:moveTo>
                      <a:pt x="39" y="10"/>
                    </a:moveTo>
                    <a:lnTo>
                      <a:pt x="39" y="10"/>
                    </a:lnTo>
                    <a:lnTo>
                      <a:pt x="37" y="14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2" y="19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7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213"/>
              <p:cNvSpPr>
                <a:spLocks/>
              </p:cNvSpPr>
              <p:nvPr/>
            </p:nvSpPr>
            <p:spPr bwMode="auto">
              <a:xfrm rot="380540" flipH="1">
                <a:off x="3160035" y="2673006"/>
                <a:ext cx="63862" cy="26988"/>
              </a:xfrm>
              <a:custGeom>
                <a:avLst/>
                <a:gdLst>
                  <a:gd name="T0" fmla="*/ 36 w 36"/>
                  <a:gd name="T1" fmla="*/ 8 h 17"/>
                  <a:gd name="T2" fmla="*/ 36 w 36"/>
                  <a:gd name="T3" fmla="*/ 8 h 17"/>
                  <a:gd name="T4" fmla="*/ 35 w 36"/>
                  <a:gd name="T5" fmla="*/ 12 h 17"/>
                  <a:gd name="T6" fmla="*/ 31 w 36"/>
                  <a:gd name="T7" fmla="*/ 15 h 17"/>
                  <a:gd name="T8" fmla="*/ 25 w 36"/>
                  <a:gd name="T9" fmla="*/ 16 h 17"/>
                  <a:gd name="T10" fmla="*/ 18 w 36"/>
                  <a:gd name="T11" fmla="*/ 17 h 17"/>
                  <a:gd name="T12" fmla="*/ 18 w 36"/>
                  <a:gd name="T13" fmla="*/ 17 h 17"/>
                  <a:gd name="T14" fmla="*/ 11 w 36"/>
                  <a:gd name="T15" fmla="*/ 16 h 17"/>
                  <a:gd name="T16" fmla="*/ 6 w 36"/>
                  <a:gd name="T17" fmla="*/ 15 h 17"/>
                  <a:gd name="T18" fmla="*/ 2 w 36"/>
                  <a:gd name="T19" fmla="*/ 12 h 17"/>
                  <a:gd name="T20" fmla="*/ 0 w 36"/>
                  <a:gd name="T21" fmla="*/ 8 h 17"/>
                  <a:gd name="T22" fmla="*/ 0 w 36"/>
                  <a:gd name="T23" fmla="*/ 8 h 17"/>
                  <a:gd name="T24" fmla="*/ 2 w 36"/>
                  <a:gd name="T25" fmla="*/ 5 h 17"/>
                  <a:gd name="T26" fmla="*/ 6 w 36"/>
                  <a:gd name="T27" fmla="*/ 2 h 17"/>
                  <a:gd name="T28" fmla="*/ 11 w 36"/>
                  <a:gd name="T29" fmla="*/ 0 h 17"/>
                  <a:gd name="T30" fmla="*/ 18 w 36"/>
                  <a:gd name="T31" fmla="*/ 0 h 17"/>
                  <a:gd name="T32" fmla="*/ 18 w 36"/>
                  <a:gd name="T33" fmla="*/ 0 h 17"/>
                  <a:gd name="T34" fmla="*/ 25 w 36"/>
                  <a:gd name="T35" fmla="*/ 0 h 17"/>
                  <a:gd name="T36" fmla="*/ 31 w 36"/>
                  <a:gd name="T37" fmla="*/ 2 h 17"/>
                  <a:gd name="T38" fmla="*/ 35 w 36"/>
                  <a:gd name="T39" fmla="*/ 5 h 17"/>
                  <a:gd name="T40" fmla="*/ 36 w 36"/>
                  <a:gd name="T41" fmla="*/ 8 h 17"/>
                  <a:gd name="T42" fmla="*/ 36 w 36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17">
                    <a:moveTo>
                      <a:pt x="36" y="8"/>
                    </a:moveTo>
                    <a:lnTo>
                      <a:pt x="36" y="8"/>
                    </a:lnTo>
                    <a:lnTo>
                      <a:pt x="35" y="12"/>
                    </a:lnTo>
                    <a:lnTo>
                      <a:pt x="31" y="15"/>
                    </a:lnTo>
                    <a:lnTo>
                      <a:pt x="25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214"/>
              <p:cNvSpPr>
                <a:spLocks/>
              </p:cNvSpPr>
              <p:nvPr/>
            </p:nvSpPr>
            <p:spPr bwMode="auto">
              <a:xfrm rot="380540" flipH="1">
                <a:off x="3161902" y="2672913"/>
                <a:ext cx="58540" cy="25400"/>
              </a:xfrm>
              <a:custGeom>
                <a:avLst/>
                <a:gdLst>
                  <a:gd name="T0" fmla="*/ 33 w 33"/>
                  <a:gd name="T1" fmla="*/ 8 h 16"/>
                  <a:gd name="T2" fmla="*/ 33 w 33"/>
                  <a:gd name="T3" fmla="*/ 8 h 16"/>
                  <a:gd name="T4" fmla="*/ 32 w 33"/>
                  <a:gd name="T5" fmla="*/ 11 h 16"/>
                  <a:gd name="T6" fmla="*/ 29 w 33"/>
                  <a:gd name="T7" fmla="*/ 13 h 16"/>
                  <a:gd name="T8" fmla="*/ 23 w 33"/>
                  <a:gd name="T9" fmla="*/ 16 h 16"/>
                  <a:gd name="T10" fmla="*/ 16 w 33"/>
                  <a:gd name="T11" fmla="*/ 16 h 16"/>
                  <a:gd name="T12" fmla="*/ 16 w 33"/>
                  <a:gd name="T13" fmla="*/ 16 h 16"/>
                  <a:gd name="T14" fmla="*/ 9 w 33"/>
                  <a:gd name="T15" fmla="*/ 16 h 16"/>
                  <a:gd name="T16" fmla="*/ 5 w 33"/>
                  <a:gd name="T17" fmla="*/ 13 h 16"/>
                  <a:gd name="T18" fmla="*/ 1 w 33"/>
                  <a:gd name="T19" fmla="*/ 11 h 16"/>
                  <a:gd name="T20" fmla="*/ 0 w 33"/>
                  <a:gd name="T21" fmla="*/ 8 h 16"/>
                  <a:gd name="T22" fmla="*/ 0 w 33"/>
                  <a:gd name="T23" fmla="*/ 8 h 16"/>
                  <a:gd name="T24" fmla="*/ 1 w 33"/>
                  <a:gd name="T25" fmla="*/ 5 h 16"/>
                  <a:gd name="T26" fmla="*/ 5 w 33"/>
                  <a:gd name="T27" fmla="*/ 2 h 16"/>
                  <a:gd name="T28" fmla="*/ 9 w 33"/>
                  <a:gd name="T29" fmla="*/ 1 h 16"/>
                  <a:gd name="T30" fmla="*/ 16 w 33"/>
                  <a:gd name="T31" fmla="*/ 0 h 16"/>
                  <a:gd name="T32" fmla="*/ 16 w 33"/>
                  <a:gd name="T33" fmla="*/ 0 h 16"/>
                  <a:gd name="T34" fmla="*/ 23 w 33"/>
                  <a:gd name="T35" fmla="*/ 1 h 16"/>
                  <a:gd name="T36" fmla="*/ 29 w 33"/>
                  <a:gd name="T37" fmla="*/ 2 h 16"/>
                  <a:gd name="T38" fmla="*/ 32 w 33"/>
                  <a:gd name="T39" fmla="*/ 5 h 16"/>
                  <a:gd name="T40" fmla="*/ 33 w 33"/>
                  <a:gd name="T41" fmla="*/ 8 h 16"/>
                  <a:gd name="T42" fmla="*/ 33 w 33"/>
                  <a:gd name="T4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6">
                    <a:moveTo>
                      <a:pt x="33" y="8"/>
                    </a:moveTo>
                    <a:lnTo>
                      <a:pt x="33" y="8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3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9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215"/>
              <p:cNvSpPr>
                <a:spLocks/>
              </p:cNvSpPr>
              <p:nvPr/>
            </p:nvSpPr>
            <p:spPr bwMode="auto">
              <a:xfrm rot="380540" flipH="1">
                <a:off x="3163587" y="2674495"/>
                <a:ext cx="54993" cy="23813"/>
              </a:xfrm>
              <a:custGeom>
                <a:avLst/>
                <a:gdLst>
                  <a:gd name="T0" fmla="*/ 31 w 31"/>
                  <a:gd name="T1" fmla="*/ 7 h 15"/>
                  <a:gd name="T2" fmla="*/ 31 w 31"/>
                  <a:gd name="T3" fmla="*/ 7 h 15"/>
                  <a:gd name="T4" fmla="*/ 29 w 31"/>
                  <a:gd name="T5" fmla="*/ 10 h 15"/>
                  <a:gd name="T6" fmla="*/ 26 w 31"/>
                  <a:gd name="T7" fmla="*/ 12 h 15"/>
                  <a:gd name="T8" fmla="*/ 21 w 31"/>
                  <a:gd name="T9" fmla="*/ 14 h 15"/>
                  <a:gd name="T10" fmla="*/ 15 w 31"/>
                  <a:gd name="T11" fmla="*/ 15 h 15"/>
                  <a:gd name="T12" fmla="*/ 15 w 31"/>
                  <a:gd name="T13" fmla="*/ 15 h 15"/>
                  <a:gd name="T14" fmla="*/ 10 w 31"/>
                  <a:gd name="T15" fmla="*/ 14 h 15"/>
                  <a:gd name="T16" fmla="*/ 4 w 31"/>
                  <a:gd name="T17" fmla="*/ 12 h 15"/>
                  <a:gd name="T18" fmla="*/ 2 w 31"/>
                  <a:gd name="T19" fmla="*/ 10 h 15"/>
                  <a:gd name="T20" fmla="*/ 0 w 31"/>
                  <a:gd name="T21" fmla="*/ 7 h 15"/>
                  <a:gd name="T22" fmla="*/ 0 w 31"/>
                  <a:gd name="T23" fmla="*/ 7 h 15"/>
                  <a:gd name="T24" fmla="*/ 2 w 31"/>
                  <a:gd name="T25" fmla="*/ 4 h 15"/>
                  <a:gd name="T26" fmla="*/ 4 w 31"/>
                  <a:gd name="T27" fmla="*/ 2 h 15"/>
                  <a:gd name="T28" fmla="*/ 10 w 31"/>
                  <a:gd name="T29" fmla="*/ 0 h 15"/>
                  <a:gd name="T30" fmla="*/ 15 w 31"/>
                  <a:gd name="T31" fmla="*/ 0 h 15"/>
                  <a:gd name="T32" fmla="*/ 15 w 31"/>
                  <a:gd name="T33" fmla="*/ 0 h 15"/>
                  <a:gd name="T34" fmla="*/ 21 w 31"/>
                  <a:gd name="T35" fmla="*/ 0 h 15"/>
                  <a:gd name="T36" fmla="*/ 26 w 31"/>
                  <a:gd name="T37" fmla="*/ 2 h 15"/>
                  <a:gd name="T38" fmla="*/ 29 w 31"/>
                  <a:gd name="T39" fmla="*/ 4 h 15"/>
                  <a:gd name="T40" fmla="*/ 31 w 31"/>
                  <a:gd name="T41" fmla="*/ 7 h 15"/>
                  <a:gd name="T42" fmla="*/ 31 w 31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5">
                    <a:moveTo>
                      <a:pt x="31" y="7"/>
                    </a:moveTo>
                    <a:lnTo>
                      <a:pt x="31" y="7"/>
                    </a:lnTo>
                    <a:lnTo>
                      <a:pt x="29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216"/>
              <p:cNvSpPr>
                <a:spLocks/>
              </p:cNvSpPr>
              <p:nvPr/>
            </p:nvSpPr>
            <p:spPr bwMode="auto">
              <a:xfrm rot="380540" flipH="1">
                <a:off x="2840234" y="2633999"/>
                <a:ext cx="115306" cy="49213"/>
              </a:xfrm>
              <a:custGeom>
                <a:avLst/>
                <a:gdLst>
                  <a:gd name="T0" fmla="*/ 65 w 65"/>
                  <a:gd name="T1" fmla="*/ 15 h 31"/>
                  <a:gd name="T2" fmla="*/ 65 w 65"/>
                  <a:gd name="T3" fmla="*/ 15 h 31"/>
                  <a:gd name="T4" fmla="*/ 65 w 65"/>
                  <a:gd name="T5" fmla="*/ 19 h 31"/>
                  <a:gd name="T6" fmla="*/ 63 w 65"/>
                  <a:gd name="T7" fmla="*/ 21 h 31"/>
                  <a:gd name="T8" fmla="*/ 60 w 65"/>
                  <a:gd name="T9" fmla="*/ 24 h 31"/>
                  <a:gd name="T10" fmla="*/ 56 w 65"/>
                  <a:gd name="T11" fmla="*/ 26 h 31"/>
                  <a:gd name="T12" fmla="*/ 46 w 65"/>
                  <a:gd name="T13" fmla="*/ 30 h 31"/>
                  <a:gd name="T14" fmla="*/ 34 w 65"/>
                  <a:gd name="T15" fmla="*/ 31 h 31"/>
                  <a:gd name="T16" fmla="*/ 34 w 65"/>
                  <a:gd name="T17" fmla="*/ 31 h 31"/>
                  <a:gd name="T18" fmla="*/ 20 w 65"/>
                  <a:gd name="T19" fmla="*/ 30 h 31"/>
                  <a:gd name="T20" fmla="*/ 10 w 65"/>
                  <a:gd name="T21" fmla="*/ 26 h 31"/>
                  <a:gd name="T22" fmla="*/ 6 w 65"/>
                  <a:gd name="T23" fmla="*/ 24 h 31"/>
                  <a:gd name="T24" fmla="*/ 3 w 65"/>
                  <a:gd name="T25" fmla="*/ 21 h 31"/>
                  <a:gd name="T26" fmla="*/ 0 w 65"/>
                  <a:gd name="T27" fmla="*/ 19 h 31"/>
                  <a:gd name="T28" fmla="*/ 0 w 65"/>
                  <a:gd name="T29" fmla="*/ 15 h 31"/>
                  <a:gd name="T30" fmla="*/ 0 w 65"/>
                  <a:gd name="T31" fmla="*/ 15 h 31"/>
                  <a:gd name="T32" fmla="*/ 0 w 65"/>
                  <a:gd name="T33" fmla="*/ 12 h 31"/>
                  <a:gd name="T34" fmla="*/ 3 w 65"/>
                  <a:gd name="T35" fmla="*/ 9 h 31"/>
                  <a:gd name="T36" fmla="*/ 6 w 65"/>
                  <a:gd name="T37" fmla="*/ 6 h 31"/>
                  <a:gd name="T38" fmla="*/ 10 w 65"/>
                  <a:gd name="T39" fmla="*/ 4 h 31"/>
                  <a:gd name="T40" fmla="*/ 20 w 65"/>
                  <a:gd name="T41" fmla="*/ 1 h 31"/>
                  <a:gd name="T42" fmla="*/ 34 w 65"/>
                  <a:gd name="T43" fmla="*/ 0 h 31"/>
                  <a:gd name="T44" fmla="*/ 34 w 65"/>
                  <a:gd name="T45" fmla="*/ 0 h 31"/>
                  <a:gd name="T46" fmla="*/ 46 w 65"/>
                  <a:gd name="T47" fmla="*/ 1 h 31"/>
                  <a:gd name="T48" fmla="*/ 56 w 65"/>
                  <a:gd name="T49" fmla="*/ 4 h 31"/>
                  <a:gd name="T50" fmla="*/ 60 w 65"/>
                  <a:gd name="T51" fmla="*/ 6 h 31"/>
                  <a:gd name="T52" fmla="*/ 63 w 65"/>
                  <a:gd name="T53" fmla="*/ 9 h 31"/>
                  <a:gd name="T54" fmla="*/ 65 w 65"/>
                  <a:gd name="T55" fmla="*/ 12 h 31"/>
                  <a:gd name="T56" fmla="*/ 65 w 65"/>
                  <a:gd name="T57" fmla="*/ 15 h 31"/>
                  <a:gd name="T58" fmla="*/ 65 w 65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5"/>
                    </a:moveTo>
                    <a:lnTo>
                      <a:pt x="65" y="15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0" y="24"/>
                    </a:lnTo>
                    <a:lnTo>
                      <a:pt x="56" y="26"/>
                    </a:lnTo>
                    <a:lnTo>
                      <a:pt x="46" y="30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20" y="30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20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6" y="1"/>
                    </a:lnTo>
                    <a:lnTo>
                      <a:pt x="56" y="4"/>
                    </a:lnTo>
                    <a:lnTo>
                      <a:pt x="60" y="6"/>
                    </a:lnTo>
                    <a:lnTo>
                      <a:pt x="63" y="9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217"/>
              <p:cNvSpPr>
                <a:spLocks/>
              </p:cNvSpPr>
              <p:nvPr/>
            </p:nvSpPr>
            <p:spPr bwMode="auto">
              <a:xfrm rot="380540" flipH="1">
                <a:off x="2842102" y="2633906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2 w 62"/>
                  <a:gd name="T5" fmla="*/ 19 h 30"/>
                  <a:gd name="T6" fmla="*/ 59 w 62"/>
                  <a:gd name="T7" fmla="*/ 21 h 30"/>
                  <a:gd name="T8" fmla="*/ 57 w 62"/>
                  <a:gd name="T9" fmla="*/ 24 h 30"/>
                  <a:gd name="T10" fmla="*/ 52 w 62"/>
                  <a:gd name="T11" fmla="*/ 26 h 30"/>
                  <a:gd name="T12" fmla="*/ 43 w 62"/>
                  <a:gd name="T13" fmla="*/ 29 h 30"/>
                  <a:gd name="T14" fmla="*/ 32 w 62"/>
                  <a:gd name="T15" fmla="*/ 30 h 30"/>
                  <a:gd name="T16" fmla="*/ 32 w 62"/>
                  <a:gd name="T17" fmla="*/ 30 h 30"/>
                  <a:gd name="T18" fmla="*/ 19 w 62"/>
                  <a:gd name="T19" fmla="*/ 29 h 30"/>
                  <a:gd name="T20" fmla="*/ 10 w 62"/>
                  <a:gd name="T21" fmla="*/ 26 h 30"/>
                  <a:gd name="T22" fmla="*/ 5 w 62"/>
                  <a:gd name="T23" fmla="*/ 24 h 30"/>
                  <a:gd name="T24" fmla="*/ 3 w 62"/>
                  <a:gd name="T25" fmla="*/ 21 h 30"/>
                  <a:gd name="T26" fmla="*/ 1 w 62"/>
                  <a:gd name="T27" fmla="*/ 19 h 30"/>
                  <a:gd name="T28" fmla="*/ 0 w 62"/>
                  <a:gd name="T29" fmla="*/ 15 h 30"/>
                  <a:gd name="T30" fmla="*/ 0 w 62"/>
                  <a:gd name="T31" fmla="*/ 15 h 30"/>
                  <a:gd name="T32" fmla="*/ 1 w 62"/>
                  <a:gd name="T33" fmla="*/ 12 h 30"/>
                  <a:gd name="T34" fmla="*/ 3 w 62"/>
                  <a:gd name="T35" fmla="*/ 10 h 30"/>
                  <a:gd name="T36" fmla="*/ 5 w 62"/>
                  <a:gd name="T37" fmla="*/ 7 h 30"/>
                  <a:gd name="T38" fmla="*/ 10 w 62"/>
                  <a:gd name="T39" fmla="*/ 5 h 30"/>
                  <a:gd name="T40" fmla="*/ 19 w 62"/>
                  <a:gd name="T41" fmla="*/ 1 h 30"/>
                  <a:gd name="T42" fmla="*/ 32 w 62"/>
                  <a:gd name="T43" fmla="*/ 0 h 30"/>
                  <a:gd name="T44" fmla="*/ 32 w 62"/>
                  <a:gd name="T45" fmla="*/ 0 h 30"/>
                  <a:gd name="T46" fmla="*/ 43 w 62"/>
                  <a:gd name="T47" fmla="*/ 1 h 30"/>
                  <a:gd name="T48" fmla="*/ 52 w 62"/>
                  <a:gd name="T49" fmla="*/ 5 h 30"/>
                  <a:gd name="T50" fmla="*/ 57 w 62"/>
                  <a:gd name="T51" fmla="*/ 7 h 30"/>
                  <a:gd name="T52" fmla="*/ 59 w 62"/>
                  <a:gd name="T53" fmla="*/ 10 h 30"/>
                  <a:gd name="T54" fmla="*/ 62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2" y="19"/>
                    </a:lnTo>
                    <a:lnTo>
                      <a:pt x="59" y="21"/>
                    </a:lnTo>
                    <a:lnTo>
                      <a:pt x="57" y="24"/>
                    </a:lnTo>
                    <a:lnTo>
                      <a:pt x="52" y="26"/>
                    </a:lnTo>
                    <a:lnTo>
                      <a:pt x="43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19" y="29"/>
                    </a:lnTo>
                    <a:lnTo>
                      <a:pt x="10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9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3" y="1"/>
                    </a:lnTo>
                    <a:lnTo>
                      <a:pt x="52" y="5"/>
                    </a:lnTo>
                    <a:lnTo>
                      <a:pt x="57" y="7"/>
                    </a:lnTo>
                    <a:lnTo>
                      <a:pt x="59" y="10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1218"/>
              <p:cNvSpPr>
                <a:spLocks/>
              </p:cNvSpPr>
              <p:nvPr/>
            </p:nvSpPr>
            <p:spPr bwMode="auto">
              <a:xfrm rot="380540" flipH="1">
                <a:off x="2843787" y="2635488"/>
                <a:ext cx="106436" cy="46038"/>
              </a:xfrm>
              <a:custGeom>
                <a:avLst/>
                <a:gdLst>
                  <a:gd name="T0" fmla="*/ 60 w 60"/>
                  <a:gd name="T1" fmla="*/ 14 h 29"/>
                  <a:gd name="T2" fmla="*/ 60 w 60"/>
                  <a:gd name="T3" fmla="*/ 14 h 29"/>
                  <a:gd name="T4" fmla="*/ 58 w 60"/>
                  <a:gd name="T5" fmla="*/ 18 h 29"/>
                  <a:gd name="T6" fmla="*/ 57 w 60"/>
                  <a:gd name="T7" fmla="*/ 20 h 29"/>
                  <a:gd name="T8" fmla="*/ 51 w 60"/>
                  <a:gd name="T9" fmla="*/ 24 h 29"/>
                  <a:gd name="T10" fmla="*/ 42 w 60"/>
                  <a:gd name="T11" fmla="*/ 28 h 29"/>
                  <a:gd name="T12" fmla="*/ 31 w 60"/>
                  <a:gd name="T13" fmla="*/ 29 h 29"/>
                  <a:gd name="T14" fmla="*/ 31 w 60"/>
                  <a:gd name="T15" fmla="*/ 29 h 29"/>
                  <a:gd name="T16" fmla="*/ 18 w 60"/>
                  <a:gd name="T17" fmla="*/ 28 h 29"/>
                  <a:gd name="T18" fmla="*/ 10 w 60"/>
                  <a:gd name="T19" fmla="*/ 24 h 29"/>
                  <a:gd name="T20" fmla="*/ 3 w 60"/>
                  <a:gd name="T21" fmla="*/ 20 h 29"/>
                  <a:gd name="T22" fmla="*/ 2 w 60"/>
                  <a:gd name="T23" fmla="*/ 18 h 29"/>
                  <a:gd name="T24" fmla="*/ 0 w 60"/>
                  <a:gd name="T25" fmla="*/ 14 h 29"/>
                  <a:gd name="T26" fmla="*/ 0 w 60"/>
                  <a:gd name="T27" fmla="*/ 14 h 29"/>
                  <a:gd name="T28" fmla="*/ 2 w 60"/>
                  <a:gd name="T29" fmla="*/ 11 h 29"/>
                  <a:gd name="T30" fmla="*/ 3 w 60"/>
                  <a:gd name="T31" fmla="*/ 9 h 29"/>
                  <a:gd name="T32" fmla="*/ 10 w 60"/>
                  <a:gd name="T33" fmla="*/ 4 h 29"/>
                  <a:gd name="T34" fmla="*/ 18 w 60"/>
                  <a:gd name="T35" fmla="*/ 1 h 29"/>
                  <a:gd name="T36" fmla="*/ 31 w 60"/>
                  <a:gd name="T37" fmla="*/ 0 h 29"/>
                  <a:gd name="T38" fmla="*/ 31 w 60"/>
                  <a:gd name="T39" fmla="*/ 0 h 29"/>
                  <a:gd name="T40" fmla="*/ 42 w 60"/>
                  <a:gd name="T41" fmla="*/ 1 h 29"/>
                  <a:gd name="T42" fmla="*/ 51 w 60"/>
                  <a:gd name="T43" fmla="*/ 4 h 29"/>
                  <a:gd name="T44" fmla="*/ 57 w 60"/>
                  <a:gd name="T45" fmla="*/ 9 h 29"/>
                  <a:gd name="T46" fmla="*/ 58 w 60"/>
                  <a:gd name="T47" fmla="*/ 11 h 29"/>
                  <a:gd name="T48" fmla="*/ 60 w 60"/>
                  <a:gd name="T49" fmla="*/ 14 h 29"/>
                  <a:gd name="T50" fmla="*/ 60 w 60"/>
                  <a:gd name="T5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9">
                    <a:moveTo>
                      <a:pt x="60" y="14"/>
                    </a:moveTo>
                    <a:lnTo>
                      <a:pt x="60" y="14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1" y="24"/>
                    </a:lnTo>
                    <a:lnTo>
                      <a:pt x="42" y="28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10" y="4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4"/>
                    </a:lnTo>
                    <a:lnTo>
                      <a:pt x="57" y="9"/>
                    </a:lnTo>
                    <a:lnTo>
                      <a:pt x="58" y="11"/>
                    </a:lnTo>
                    <a:lnTo>
                      <a:pt x="60" y="14"/>
                    </a:lnTo>
                    <a:lnTo>
                      <a:pt x="60" y="14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219"/>
              <p:cNvSpPr>
                <a:spLocks/>
              </p:cNvSpPr>
              <p:nvPr/>
            </p:nvSpPr>
            <p:spPr bwMode="auto">
              <a:xfrm rot="380540" flipH="1">
                <a:off x="2847335" y="2637076"/>
                <a:ext cx="99340" cy="42863"/>
              </a:xfrm>
              <a:custGeom>
                <a:avLst/>
                <a:gdLst>
                  <a:gd name="T0" fmla="*/ 56 w 56"/>
                  <a:gd name="T1" fmla="*/ 13 h 27"/>
                  <a:gd name="T2" fmla="*/ 56 w 56"/>
                  <a:gd name="T3" fmla="*/ 13 h 27"/>
                  <a:gd name="T4" fmla="*/ 55 w 56"/>
                  <a:gd name="T5" fmla="*/ 15 h 27"/>
                  <a:gd name="T6" fmla="*/ 54 w 56"/>
                  <a:gd name="T7" fmla="*/ 18 h 27"/>
                  <a:gd name="T8" fmla="*/ 48 w 56"/>
                  <a:gd name="T9" fmla="*/ 23 h 27"/>
                  <a:gd name="T10" fmla="*/ 38 w 56"/>
                  <a:gd name="T11" fmla="*/ 25 h 27"/>
                  <a:gd name="T12" fmla="*/ 29 w 56"/>
                  <a:gd name="T13" fmla="*/ 27 h 27"/>
                  <a:gd name="T14" fmla="*/ 29 w 56"/>
                  <a:gd name="T15" fmla="*/ 27 h 27"/>
                  <a:gd name="T16" fmla="*/ 18 w 56"/>
                  <a:gd name="T17" fmla="*/ 25 h 27"/>
                  <a:gd name="T18" fmla="*/ 8 w 56"/>
                  <a:gd name="T19" fmla="*/ 23 h 27"/>
                  <a:gd name="T20" fmla="*/ 2 w 56"/>
                  <a:gd name="T21" fmla="*/ 18 h 27"/>
                  <a:gd name="T22" fmla="*/ 1 w 56"/>
                  <a:gd name="T23" fmla="*/ 15 h 27"/>
                  <a:gd name="T24" fmla="*/ 0 w 56"/>
                  <a:gd name="T25" fmla="*/ 13 h 27"/>
                  <a:gd name="T26" fmla="*/ 0 w 56"/>
                  <a:gd name="T27" fmla="*/ 13 h 27"/>
                  <a:gd name="T28" fmla="*/ 1 w 56"/>
                  <a:gd name="T29" fmla="*/ 10 h 27"/>
                  <a:gd name="T30" fmla="*/ 2 w 56"/>
                  <a:gd name="T31" fmla="*/ 8 h 27"/>
                  <a:gd name="T32" fmla="*/ 8 w 56"/>
                  <a:gd name="T33" fmla="*/ 4 h 27"/>
                  <a:gd name="T34" fmla="*/ 18 w 56"/>
                  <a:gd name="T35" fmla="*/ 0 h 27"/>
                  <a:gd name="T36" fmla="*/ 29 w 56"/>
                  <a:gd name="T37" fmla="*/ 0 h 27"/>
                  <a:gd name="T38" fmla="*/ 29 w 56"/>
                  <a:gd name="T39" fmla="*/ 0 h 27"/>
                  <a:gd name="T40" fmla="*/ 38 w 56"/>
                  <a:gd name="T41" fmla="*/ 0 h 27"/>
                  <a:gd name="T42" fmla="*/ 48 w 56"/>
                  <a:gd name="T43" fmla="*/ 4 h 27"/>
                  <a:gd name="T44" fmla="*/ 54 w 56"/>
                  <a:gd name="T45" fmla="*/ 8 h 27"/>
                  <a:gd name="T46" fmla="*/ 55 w 56"/>
                  <a:gd name="T47" fmla="*/ 10 h 27"/>
                  <a:gd name="T48" fmla="*/ 56 w 56"/>
                  <a:gd name="T49" fmla="*/ 13 h 27"/>
                  <a:gd name="T50" fmla="*/ 56 w 56"/>
                  <a:gd name="T5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7">
                    <a:moveTo>
                      <a:pt x="56" y="13"/>
                    </a:moveTo>
                    <a:lnTo>
                      <a:pt x="56" y="13"/>
                    </a:lnTo>
                    <a:lnTo>
                      <a:pt x="55" y="15"/>
                    </a:lnTo>
                    <a:lnTo>
                      <a:pt x="54" y="18"/>
                    </a:lnTo>
                    <a:lnTo>
                      <a:pt x="48" y="23"/>
                    </a:lnTo>
                    <a:lnTo>
                      <a:pt x="38" y="25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18" y="25"/>
                    </a:lnTo>
                    <a:lnTo>
                      <a:pt x="8" y="23"/>
                    </a:lnTo>
                    <a:lnTo>
                      <a:pt x="2" y="18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4" y="8"/>
                    </a:lnTo>
                    <a:lnTo>
                      <a:pt x="55" y="10"/>
                    </a:lnTo>
                    <a:lnTo>
                      <a:pt x="56" y="13"/>
                    </a:lnTo>
                    <a:lnTo>
                      <a:pt x="56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220"/>
              <p:cNvSpPr>
                <a:spLocks/>
              </p:cNvSpPr>
              <p:nvPr/>
            </p:nvSpPr>
            <p:spPr bwMode="auto">
              <a:xfrm rot="380540" flipH="1">
                <a:off x="2851058" y="2637085"/>
                <a:ext cx="92245" cy="39688"/>
              </a:xfrm>
              <a:custGeom>
                <a:avLst/>
                <a:gdLst>
                  <a:gd name="T0" fmla="*/ 52 w 52"/>
                  <a:gd name="T1" fmla="*/ 13 h 25"/>
                  <a:gd name="T2" fmla="*/ 52 w 52"/>
                  <a:gd name="T3" fmla="*/ 13 h 25"/>
                  <a:gd name="T4" fmla="*/ 52 w 52"/>
                  <a:gd name="T5" fmla="*/ 15 h 25"/>
                  <a:gd name="T6" fmla="*/ 50 w 52"/>
                  <a:gd name="T7" fmla="*/ 18 h 25"/>
                  <a:gd name="T8" fmla="*/ 45 w 52"/>
                  <a:gd name="T9" fmla="*/ 22 h 25"/>
                  <a:gd name="T10" fmla="*/ 36 w 52"/>
                  <a:gd name="T11" fmla="*/ 25 h 25"/>
                  <a:gd name="T12" fmla="*/ 27 w 52"/>
                  <a:gd name="T13" fmla="*/ 25 h 25"/>
                  <a:gd name="T14" fmla="*/ 27 w 52"/>
                  <a:gd name="T15" fmla="*/ 25 h 25"/>
                  <a:gd name="T16" fmla="*/ 16 w 52"/>
                  <a:gd name="T17" fmla="*/ 25 h 25"/>
                  <a:gd name="T18" fmla="*/ 7 w 52"/>
                  <a:gd name="T19" fmla="*/ 22 h 25"/>
                  <a:gd name="T20" fmla="*/ 2 w 52"/>
                  <a:gd name="T21" fmla="*/ 18 h 25"/>
                  <a:gd name="T22" fmla="*/ 0 w 52"/>
                  <a:gd name="T23" fmla="*/ 15 h 25"/>
                  <a:gd name="T24" fmla="*/ 0 w 52"/>
                  <a:gd name="T25" fmla="*/ 13 h 25"/>
                  <a:gd name="T26" fmla="*/ 0 w 52"/>
                  <a:gd name="T27" fmla="*/ 13 h 25"/>
                  <a:gd name="T28" fmla="*/ 0 w 52"/>
                  <a:gd name="T29" fmla="*/ 10 h 25"/>
                  <a:gd name="T30" fmla="*/ 2 w 52"/>
                  <a:gd name="T31" fmla="*/ 8 h 25"/>
                  <a:gd name="T32" fmla="*/ 7 w 52"/>
                  <a:gd name="T33" fmla="*/ 4 h 25"/>
                  <a:gd name="T34" fmla="*/ 16 w 52"/>
                  <a:gd name="T35" fmla="*/ 2 h 25"/>
                  <a:gd name="T36" fmla="*/ 27 w 52"/>
                  <a:gd name="T37" fmla="*/ 0 h 25"/>
                  <a:gd name="T38" fmla="*/ 27 w 52"/>
                  <a:gd name="T39" fmla="*/ 0 h 25"/>
                  <a:gd name="T40" fmla="*/ 36 w 52"/>
                  <a:gd name="T41" fmla="*/ 2 h 25"/>
                  <a:gd name="T42" fmla="*/ 45 w 52"/>
                  <a:gd name="T43" fmla="*/ 4 h 25"/>
                  <a:gd name="T44" fmla="*/ 50 w 52"/>
                  <a:gd name="T45" fmla="*/ 8 h 25"/>
                  <a:gd name="T46" fmla="*/ 52 w 52"/>
                  <a:gd name="T47" fmla="*/ 10 h 25"/>
                  <a:gd name="T48" fmla="*/ 52 w 52"/>
                  <a:gd name="T49" fmla="*/ 13 h 25"/>
                  <a:gd name="T50" fmla="*/ 52 w 52"/>
                  <a:gd name="T5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5">
                    <a:moveTo>
                      <a:pt x="52" y="13"/>
                    </a:moveTo>
                    <a:lnTo>
                      <a:pt x="52" y="13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5" y="22"/>
                    </a:lnTo>
                    <a:lnTo>
                      <a:pt x="36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7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6" y="2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2" y="13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221"/>
              <p:cNvSpPr>
                <a:spLocks/>
              </p:cNvSpPr>
              <p:nvPr/>
            </p:nvSpPr>
            <p:spPr bwMode="auto">
              <a:xfrm rot="380540" flipH="1">
                <a:off x="2854431" y="2640251"/>
                <a:ext cx="85149" cy="36513"/>
              </a:xfrm>
              <a:custGeom>
                <a:avLst/>
                <a:gdLst>
                  <a:gd name="T0" fmla="*/ 48 w 48"/>
                  <a:gd name="T1" fmla="*/ 11 h 23"/>
                  <a:gd name="T2" fmla="*/ 48 w 48"/>
                  <a:gd name="T3" fmla="*/ 11 h 23"/>
                  <a:gd name="T4" fmla="*/ 48 w 48"/>
                  <a:gd name="T5" fmla="*/ 13 h 23"/>
                  <a:gd name="T6" fmla="*/ 47 w 48"/>
                  <a:gd name="T7" fmla="*/ 16 h 23"/>
                  <a:gd name="T8" fmla="*/ 41 w 48"/>
                  <a:gd name="T9" fmla="*/ 20 h 23"/>
                  <a:gd name="T10" fmla="*/ 33 w 48"/>
                  <a:gd name="T11" fmla="*/ 22 h 23"/>
                  <a:gd name="T12" fmla="*/ 25 w 48"/>
                  <a:gd name="T13" fmla="*/ 23 h 23"/>
                  <a:gd name="T14" fmla="*/ 25 w 48"/>
                  <a:gd name="T15" fmla="*/ 23 h 23"/>
                  <a:gd name="T16" fmla="*/ 15 w 48"/>
                  <a:gd name="T17" fmla="*/ 22 h 23"/>
                  <a:gd name="T18" fmla="*/ 7 w 48"/>
                  <a:gd name="T19" fmla="*/ 20 h 23"/>
                  <a:gd name="T20" fmla="*/ 1 w 48"/>
                  <a:gd name="T21" fmla="*/ 16 h 23"/>
                  <a:gd name="T22" fmla="*/ 0 w 48"/>
                  <a:gd name="T23" fmla="*/ 13 h 23"/>
                  <a:gd name="T24" fmla="*/ 0 w 48"/>
                  <a:gd name="T25" fmla="*/ 11 h 23"/>
                  <a:gd name="T26" fmla="*/ 0 w 48"/>
                  <a:gd name="T27" fmla="*/ 11 h 23"/>
                  <a:gd name="T28" fmla="*/ 0 w 48"/>
                  <a:gd name="T29" fmla="*/ 8 h 23"/>
                  <a:gd name="T30" fmla="*/ 1 w 48"/>
                  <a:gd name="T31" fmla="*/ 7 h 23"/>
                  <a:gd name="T32" fmla="*/ 7 w 48"/>
                  <a:gd name="T33" fmla="*/ 3 h 23"/>
                  <a:gd name="T34" fmla="*/ 15 w 48"/>
                  <a:gd name="T35" fmla="*/ 0 h 23"/>
                  <a:gd name="T36" fmla="*/ 25 w 48"/>
                  <a:gd name="T37" fmla="*/ 0 h 23"/>
                  <a:gd name="T38" fmla="*/ 25 w 48"/>
                  <a:gd name="T39" fmla="*/ 0 h 23"/>
                  <a:gd name="T40" fmla="*/ 33 w 48"/>
                  <a:gd name="T41" fmla="*/ 0 h 23"/>
                  <a:gd name="T42" fmla="*/ 41 w 48"/>
                  <a:gd name="T43" fmla="*/ 3 h 23"/>
                  <a:gd name="T44" fmla="*/ 47 w 48"/>
                  <a:gd name="T45" fmla="*/ 7 h 23"/>
                  <a:gd name="T46" fmla="*/ 48 w 48"/>
                  <a:gd name="T47" fmla="*/ 8 h 23"/>
                  <a:gd name="T48" fmla="*/ 48 w 48"/>
                  <a:gd name="T49" fmla="*/ 11 h 23"/>
                  <a:gd name="T50" fmla="*/ 48 w 48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3">
                    <a:moveTo>
                      <a:pt x="48" y="11"/>
                    </a:moveTo>
                    <a:lnTo>
                      <a:pt x="48" y="11"/>
                    </a:lnTo>
                    <a:lnTo>
                      <a:pt x="48" y="13"/>
                    </a:lnTo>
                    <a:lnTo>
                      <a:pt x="47" y="16"/>
                    </a:lnTo>
                    <a:lnTo>
                      <a:pt x="41" y="20"/>
                    </a:lnTo>
                    <a:lnTo>
                      <a:pt x="33" y="22"/>
                    </a:lnTo>
                    <a:lnTo>
                      <a:pt x="25" y="23"/>
                    </a:lnTo>
                    <a:lnTo>
                      <a:pt x="25" y="23"/>
                    </a:lnTo>
                    <a:lnTo>
                      <a:pt x="15" y="22"/>
                    </a:lnTo>
                    <a:lnTo>
                      <a:pt x="7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1" y="3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8" y="11"/>
                    </a:ln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222"/>
              <p:cNvSpPr>
                <a:spLocks/>
              </p:cNvSpPr>
              <p:nvPr/>
            </p:nvSpPr>
            <p:spPr bwMode="auto">
              <a:xfrm rot="380540" flipH="1">
                <a:off x="2856293" y="2640256"/>
                <a:ext cx="81601" cy="34925"/>
              </a:xfrm>
              <a:custGeom>
                <a:avLst/>
                <a:gdLst>
                  <a:gd name="T0" fmla="*/ 46 w 46"/>
                  <a:gd name="T1" fmla="*/ 11 h 22"/>
                  <a:gd name="T2" fmla="*/ 46 w 46"/>
                  <a:gd name="T3" fmla="*/ 11 h 22"/>
                  <a:gd name="T4" fmla="*/ 46 w 46"/>
                  <a:gd name="T5" fmla="*/ 13 h 22"/>
                  <a:gd name="T6" fmla="*/ 44 w 46"/>
                  <a:gd name="T7" fmla="*/ 16 h 22"/>
                  <a:gd name="T8" fmla="*/ 39 w 46"/>
                  <a:gd name="T9" fmla="*/ 20 h 22"/>
                  <a:gd name="T10" fmla="*/ 32 w 46"/>
                  <a:gd name="T11" fmla="*/ 21 h 22"/>
                  <a:gd name="T12" fmla="*/ 24 w 46"/>
                  <a:gd name="T13" fmla="*/ 22 h 22"/>
                  <a:gd name="T14" fmla="*/ 24 w 46"/>
                  <a:gd name="T15" fmla="*/ 22 h 22"/>
                  <a:gd name="T16" fmla="*/ 14 w 46"/>
                  <a:gd name="T17" fmla="*/ 21 h 22"/>
                  <a:gd name="T18" fmla="*/ 7 w 46"/>
                  <a:gd name="T19" fmla="*/ 20 h 22"/>
                  <a:gd name="T20" fmla="*/ 2 w 46"/>
                  <a:gd name="T21" fmla="*/ 16 h 22"/>
                  <a:gd name="T22" fmla="*/ 0 w 46"/>
                  <a:gd name="T23" fmla="*/ 13 h 22"/>
                  <a:gd name="T24" fmla="*/ 0 w 46"/>
                  <a:gd name="T25" fmla="*/ 11 h 22"/>
                  <a:gd name="T26" fmla="*/ 0 w 46"/>
                  <a:gd name="T27" fmla="*/ 11 h 22"/>
                  <a:gd name="T28" fmla="*/ 0 w 46"/>
                  <a:gd name="T29" fmla="*/ 8 h 22"/>
                  <a:gd name="T30" fmla="*/ 2 w 46"/>
                  <a:gd name="T31" fmla="*/ 7 h 22"/>
                  <a:gd name="T32" fmla="*/ 7 w 46"/>
                  <a:gd name="T33" fmla="*/ 3 h 22"/>
                  <a:gd name="T34" fmla="*/ 14 w 46"/>
                  <a:gd name="T35" fmla="*/ 1 h 22"/>
                  <a:gd name="T36" fmla="*/ 24 w 46"/>
                  <a:gd name="T37" fmla="*/ 0 h 22"/>
                  <a:gd name="T38" fmla="*/ 24 w 46"/>
                  <a:gd name="T39" fmla="*/ 0 h 22"/>
                  <a:gd name="T40" fmla="*/ 32 w 46"/>
                  <a:gd name="T41" fmla="*/ 1 h 22"/>
                  <a:gd name="T42" fmla="*/ 39 w 46"/>
                  <a:gd name="T43" fmla="*/ 3 h 22"/>
                  <a:gd name="T44" fmla="*/ 44 w 46"/>
                  <a:gd name="T45" fmla="*/ 7 h 22"/>
                  <a:gd name="T46" fmla="*/ 46 w 46"/>
                  <a:gd name="T47" fmla="*/ 8 h 22"/>
                  <a:gd name="T48" fmla="*/ 46 w 46"/>
                  <a:gd name="T49" fmla="*/ 11 h 22"/>
                  <a:gd name="T50" fmla="*/ 46 w 46"/>
                  <a:gd name="T5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2">
                    <a:moveTo>
                      <a:pt x="46" y="11"/>
                    </a:moveTo>
                    <a:lnTo>
                      <a:pt x="46" y="11"/>
                    </a:lnTo>
                    <a:lnTo>
                      <a:pt x="46" y="13"/>
                    </a:lnTo>
                    <a:lnTo>
                      <a:pt x="44" y="16"/>
                    </a:lnTo>
                    <a:lnTo>
                      <a:pt x="39" y="20"/>
                    </a:lnTo>
                    <a:lnTo>
                      <a:pt x="32" y="21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4" y="21"/>
                    </a:lnTo>
                    <a:lnTo>
                      <a:pt x="7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4" y="7"/>
                    </a:lnTo>
                    <a:lnTo>
                      <a:pt x="46" y="8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223"/>
              <p:cNvSpPr>
                <a:spLocks/>
              </p:cNvSpPr>
              <p:nvPr/>
            </p:nvSpPr>
            <p:spPr bwMode="auto">
              <a:xfrm rot="380540" flipH="1">
                <a:off x="2859753" y="2641838"/>
                <a:ext cx="74505" cy="33338"/>
              </a:xfrm>
              <a:custGeom>
                <a:avLst/>
                <a:gdLst>
                  <a:gd name="T0" fmla="*/ 42 w 42"/>
                  <a:gd name="T1" fmla="*/ 10 h 21"/>
                  <a:gd name="T2" fmla="*/ 42 w 42"/>
                  <a:gd name="T3" fmla="*/ 10 h 21"/>
                  <a:gd name="T4" fmla="*/ 42 w 42"/>
                  <a:gd name="T5" fmla="*/ 12 h 21"/>
                  <a:gd name="T6" fmla="*/ 41 w 42"/>
                  <a:gd name="T7" fmla="*/ 15 h 21"/>
                  <a:gd name="T8" fmla="*/ 35 w 42"/>
                  <a:gd name="T9" fmla="*/ 17 h 21"/>
                  <a:gd name="T10" fmla="*/ 30 w 42"/>
                  <a:gd name="T11" fmla="*/ 20 h 21"/>
                  <a:gd name="T12" fmla="*/ 22 w 42"/>
                  <a:gd name="T13" fmla="*/ 21 h 21"/>
                  <a:gd name="T14" fmla="*/ 22 w 42"/>
                  <a:gd name="T15" fmla="*/ 21 h 21"/>
                  <a:gd name="T16" fmla="*/ 13 w 42"/>
                  <a:gd name="T17" fmla="*/ 20 h 21"/>
                  <a:gd name="T18" fmla="*/ 6 w 42"/>
                  <a:gd name="T19" fmla="*/ 17 h 21"/>
                  <a:gd name="T20" fmla="*/ 1 w 42"/>
                  <a:gd name="T21" fmla="*/ 15 h 21"/>
                  <a:gd name="T22" fmla="*/ 0 w 42"/>
                  <a:gd name="T23" fmla="*/ 12 h 21"/>
                  <a:gd name="T24" fmla="*/ 0 w 42"/>
                  <a:gd name="T25" fmla="*/ 10 h 21"/>
                  <a:gd name="T26" fmla="*/ 0 w 42"/>
                  <a:gd name="T27" fmla="*/ 10 h 21"/>
                  <a:gd name="T28" fmla="*/ 0 w 42"/>
                  <a:gd name="T29" fmla="*/ 9 h 21"/>
                  <a:gd name="T30" fmla="*/ 1 w 42"/>
                  <a:gd name="T31" fmla="*/ 6 h 21"/>
                  <a:gd name="T32" fmla="*/ 6 w 42"/>
                  <a:gd name="T33" fmla="*/ 2 h 21"/>
                  <a:gd name="T34" fmla="*/ 13 w 42"/>
                  <a:gd name="T35" fmla="*/ 1 h 21"/>
                  <a:gd name="T36" fmla="*/ 22 w 42"/>
                  <a:gd name="T37" fmla="*/ 0 h 21"/>
                  <a:gd name="T38" fmla="*/ 22 w 42"/>
                  <a:gd name="T39" fmla="*/ 0 h 21"/>
                  <a:gd name="T40" fmla="*/ 30 w 42"/>
                  <a:gd name="T41" fmla="*/ 1 h 21"/>
                  <a:gd name="T42" fmla="*/ 35 w 42"/>
                  <a:gd name="T43" fmla="*/ 2 h 21"/>
                  <a:gd name="T44" fmla="*/ 41 w 42"/>
                  <a:gd name="T45" fmla="*/ 6 h 21"/>
                  <a:gd name="T46" fmla="*/ 42 w 42"/>
                  <a:gd name="T47" fmla="*/ 9 h 21"/>
                  <a:gd name="T48" fmla="*/ 42 w 42"/>
                  <a:gd name="T49" fmla="*/ 10 h 21"/>
                  <a:gd name="T50" fmla="*/ 42 w 42"/>
                  <a:gd name="T5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0"/>
                    </a:moveTo>
                    <a:lnTo>
                      <a:pt x="42" y="10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13" y="20"/>
                    </a:lnTo>
                    <a:lnTo>
                      <a:pt x="6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5" y="2"/>
                    </a:lnTo>
                    <a:lnTo>
                      <a:pt x="41" y="6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224"/>
              <p:cNvSpPr>
                <a:spLocks/>
              </p:cNvSpPr>
              <p:nvPr/>
            </p:nvSpPr>
            <p:spPr bwMode="auto">
              <a:xfrm rot="380540" flipH="1">
                <a:off x="2861527" y="2643426"/>
                <a:ext cx="70957" cy="30163"/>
              </a:xfrm>
              <a:custGeom>
                <a:avLst/>
                <a:gdLst>
                  <a:gd name="T0" fmla="*/ 40 w 40"/>
                  <a:gd name="T1" fmla="*/ 9 h 19"/>
                  <a:gd name="T2" fmla="*/ 40 w 40"/>
                  <a:gd name="T3" fmla="*/ 9 h 19"/>
                  <a:gd name="T4" fmla="*/ 39 w 40"/>
                  <a:gd name="T5" fmla="*/ 13 h 19"/>
                  <a:gd name="T6" fmla="*/ 34 w 40"/>
                  <a:gd name="T7" fmla="*/ 16 h 19"/>
                  <a:gd name="T8" fmla="*/ 28 w 40"/>
                  <a:gd name="T9" fmla="*/ 18 h 19"/>
                  <a:gd name="T10" fmla="*/ 21 w 40"/>
                  <a:gd name="T11" fmla="*/ 19 h 19"/>
                  <a:gd name="T12" fmla="*/ 21 w 40"/>
                  <a:gd name="T13" fmla="*/ 19 h 19"/>
                  <a:gd name="T14" fmla="*/ 12 w 40"/>
                  <a:gd name="T15" fmla="*/ 18 h 19"/>
                  <a:gd name="T16" fmla="*/ 5 w 40"/>
                  <a:gd name="T17" fmla="*/ 16 h 19"/>
                  <a:gd name="T18" fmla="*/ 1 w 40"/>
                  <a:gd name="T19" fmla="*/ 13 h 19"/>
                  <a:gd name="T20" fmla="*/ 0 w 40"/>
                  <a:gd name="T21" fmla="*/ 9 h 19"/>
                  <a:gd name="T22" fmla="*/ 0 w 40"/>
                  <a:gd name="T23" fmla="*/ 9 h 19"/>
                  <a:gd name="T24" fmla="*/ 1 w 40"/>
                  <a:gd name="T25" fmla="*/ 5 h 19"/>
                  <a:gd name="T26" fmla="*/ 5 w 40"/>
                  <a:gd name="T27" fmla="*/ 3 h 19"/>
                  <a:gd name="T28" fmla="*/ 12 w 40"/>
                  <a:gd name="T29" fmla="*/ 0 h 19"/>
                  <a:gd name="T30" fmla="*/ 21 w 40"/>
                  <a:gd name="T31" fmla="*/ 0 h 19"/>
                  <a:gd name="T32" fmla="*/ 21 w 40"/>
                  <a:gd name="T33" fmla="*/ 0 h 19"/>
                  <a:gd name="T34" fmla="*/ 28 w 40"/>
                  <a:gd name="T35" fmla="*/ 0 h 19"/>
                  <a:gd name="T36" fmla="*/ 34 w 40"/>
                  <a:gd name="T37" fmla="*/ 3 h 19"/>
                  <a:gd name="T38" fmla="*/ 39 w 40"/>
                  <a:gd name="T39" fmla="*/ 5 h 19"/>
                  <a:gd name="T40" fmla="*/ 40 w 40"/>
                  <a:gd name="T41" fmla="*/ 9 h 19"/>
                  <a:gd name="T42" fmla="*/ 40 w 40"/>
                  <a:gd name="T4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19">
                    <a:moveTo>
                      <a:pt x="40" y="9"/>
                    </a:moveTo>
                    <a:lnTo>
                      <a:pt x="40" y="9"/>
                    </a:lnTo>
                    <a:lnTo>
                      <a:pt x="39" y="13"/>
                    </a:lnTo>
                    <a:lnTo>
                      <a:pt x="34" y="16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2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3"/>
                    </a:lnTo>
                    <a:lnTo>
                      <a:pt x="39" y="5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225"/>
              <p:cNvSpPr>
                <a:spLocks/>
              </p:cNvSpPr>
              <p:nvPr/>
            </p:nvSpPr>
            <p:spPr bwMode="auto">
              <a:xfrm rot="380540" flipH="1">
                <a:off x="2863389" y="2643431"/>
                <a:ext cx="67409" cy="28575"/>
              </a:xfrm>
              <a:custGeom>
                <a:avLst/>
                <a:gdLst>
                  <a:gd name="T0" fmla="*/ 38 w 38"/>
                  <a:gd name="T1" fmla="*/ 9 h 18"/>
                  <a:gd name="T2" fmla="*/ 38 w 38"/>
                  <a:gd name="T3" fmla="*/ 9 h 18"/>
                  <a:gd name="T4" fmla="*/ 36 w 38"/>
                  <a:gd name="T5" fmla="*/ 13 h 18"/>
                  <a:gd name="T6" fmla="*/ 32 w 38"/>
                  <a:gd name="T7" fmla="*/ 15 h 18"/>
                  <a:gd name="T8" fmla="*/ 27 w 38"/>
                  <a:gd name="T9" fmla="*/ 18 h 18"/>
                  <a:gd name="T10" fmla="*/ 20 w 38"/>
                  <a:gd name="T11" fmla="*/ 18 h 18"/>
                  <a:gd name="T12" fmla="*/ 20 w 38"/>
                  <a:gd name="T13" fmla="*/ 18 h 18"/>
                  <a:gd name="T14" fmla="*/ 11 w 38"/>
                  <a:gd name="T15" fmla="*/ 18 h 18"/>
                  <a:gd name="T16" fmla="*/ 6 w 38"/>
                  <a:gd name="T17" fmla="*/ 15 h 18"/>
                  <a:gd name="T18" fmla="*/ 2 w 38"/>
                  <a:gd name="T19" fmla="*/ 13 h 18"/>
                  <a:gd name="T20" fmla="*/ 0 w 38"/>
                  <a:gd name="T21" fmla="*/ 9 h 18"/>
                  <a:gd name="T22" fmla="*/ 0 w 38"/>
                  <a:gd name="T23" fmla="*/ 9 h 18"/>
                  <a:gd name="T24" fmla="*/ 2 w 38"/>
                  <a:gd name="T25" fmla="*/ 5 h 18"/>
                  <a:gd name="T26" fmla="*/ 6 w 38"/>
                  <a:gd name="T27" fmla="*/ 3 h 18"/>
                  <a:gd name="T28" fmla="*/ 11 w 38"/>
                  <a:gd name="T29" fmla="*/ 1 h 18"/>
                  <a:gd name="T30" fmla="*/ 20 w 38"/>
                  <a:gd name="T31" fmla="*/ 0 h 18"/>
                  <a:gd name="T32" fmla="*/ 20 w 38"/>
                  <a:gd name="T33" fmla="*/ 0 h 18"/>
                  <a:gd name="T34" fmla="*/ 27 w 38"/>
                  <a:gd name="T35" fmla="*/ 1 h 18"/>
                  <a:gd name="T36" fmla="*/ 32 w 38"/>
                  <a:gd name="T37" fmla="*/ 3 h 18"/>
                  <a:gd name="T38" fmla="*/ 36 w 38"/>
                  <a:gd name="T39" fmla="*/ 5 h 18"/>
                  <a:gd name="T40" fmla="*/ 38 w 38"/>
                  <a:gd name="T41" fmla="*/ 9 h 18"/>
                  <a:gd name="T42" fmla="*/ 38 w 38"/>
                  <a:gd name="T4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lnTo>
                      <a:pt x="38" y="9"/>
                    </a:lnTo>
                    <a:lnTo>
                      <a:pt x="36" y="13"/>
                    </a:lnTo>
                    <a:lnTo>
                      <a:pt x="32" y="15"/>
                    </a:lnTo>
                    <a:lnTo>
                      <a:pt x="27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8" y="9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226"/>
              <p:cNvSpPr>
                <a:spLocks/>
              </p:cNvSpPr>
              <p:nvPr/>
            </p:nvSpPr>
            <p:spPr bwMode="auto">
              <a:xfrm rot="380540" flipH="1">
                <a:off x="2866853" y="2644915"/>
                <a:ext cx="58540" cy="26988"/>
              </a:xfrm>
              <a:custGeom>
                <a:avLst/>
                <a:gdLst>
                  <a:gd name="T0" fmla="*/ 33 w 33"/>
                  <a:gd name="T1" fmla="*/ 8 h 17"/>
                  <a:gd name="T2" fmla="*/ 33 w 33"/>
                  <a:gd name="T3" fmla="*/ 8 h 17"/>
                  <a:gd name="T4" fmla="*/ 32 w 33"/>
                  <a:gd name="T5" fmla="*/ 12 h 17"/>
                  <a:gd name="T6" fmla="*/ 28 w 33"/>
                  <a:gd name="T7" fmla="*/ 14 h 17"/>
                  <a:gd name="T8" fmla="*/ 22 w 33"/>
                  <a:gd name="T9" fmla="*/ 15 h 17"/>
                  <a:gd name="T10" fmla="*/ 17 w 33"/>
                  <a:gd name="T11" fmla="*/ 17 h 17"/>
                  <a:gd name="T12" fmla="*/ 17 w 33"/>
                  <a:gd name="T13" fmla="*/ 17 h 17"/>
                  <a:gd name="T14" fmla="*/ 10 w 33"/>
                  <a:gd name="T15" fmla="*/ 15 h 17"/>
                  <a:gd name="T16" fmla="*/ 4 w 33"/>
                  <a:gd name="T17" fmla="*/ 14 h 17"/>
                  <a:gd name="T18" fmla="*/ 1 w 33"/>
                  <a:gd name="T19" fmla="*/ 12 h 17"/>
                  <a:gd name="T20" fmla="*/ 0 w 33"/>
                  <a:gd name="T21" fmla="*/ 8 h 17"/>
                  <a:gd name="T22" fmla="*/ 0 w 33"/>
                  <a:gd name="T23" fmla="*/ 8 h 17"/>
                  <a:gd name="T24" fmla="*/ 1 w 33"/>
                  <a:gd name="T25" fmla="*/ 5 h 17"/>
                  <a:gd name="T26" fmla="*/ 4 w 33"/>
                  <a:gd name="T27" fmla="*/ 3 h 17"/>
                  <a:gd name="T28" fmla="*/ 10 w 33"/>
                  <a:gd name="T29" fmla="*/ 0 h 17"/>
                  <a:gd name="T30" fmla="*/ 17 w 33"/>
                  <a:gd name="T31" fmla="*/ 0 h 17"/>
                  <a:gd name="T32" fmla="*/ 17 w 33"/>
                  <a:gd name="T33" fmla="*/ 0 h 17"/>
                  <a:gd name="T34" fmla="*/ 22 w 33"/>
                  <a:gd name="T35" fmla="*/ 0 h 17"/>
                  <a:gd name="T36" fmla="*/ 28 w 33"/>
                  <a:gd name="T37" fmla="*/ 3 h 17"/>
                  <a:gd name="T38" fmla="*/ 32 w 33"/>
                  <a:gd name="T39" fmla="*/ 5 h 17"/>
                  <a:gd name="T40" fmla="*/ 33 w 33"/>
                  <a:gd name="T41" fmla="*/ 8 h 17"/>
                  <a:gd name="T42" fmla="*/ 33 w 33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7">
                    <a:moveTo>
                      <a:pt x="33" y="8"/>
                    </a:moveTo>
                    <a:lnTo>
                      <a:pt x="33" y="8"/>
                    </a:lnTo>
                    <a:lnTo>
                      <a:pt x="32" y="12"/>
                    </a:lnTo>
                    <a:lnTo>
                      <a:pt x="28" y="14"/>
                    </a:lnTo>
                    <a:lnTo>
                      <a:pt x="22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0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227"/>
              <p:cNvSpPr>
                <a:spLocks/>
              </p:cNvSpPr>
              <p:nvPr/>
            </p:nvSpPr>
            <p:spPr bwMode="auto">
              <a:xfrm rot="380540" flipH="1">
                <a:off x="2872340" y="2645120"/>
                <a:ext cx="51445" cy="23813"/>
              </a:xfrm>
              <a:custGeom>
                <a:avLst/>
                <a:gdLst>
                  <a:gd name="T0" fmla="*/ 29 w 29"/>
                  <a:gd name="T1" fmla="*/ 8 h 15"/>
                  <a:gd name="T2" fmla="*/ 29 w 29"/>
                  <a:gd name="T3" fmla="*/ 8 h 15"/>
                  <a:gd name="T4" fmla="*/ 28 w 29"/>
                  <a:gd name="T5" fmla="*/ 12 h 15"/>
                  <a:gd name="T6" fmla="*/ 25 w 29"/>
                  <a:gd name="T7" fmla="*/ 13 h 15"/>
                  <a:gd name="T8" fmla="*/ 21 w 29"/>
                  <a:gd name="T9" fmla="*/ 15 h 15"/>
                  <a:gd name="T10" fmla="*/ 16 w 29"/>
                  <a:gd name="T11" fmla="*/ 15 h 15"/>
                  <a:gd name="T12" fmla="*/ 16 w 29"/>
                  <a:gd name="T13" fmla="*/ 15 h 15"/>
                  <a:gd name="T14" fmla="*/ 9 w 29"/>
                  <a:gd name="T15" fmla="*/ 15 h 15"/>
                  <a:gd name="T16" fmla="*/ 5 w 29"/>
                  <a:gd name="T17" fmla="*/ 13 h 15"/>
                  <a:gd name="T18" fmla="*/ 2 w 29"/>
                  <a:gd name="T19" fmla="*/ 12 h 15"/>
                  <a:gd name="T20" fmla="*/ 0 w 29"/>
                  <a:gd name="T21" fmla="*/ 8 h 15"/>
                  <a:gd name="T22" fmla="*/ 0 w 29"/>
                  <a:gd name="T23" fmla="*/ 8 h 15"/>
                  <a:gd name="T24" fmla="*/ 2 w 29"/>
                  <a:gd name="T25" fmla="*/ 5 h 15"/>
                  <a:gd name="T26" fmla="*/ 5 w 29"/>
                  <a:gd name="T27" fmla="*/ 3 h 15"/>
                  <a:gd name="T28" fmla="*/ 9 w 29"/>
                  <a:gd name="T29" fmla="*/ 2 h 15"/>
                  <a:gd name="T30" fmla="*/ 16 w 29"/>
                  <a:gd name="T31" fmla="*/ 0 h 15"/>
                  <a:gd name="T32" fmla="*/ 16 w 29"/>
                  <a:gd name="T33" fmla="*/ 0 h 15"/>
                  <a:gd name="T34" fmla="*/ 21 w 29"/>
                  <a:gd name="T35" fmla="*/ 2 h 15"/>
                  <a:gd name="T36" fmla="*/ 25 w 29"/>
                  <a:gd name="T37" fmla="*/ 3 h 15"/>
                  <a:gd name="T38" fmla="*/ 28 w 29"/>
                  <a:gd name="T39" fmla="*/ 5 h 15"/>
                  <a:gd name="T40" fmla="*/ 29 w 29"/>
                  <a:gd name="T41" fmla="*/ 8 h 15"/>
                  <a:gd name="T42" fmla="*/ 29 w 29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5">
                    <a:moveTo>
                      <a:pt x="29" y="8"/>
                    </a:moveTo>
                    <a:lnTo>
                      <a:pt x="29" y="8"/>
                    </a:lnTo>
                    <a:lnTo>
                      <a:pt x="28" y="12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9" y="15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228"/>
              <p:cNvSpPr>
                <a:spLocks/>
              </p:cNvSpPr>
              <p:nvPr/>
            </p:nvSpPr>
            <p:spPr bwMode="auto">
              <a:xfrm rot="380540" flipH="1">
                <a:off x="3072658" y="2644406"/>
                <a:ext cx="239482" cy="60325"/>
              </a:xfrm>
              <a:custGeom>
                <a:avLst/>
                <a:gdLst>
                  <a:gd name="T0" fmla="*/ 135 w 135"/>
                  <a:gd name="T1" fmla="*/ 16 h 38"/>
                  <a:gd name="T2" fmla="*/ 135 w 135"/>
                  <a:gd name="T3" fmla="*/ 16 h 38"/>
                  <a:gd name="T4" fmla="*/ 131 w 135"/>
                  <a:gd name="T5" fmla="*/ 14 h 38"/>
                  <a:gd name="T6" fmla="*/ 121 w 135"/>
                  <a:gd name="T7" fmla="*/ 10 h 38"/>
                  <a:gd name="T8" fmla="*/ 106 w 135"/>
                  <a:gd name="T9" fmla="*/ 5 h 38"/>
                  <a:gd name="T10" fmla="*/ 96 w 135"/>
                  <a:gd name="T11" fmla="*/ 3 h 38"/>
                  <a:gd name="T12" fmla="*/ 87 w 135"/>
                  <a:gd name="T13" fmla="*/ 1 h 38"/>
                  <a:gd name="T14" fmla="*/ 76 w 135"/>
                  <a:gd name="T15" fmla="*/ 0 h 38"/>
                  <a:gd name="T16" fmla="*/ 65 w 135"/>
                  <a:gd name="T17" fmla="*/ 0 h 38"/>
                  <a:gd name="T18" fmla="*/ 54 w 135"/>
                  <a:gd name="T19" fmla="*/ 3 h 38"/>
                  <a:gd name="T20" fmla="*/ 42 w 135"/>
                  <a:gd name="T21" fmla="*/ 5 h 38"/>
                  <a:gd name="T22" fmla="*/ 31 w 135"/>
                  <a:gd name="T23" fmla="*/ 10 h 38"/>
                  <a:gd name="T24" fmla="*/ 20 w 135"/>
                  <a:gd name="T25" fmla="*/ 16 h 38"/>
                  <a:gd name="T26" fmla="*/ 9 w 135"/>
                  <a:gd name="T27" fmla="*/ 26 h 38"/>
                  <a:gd name="T28" fmla="*/ 0 w 135"/>
                  <a:gd name="T29" fmla="*/ 38 h 38"/>
                  <a:gd name="T30" fmla="*/ 0 w 135"/>
                  <a:gd name="T31" fmla="*/ 38 h 38"/>
                  <a:gd name="T32" fmla="*/ 1 w 135"/>
                  <a:gd name="T33" fmla="*/ 35 h 38"/>
                  <a:gd name="T34" fmla="*/ 6 w 135"/>
                  <a:gd name="T35" fmla="*/ 30 h 38"/>
                  <a:gd name="T36" fmla="*/ 16 w 135"/>
                  <a:gd name="T37" fmla="*/ 24 h 38"/>
                  <a:gd name="T38" fmla="*/ 30 w 135"/>
                  <a:gd name="T39" fmla="*/ 16 h 38"/>
                  <a:gd name="T40" fmla="*/ 40 w 135"/>
                  <a:gd name="T41" fmla="*/ 14 h 38"/>
                  <a:gd name="T42" fmla="*/ 49 w 135"/>
                  <a:gd name="T43" fmla="*/ 11 h 38"/>
                  <a:gd name="T44" fmla="*/ 60 w 135"/>
                  <a:gd name="T45" fmla="*/ 9 h 38"/>
                  <a:gd name="T46" fmla="*/ 73 w 135"/>
                  <a:gd name="T47" fmla="*/ 8 h 38"/>
                  <a:gd name="T48" fmla="*/ 87 w 135"/>
                  <a:gd name="T49" fmla="*/ 8 h 38"/>
                  <a:gd name="T50" fmla="*/ 101 w 135"/>
                  <a:gd name="T51" fmla="*/ 9 h 38"/>
                  <a:gd name="T52" fmla="*/ 117 w 135"/>
                  <a:gd name="T53" fmla="*/ 13 h 38"/>
                  <a:gd name="T54" fmla="*/ 135 w 135"/>
                  <a:gd name="T55" fmla="*/ 16 h 38"/>
                  <a:gd name="T56" fmla="*/ 135 w 135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8">
                    <a:moveTo>
                      <a:pt x="135" y="16"/>
                    </a:moveTo>
                    <a:lnTo>
                      <a:pt x="135" y="16"/>
                    </a:lnTo>
                    <a:lnTo>
                      <a:pt x="131" y="14"/>
                    </a:lnTo>
                    <a:lnTo>
                      <a:pt x="121" y="10"/>
                    </a:lnTo>
                    <a:lnTo>
                      <a:pt x="106" y="5"/>
                    </a:lnTo>
                    <a:lnTo>
                      <a:pt x="96" y="3"/>
                    </a:lnTo>
                    <a:lnTo>
                      <a:pt x="87" y="1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4" y="3"/>
                    </a:lnTo>
                    <a:lnTo>
                      <a:pt x="42" y="5"/>
                    </a:lnTo>
                    <a:lnTo>
                      <a:pt x="31" y="10"/>
                    </a:lnTo>
                    <a:lnTo>
                      <a:pt x="20" y="16"/>
                    </a:lnTo>
                    <a:lnTo>
                      <a:pt x="9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5"/>
                    </a:lnTo>
                    <a:lnTo>
                      <a:pt x="6" y="30"/>
                    </a:lnTo>
                    <a:lnTo>
                      <a:pt x="16" y="24"/>
                    </a:lnTo>
                    <a:lnTo>
                      <a:pt x="30" y="16"/>
                    </a:lnTo>
                    <a:lnTo>
                      <a:pt x="40" y="14"/>
                    </a:lnTo>
                    <a:lnTo>
                      <a:pt x="49" y="11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7" y="8"/>
                    </a:lnTo>
                    <a:lnTo>
                      <a:pt x="101" y="9"/>
                    </a:lnTo>
                    <a:lnTo>
                      <a:pt x="117" y="13"/>
                    </a:lnTo>
                    <a:lnTo>
                      <a:pt x="135" y="16"/>
                    </a:lnTo>
                    <a:lnTo>
                      <a:pt x="135" y="1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1266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1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1267"/>
              <p:cNvSpPr>
                <a:spLocks noEditPoints="1"/>
              </p:cNvSpPr>
              <p:nvPr/>
            </p:nvSpPr>
            <p:spPr bwMode="auto">
              <a:xfrm rot="380540" flipH="1">
                <a:off x="3093519" y="2645569"/>
                <a:ext cx="166750" cy="134938"/>
              </a:xfrm>
              <a:custGeom>
                <a:avLst/>
                <a:gdLst>
                  <a:gd name="T0" fmla="*/ 40 w 94"/>
                  <a:gd name="T1" fmla="*/ 0 h 85"/>
                  <a:gd name="T2" fmla="*/ 40 w 94"/>
                  <a:gd name="T3" fmla="*/ 0 h 85"/>
                  <a:gd name="T4" fmla="*/ 35 w 94"/>
                  <a:gd name="T5" fmla="*/ 4 h 85"/>
                  <a:gd name="T6" fmla="*/ 22 w 94"/>
                  <a:gd name="T7" fmla="*/ 12 h 85"/>
                  <a:gd name="T8" fmla="*/ 15 w 94"/>
                  <a:gd name="T9" fmla="*/ 19 h 85"/>
                  <a:gd name="T10" fmla="*/ 10 w 94"/>
                  <a:gd name="T11" fmla="*/ 26 h 85"/>
                  <a:gd name="T12" fmla="*/ 4 w 94"/>
                  <a:gd name="T13" fmla="*/ 35 h 85"/>
                  <a:gd name="T14" fmla="*/ 1 w 94"/>
                  <a:gd name="T15" fmla="*/ 43 h 85"/>
                  <a:gd name="T16" fmla="*/ 1 w 94"/>
                  <a:gd name="T17" fmla="*/ 43 h 85"/>
                  <a:gd name="T18" fmla="*/ 0 w 94"/>
                  <a:gd name="T19" fmla="*/ 52 h 85"/>
                  <a:gd name="T20" fmla="*/ 1 w 94"/>
                  <a:gd name="T21" fmla="*/ 60 h 85"/>
                  <a:gd name="T22" fmla="*/ 4 w 94"/>
                  <a:gd name="T23" fmla="*/ 67 h 85"/>
                  <a:gd name="T24" fmla="*/ 8 w 94"/>
                  <a:gd name="T25" fmla="*/ 75 h 85"/>
                  <a:gd name="T26" fmla="*/ 10 w 94"/>
                  <a:gd name="T27" fmla="*/ 75 h 85"/>
                  <a:gd name="T28" fmla="*/ 10 w 94"/>
                  <a:gd name="T29" fmla="*/ 75 h 85"/>
                  <a:gd name="T30" fmla="*/ 10 w 94"/>
                  <a:gd name="T31" fmla="*/ 75 h 85"/>
                  <a:gd name="T32" fmla="*/ 12 w 94"/>
                  <a:gd name="T33" fmla="*/ 77 h 85"/>
                  <a:gd name="T34" fmla="*/ 19 w 94"/>
                  <a:gd name="T35" fmla="*/ 81 h 85"/>
                  <a:gd name="T36" fmla="*/ 23 w 94"/>
                  <a:gd name="T37" fmla="*/ 82 h 85"/>
                  <a:gd name="T38" fmla="*/ 29 w 94"/>
                  <a:gd name="T39" fmla="*/ 83 h 85"/>
                  <a:gd name="T40" fmla="*/ 35 w 94"/>
                  <a:gd name="T41" fmla="*/ 85 h 85"/>
                  <a:gd name="T42" fmla="*/ 41 w 94"/>
                  <a:gd name="T43" fmla="*/ 83 h 85"/>
                  <a:gd name="T44" fmla="*/ 41 w 94"/>
                  <a:gd name="T45" fmla="*/ 83 h 85"/>
                  <a:gd name="T46" fmla="*/ 48 w 94"/>
                  <a:gd name="T47" fmla="*/ 82 h 85"/>
                  <a:gd name="T48" fmla="*/ 55 w 94"/>
                  <a:gd name="T49" fmla="*/ 78 h 85"/>
                  <a:gd name="T50" fmla="*/ 62 w 94"/>
                  <a:gd name="T51" fmla="*/ 75 h 85"/>
                  <a:gd name="T52" fmla="*/ 68 w 94"/>
                  <a:gd name="T53" fmla="*/ 68 h 85"/>
                  <a:gd name="T54" fmla="*/ 75 w 94"/>
                  <a:gd name="T55" fmla="*/ 61 h 85"/>
                  <a:gd name="T56" fmla="*/ 80 w 94"/>
                  <a:gd name="T57" fmla="*/ 53 h 85"/>
                  <a:gd name="T58" fmla="*/ 86 w 94"/>
                  <a:gd name="T59" fmla="*/ 43 h 85"/>
                  <a:gd name="T60" fmla="*/ 91 w 94"/>
                  <a:gd name="T61" fmla="*/ 33 h 85"/>
                  <a:gd name="T62" fmla="*/ 94 w 94"/>
                  <a:gd name="T63" fmla="*/ 27 h 85"/>
                  <a:gd name="T64" fmla="*/ 46 w 94"/>
                  <a:gd name="T65" fmla="*/ 4 h 85"/>
                  <a:gd name="T66" fmla="*/ 40 w 94"/>
                  <a:gd name="T67" fmla="*/ 0 h 85"/>
                  <a:gd name="T68" fmla="*/ 17 w 94"/>
                  <a:gd name="T69" fmla="*/ 51 h 85"/>
                  <a:gd name="T70" fmla="*/ 17 w 94"/>
                  <a:gd name="T71" fmla="*/ 51 h 85"/>
                  <a:gd name="T72" fmla="*/ 17 w 94"/>
                  <a:gd name="T73" fmla="*/ 46 h 85"/>
                  <a:gd name="T74" fmla="*/ 17 w 94"/>
                  <a:gd name="T75" fmla="*/ 46 h 85"/>
                  <a:gd name="T76" fmla="*/ 18 w 94"/>
                  <a:gd name="T77" fmla="*/ 41 h 85"/>
                  <a:gd name="T78" fmla="*/ 21 w 94"/>
                  <a:gd name="T79" fmla="*/ 36 h 85"/>
                  <a:gd name="T80" fmla="*/ 29 w 94"/>
                  <a:gd name="T81" fmla="*/ 26 h 85"/>
                  <a:gd name="T82" fmla="*/ 37 w 94"/>
                  <a:gd name="T83" fmla="*/ 17 h 85"/>
                  <a:gd name="T84" fmla="*/ 46 w 94"/>
                  <a:gd name="T85" fmla="*/ 12 h 85"/>
                  <a:gd name="T86" fmla="*/ 46 w 94"/>
                  <a:gd name="T87" fmla="*/ 12 h 85"/>
                  <a:gd name="T88" fmla="*/ 75 w 94"/>
                  <a:gd name="T89" fmla="*/ 32 h 85"/>
                  <a:gd name="T90" fmla="*/ 75 w 94"/>
                  <a:gd name="T91" fmla="*/ 32 h 85"/>
                  <a:gd name="T92" fmla="*/ 64 w 94"/>
                  <a:gd name="T93" fmla="*/ 50 h 85"/>
                  <a:gd name="T94" fmla="*/ 54 w 94"/>
                  <a:gd name="T95" fmla="*/ 61 h 85"/>
                  <a:gd name="T96" fmla="*/ 46 w 94"/>
                  <a:gd name="T97" fmla="*/ 67 h 85"/>
                  <a:gd name="T98" fmla="*/ 39 w 94"/>
                  <a:gd name="T99" fmla="*/ 70 h 85"/>
                  <a:gd name="T100" fmla="*/ 39 w 94"/>
                  <a:gd name="T101" fmla="*/ 70 h 85"/>
                  <a:gd name="T102" fmla="*/ 32 w 94"/>
                  <a:gd name="T103" fmla="*/ 70 h 85"/>
                  <a:gd name="T104" fmla="*/ 28 w 94"/>
                  <a:gd name="T105" fmla="*/ 68 h 85"/>
                  <a:gd name="T106" fmla="*/ 22 w 94"/>
                  <a:gd name="T107" fmla="*/ 66 h 85"/>
                  <a:gd name="T108" fmla="*/ 22 w 94"/>
                  <a:gd name="T109" fmla="*/ 66 h 85"/>
                  <a:gd name="T110" fmla="*/ 18 w 94"/>
                  <a:gd name="T111" fmla="*/ 58 h 85"/>
                  <a:gd name="T112" fmla="*/ 17 w 94"/>
                  <a:gd name="T113" fmla="*/ 51 h 85"/>
                  <a:gd name="T114" fmla="*/ 17 w 94"/>
                  <a:gd name="T11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85">
                    <a:moveTo>
                      <a:pt x="40" y="0"/>
                    </a:moveTo>
                    <a:lnTo>
                      <a:pt x="40" y="0"/>
                    </a:lnTo>
                    <a:lnTo>
                      <a:pt x="35" y="4"/>
                    </a:lnTo>
                    <a:lnTo>
                      <a:pt x="22" y="12"/>
                    </a:lnTo>
                    <a:lnTo>
                      <a:pt x="15" y="19"/>
                    </a:lnTo>
                    <a:lnTo>
                      <a:pt x="10" y="26"/>
                    </a:lnTo>
                    <a:lnTo>
                      <a:pt x="4" y="35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52"/>
                    </a:lnTo>
                    <a:lnTo>
                      <a:pt x="1" y="60"/>
                    </a:lnTo>
                    <a:lnTo>
                      <a:pt x="4" y="67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2" y="77"/>
                    </a:lnTo>
                    <a:lnTo>
                      <a:pt x="19" y="81"/>
                    </a:lnTo>
                    <a:lnTo>
                      <a:pt x="23" y="82"/>
                    </a:lnTo>
                    <a:lnTo>
                      <a:pt x="29" y="83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8" y="82"/>
                    </a:lnTo>
                    <a:lnTo>
                      <a:pt x="55" y="78"/>
                    </a:lnTo>
                    <a:lnTo>
                      <a:pt x="62" y="75"/>
                    </a:lnTo>
                    <a:lnTo>
                      <a:pt x="68" y="68"/>
                    </a:lnTo>
                    <a:lnTo>
                      <a:pt x="75" y="61"/>
                    </a:lnTo>
                    <a:lnTo>
                      <a:pt x="80" y="53"/>
                    </a:lnTo>
                    <a:lnTo>
                      <a:pt x="86" y="43"/>
                    </a:lnTo>
                    <a:lnTo>
                      <a:pt x="91" y="33"/>
                    </a:lnTo>
                    <a:lnTo>
                      <a:pt x="94" y="27"/>
                    </a:lnTo>
                    <a:lnTo>
                      <a:pt x="46" y="4"/>
                    </a:lnTo>
                    <a:lnTo>
                      <a:pt x="40" y="0"/>
                    </a:lnTo>
                    <a:close/>
                    <a:moveTo>
                      <a:pt x="17" y="51"/>
                    </a:moveTo>
                    <a:lnTo>
                      <a:pt x="17" y="51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18" y="41"/>
                    </a:lnTo>
                    <a:lnTo>
                      <a:pt x="21" y="36"/>
                    </a:lnTo>
                    <a:lnTo>
                      <a:pt x="29" y="26"/>
                    </a:lnTo>
                    <a:lnTo>
                      <a:pt x="37" y="17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75" y="32"/>
                    </a:lnTo>
                    <a:lnTo>
                      <a:pt x="75" y="32"/>
                    </a:lnTo>
                    <a:lnTo>
                      <a:pt x="64" y="50"/>
                    </a:lnTo>
                    <a:lnTo>
                      <a:pt x="54" y="61"/>
                    </a:lnTo>
                    <a:lnTo>
                      <a:pt x="46" y="67"/>
                    </a:lnTo>
                    <a:lnTo>
                      <a:pt x="39" y="70"/>
                    </a:lnTo>
                    <a:lnTo>
                      <a:pt x="39" y="70"/>
                    </a:lnTo>
                    <a:lnTo>
                      <a:pt x="32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18" y="58"/>
                    </a:lnTo>
                    <a:lnTo>
                      <a:pt x="17" y="51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1268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6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269"/>
              <p:cNvSpPr>
                <a:spLocks/>
              </p:cNvSpPr>
              <p:nvPr/>
            </p:nvSpPr>
            <p:spPr bwMode="auto">
              <a:xfrm rot="380540" flipH="1">
                <a:off x="3106759" y="2644745"/>
                <a:ext cx="99340" cy="87313"/>
              </a:xfrm>
              <a:custGeom>
                <a:avLst/>
                <a:gdLst>
                  <a:gd name="T0" fmla="*/ 3 w 56"/>
                  <a:gd name="T1" fmla="*/ 8 h 55"/>
                  <a:gd name="T2" fmla="*/ 3 w 56"/>
                  <a:gd name="T3" fmla="*/ 8 h 55"/>
                  <a:gd name="T4" fmla="*/ 4 w 56"/>
                  <a:gd name="T5" fmla="*/ 9 h 55"/>
                  <a:gd name="T6" fmla="*/ 9 w 56"/>
                  <a:gd name="T7" fmla="*/ 11 h 55"/>
                  <a:gd name="T8" fmla="*/ 14 w 56"/>
                  <a:gd name="T9" fmla="*/ 15 h 55"/>
                  <a:gd name="T10" fmla="*/ 15 w 56"/>
                  <a:gd name="T11" fmla="*/ 18 h 55"/>
                  <a:gd name="T12" fmla="*/ 15 w 56"/>
                  <a:gd name="T13" fmla="*/ 21 h 55"/>
                  <a:gd name="T14" fmla="*/ 15 w 56"/>
                  <a:gd name="T15" fmla="*/ 21 h 55"/>
                  <a:gd name="T16" fmla="*/ 12 w 56"/>
                  <a:gd name="T17" fmla="*/ 24 h 55"/>
                  <a:gd name="T18" fmla="*/ 5 w 56"/>
                  <a:gd name="T19" fmla="*/ 32 h 55"/>
                  <a:gd name="T20" fmla="*/ 3 w 56"/>
                  <a:gd name="T21" fmla="*/ 37 h 55"/>
                  <a:gd name="T22" fmla="*/ 1 w 56"/>
                  <a:gd name="T23" fmla="*/ 44 h 55"/>
                  <a:gd name="T24" fmla="*/ 0 w 56"/>
                  <a:gd name="T25" fmla="*/ 49 h 55"/>
                  <a:gd name="T26" fmla="*/ 0 w 56"/>
                  <a:gd name="T27" fmla="*/ 55 h 55"/>
                  <a:gd name="T28" fmla="*/ 0 w 56"/>
                  <a:gd name="T29" fmla="*/ 55 h 55"/>
                  <a:gd name="T30" fmla="*/ 3 w 56"/>
                  <a:gd name="T31" fmla="*/ 50 h 55"/>
                  <a:gd name="T32" fmla="*/ 9 w 56"/>
                  <a:gd name="T33" fmla="*/ 39 h 55"/>
                  <a:gd name="T34" fmla="*/ 14 w 56"/>
                  <a:gd name="T35" fmla="*/ 34 h 55"/>
                  <a:gd name="T36" fmla="*/ 19 w 56"/>
                  <a:gd name="T37" fmla="*/ 30 h 55"/>
                  <a:gd name="T38" fmla="*/ 25 w 56"/>
                  <a:gd name="T39" fmla="*/ 26 h 55"/>
                  <a:gd name="T40" fmla="*/ 30 w 56"/>
                  <a:gd name="T41" fmla="*/ 26 h 55"/>
                  <a:gd name="T42" fmla="*/ 30 w 56"/>
                  <a:gd name="T43" fmla="*/ 26 h 55"/>
                  <a:gd name="T44" fmla="*/ 33 w 56"/>
                  <a:gd name="T45" fmla="*/ 26 h 55"/>
                  <a:gd name="T46" fmla="*/ 40 w 56"/>
                  <a:gd name="T47" fmla="*/ 29 h 55"/>
                  <a:gd name="T48" fmla="*/ 43 w 56"/>
                  <a:gd name="T49" fmla="*/ 31 h 55"/>
                  <a:gd name="T50" fmla="*/ 45 w 56"/>
                  <a:gd name="T51" fmla="*/ 34 h 55"/>
                  <a:gd name="T52" fmla="*/ 48 w 56"/>
                  <a:gd name="T53" fmla="*/ 37 h 55"/>
                  <a:gd name="T54" fmla="*/ 48 w 56"/>
                  <a:gd name="T55" fmla="*/ 42 h 55"/>
                  <a:gd name="T56" fmla="*/ 56 w 56"/>
                  <a:gd name="T57" fmla="*/ 31 h 55"/>
                  <a:gd name="T58" fmla="*/ 56 w 56"/>
                  <a:gd name="T59" fmla="*/ 29 h 55"/>
                  <a:gd name="T60" fmla="*/ 56 w 56"/>
                  <a:gd name="T61" fmla="*/ 29 h 55"/>
                  <a:gd name="T62" fmla="*/ 36 w 56"/>
                  <a:gd name="T63" fmla="*/ 15 h 55"/>
                  <a:gd name="T64" fmla="*/ 19 w 56"/>
                  <a:gd name="T65" fmla="*/ 6 h 55"/>
                  <a:gd name="T66" fmla="*/ 11 w 56"/>
                  <a:gd name="T67" fmla="*/ 0 h 55"/>
                  <a:gd name="T68" fmla="*/ 3 w 56"/>
                  <a:gd name="T6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5">
                    <a:moveTo>
                      <a:pt x="3" y="8"/>
                    </a:moveTo>
                    <a:lnTo>
                      <a:pt x="3" y="8"/>
                    </a:lnTo>
                    <a:lnTo>
                      <a:pt x="4" y="9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5" y="32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3" y="50"/>
                    </a:lnTo>
                    <a:lnTo>
                      <a:pt x="9" y="39"/>
                    </a:lnTo>
                    <a:lnTo>
                      <a:pt x="14" y="34"/>
                    </a:lnTo>
                    <a:lnTo>
                      <a:pt x="19" y="30"/>
                    </a:lnTo>
                    <a:lnTo>
                      <a:pt x="25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40" y="29"/>
                    </a:lnTo>
                    <a:lnTo>
                      <a:pt x="43" y="31"/>
                    </a:lnTo>
                    <a:lnTo>
                      <a:pt x="45" y="34"/>
                    </a:lnTo>
                    <a:lnTo>
                      <a:pt x="48" y="37"/>
                    </a:lnTo>
                    <a:lnTo>
                      <a:pt x="48" y="42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36" y="15"/>
                    </a:lnTo>
                    <a:lnTo>
                      <a:pt x="19" y="6"/>
                    </a:lnTo>
                    <a:lnTo>
                      <a:pt x="11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270"/>
              <p:cNvSpPr>
                <a:spLocks/>
              </p:cNvSpPr>
              <p:nvPr/>
            </p:nvSpPr>
            <p:spPr bwMode="auto">
              <a:xfrm rot="380540" flipH="1">
                <a:off x="2766798" y="2585111"/>
                <a:ext cx="480737" cy="114300"/>
              </a:xfrm>
              <a:custGeom>
                <a:avLst/>
                <a:gdLst>
                  <a:gd name="T0" fmla="*/ 0 w 271"/>
                  <a:gd name="T1" fmla="*/ 0 h 72"/>
                  <a:gd name="T2" fmla="*/ 0 w 271"/>
                  <a:gd name="T3" fmla="*/ 0 h 72"/>
                  <a:gd name="T4" fmla="*/ 7 w 271"/>
                  <a:gd name="T5" fmla="*/ 7 h 72"/>
                  <a:gd name="T6" fmla="*/ 24 w 271"/>
                  <a:gd name="T7" fmla="*/ 23 h 72"/>
                  <a:gd name="T8" fmla="*/ 36 w 271"/>
                  <a:gd name="T9" fmla="*/ 33 h 72"/>
                  <a:gd name="T10" fmla="*/ 50 w 271"/>
                  <a:gd name="T11" fmla="*/ 43 h 72"/>
                  <a:gd name="T12" fmla="*/ 65 w 271"/>
                  <a:gd name="T13" fmla="*/ 53 h 72"/>
                  <a:gd name="T14" fmla="*/ 83 w 271"/>
                  <a:gd name="T15" fmla="*/ 61 h 72"/>
                  <a:gd name="T16" fmla="*/ 104 w 271"/>
                  <a:gd name="T17" fmla="*/ 68 h 72"/>
                  <a:gd name="T18" fmla="*/ 113 w 271"/>
                  <a:gd name="T19" fmla="*/ 71 h 72"/>
                  <a:gd name="T20" fmla="*/ 124 w 271"/>
                  <a:gd name="T21" fmla="*/ 72 h 72"/>
                  <a:gd name="T22" fmla="*/ 136 w 271"/>
                  <a:gd name="T23" fmla="*/ 72 h 72"/>
                  <a:gd name="T24" fmla="*/ 147 w 271"/>
                  <a:gd name="T25" fmla="*/ 72 h 72"/>
                  <a:gd name="T26" fmla="*/ 158 w 271"/>
                  <a:gd name="T27" fmla="*/ 71 h 72"/>
                  <a:gd name="T28" fmla="*/ 170 w 271"/>
                  <a:gd name="T29" fmla="*/ 69 h 72"/>
                  <a:gd name="T30" fmla="*/ 183 w 271"/>
                  <a:gd name="T31" fmla="*/ 66 h 72"/>
                  <a:gd name="T32" fmla="*/ 195 w 271"/>
                  <a:gd name="T33" fmla="*/ 61 h 72"/>
                  <a:gd name="T34" fmla="*/ 207 w 271"/>
                  <a:gd name="T35" fmla="*/ 55 h 72"/>
                  <a:gd name="T36" fmla="*/ 220 w 271"/>
                  <a:gd name="T37" fmla="*/ 47 h 72"/>
                  <a:gd name="T38" fmla="*/ 232 w 271"/>
                  <a:gd name="T39" fmla="*/ 38 h 72"/>
                  <a:gd name="T40" fmla="*/ 245 w 271"/>
                  <a:gd name="T41" fmla="*/ 27 h 72"/>
                  <a:gd name="T42" fmla="*/ 259 w 271"/>
                  <a:gd name="T43" fmla="*/ 15 h 72"/>
                  <a:gd name="T44" fmla="*/ 271 w 271"/>
                  <a:gd name="T45" fmla="*/ 0 h 72"/>
                  <a:gd name="T46" fmla="*/ 271 w 271"/>
                  <a:gd name="T47" fmla="*/ 0 h 72"/>
                  <a:gd name="T48" fmla="*/ 265 w 271"/>
                  <a:gd name="T49" fmla="*/ 6 h 72"/>
                  <a:gd name="T50" fmla="*/ 249 w 271"/>
                  <a:gd name="T51" fmla="*/ 20 h 72"/>
                  <a:gd name="T52" fmla="*/ 238 w 271"/>
                  <a:gd name="T53" fmla="*/ 27 h 72"/>
                  <a:gd name="T54" fmla="*/ 223 w 271"/>
                  <a:gd name="T55" fmla="*/ 36 h 72"/>
                  <a:gd name="T56" fmla="*/ 207 w 271"/>
                  <a:gd name="T57" fmla="*/ 43 h 72"/>
                  <a:gd name="T58" fmla="*/ 189 w 271"/>
                  <a:gd name="T59" fmla="*/ 51 h 72"/>
                  <a:gd name="T60" fmla="*/ 170 w 271"/>
                  <a:gd name="T61" fmla="*/ 56 h 72"/>
                  <a:gd name="T62" fmla="*/ 148 w 271"/>
                  <a:gd name="T63" fmla="*/ 59 h 72"/>
                  <a:gd name="T64" fmla="*/ 137 w 271"/>
                  <a:gd name="T65" fmla="*/ 59 h 72"/>
                  <a:gd name="T66" fmla="*/ 126 w 271"/>
                  <a:gd name="T67" fmla="*/ 59 h 72"/>
                  <a:gd name="T68" fmla="*/ 115 w 271"/>
                  <a:gd name="T69" fmla="*/ 58 h 72"/>
                  <a:gd name="T70" fmla="*/ 102 w 271"/>
                  <a:gd name="T71" fmla="*/ 57 h 72"/>
                  <a:gd name="T72" fmla="*/ 91 w 271"/>
                  <a:gd name="T73" fmla="*/ 55 h 72"/>
                  <a:gd name="T74" fmla="*/ 79 w 271"/>
                  <a:gd name="T75" fmla="*/ 50 h 72"/>
                  <a:gd name="T76" fmla="*/ 66 w 271"/>
                  <a:gd name="T77" fmla="*/ 45 h 72"/>
                  <a:gd name="T78" fmla="*/ 53 w 271"/>
                  <a:gd name="T79" fmla="*/ 38 h 72"/>
                  <a:gd name="T80" fmla="*/ 40 w 271"/>
                  <a:gd name="T81" fmla="*/ 31 h 72"/>
                  <a:gd name="T82" fmla="*/ 28 w 271"/>
                  <a:gd name="T83" fmla="*/ 22 h 72"/>
                  <a:gd name="T84" fmla="*/ 14 w 271"/>
                  <a:gd name="T85" fmla="*/ 12 h 72"/>
                  <a:gd name="T86" fmla="*/ 0 w 271"/>
                  <a:gd name="T87" fmla="*/ 0 h 72"/>
                  <a:gd name="T88" fmla="*/ 0 w 271"/>
                  <a:gd name="T8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1" h="72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24" y="23"/>
                    </a:lnTo>
                    <a:lnTo>
                      <a:pt x="36" y="33"/>
                    </a:lnTo>
                    <a:lnTo>
                      <a:pt x="50" y="43"/>
                    </a:lnTo>
                    <a:lnTo>
                      <a:pt x="65" y="53"/>
                    </a:lnTo>
                    <a:lnTo>
                      <a:pt x="83" y="61"/>
                    </a:lnTo>
                    <a:lnTo>
                      <a:pt x="104" y="68"/>
                    </a:lnTo>
                    <a:lnTo>
                      <a:pt x="113" y="71"/>
                    </a:lnTo>
                    <a:lnTo>
                      <a:pt x="124" y="72"/>
                    </a:lnTo>
                    <a:lnTo>
                      <a:pt x="136" y="72"/>
                    </a:lnTo>
                    <a:lnTo>
                      <a:pt x="147" y="72"/>
                    </a:lnTo>
                    <a:lnTo>
                      <a:pt x="158" y="71"/>
                    </a:lnTo>
                    <a:lnTo>
                      <a:pt x="170" y="69"/>
                    </a:lnTo>
                    <a:lnTo>
                      <a:pt x="183" y="66"/>
                    </a:lnTo>
                    <a:lnTo>
                      <a:pt x="195" y="61"/>
                    </a:lnTo>
                    <a:lnTo>
                      <a:pt x="207" y="55"/>
                    </a:lnTo>
                    <a:lnTo>
                      <a:pt x="220" y="47"/>
                    </a:lnTo>
                    <a:lnTo>
                      <a:pt x="232" y="38"/>
                    </a:lnTo>
                    <a:lnTo>
                      <a:pt x="245" y="27"/>
                    </a:lnTo>
                    <a:lnTo>
                      <a:pt x="259" y="15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65" y="6"/>
                    </a:lnTo>
                    <a:lnTo>
                      <a:pt x="249" y="20"/>
                    </a:lnTo>
                    <a:lnTo>
                      <a:pt x="238" y="27"/>
                    </a:lnTo>
                    <a:lnTo>
                      <a:pt x="223" y="36"/>
                    </a:lnTo>
                    <a:lnTo>
                      <a:pt x="207" y="43"/>
                    </a:lnTo>
                    <a:lnTo>
                      <a:pt x="189" y="51"/>
                    </a:lnTo>
                    <a:lnTo>
                      <a:pt x="170" y="56"/>
                    </a:lnTo>
                    <a:lnTo>
                      <a:pt x="148" y="59"/>
                    </a:lnTo>
                    <a:lnTo>
                      <a:pt x="137" y="59"/>
                    </a:lnTo>
                    <a:lnTo>
                      <a:pt x="126" y="59"/>
                    </a:lnTo>
                    <a:lnTo>
                      <a:pt x="115" y="58"/>
                    </a:lnTo>
                    <a:lnTo>
                      <a:pt x="102" y="57"/>
                    </a:lnTo>
                    <a:lnTo>
                      <a:pt x="91" y="55"/>
                    </a:lnTo>
                    <a:lnTo>
                      <a:pt x="79" y="50"/>
                    </a:lnTo>
                    <a:lnTo>
                      <a:pt x="66" y="45"/>
                    </a:lnTo>
                    <a:lnTo>
                      <a:pt x="53" y="38"/>
                    </a:lnTo>
                    <a:lnTo>
                      <a:pt x="40" y="31"/>
                    </a:lnTo>
                    <a:lnTo>
                      <a:pt x="28" y="22"/>
                    </a:ln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271"/>
              <p:cNvSpPr>
                <a:spLocks/>
              </p:cNvSpPr>
              <p:nvPr/>
            </p:nvSpPr>
            <p:spPr bwMode="auto">
              <a:xfrm rot="380540" flipH="1">
                <a:off x="2754525" y="2553118"/>
                <a:ext cx="47897" cy="53975"/>
              </a:xfrm>
              <a:custGeom>
                <a:avLst/>
                <a:gdLst>
                  <a:gd name="T0" fmla="*/ 0 w 27"/>
                  <a:gd name="T1" fmla="*/ 0 h 34"/>
                  <a:gd name="T2" fmla="*/ 0 w 27"/>
                  <a:gd name="T3" fmla="*/ 0 h 34"/>
                  <a:gd name="T4" fmla="*/ 5 w 27"/>
                  <a:gd name="T5" fmla="*/ 0 h 34"/>
                  <a:gd name="T6" fmla="*/ 10 w 27"/>
                  <a:gd name="T7" fmla="*/ 0 h 34"/>
                  <a:gd name="T8" fmla="*/ 16 w 27"/>
                  <a:gd name="T9" fmla="*/ 3 h 34"/>
                  <a:gd name="T10" fmla="*/ 21 w 27"/>
                  <a:gd name="T11" fmla="*/ 6 h 34"/>
                  <a:gd name="T12" fmla="*/ 24 w 27"/>
                  <a:gd name="T13" fmla="*/ 11 h 34"/>
                  <a:gd name="T14" fmla="*/ 25 w 27"/>
                  <a:gd name="T15" fmla="*/ 16 h 34"/>
                  <a:gd name="T16" fmla="*/ 27 w 27"/>
                  <a:gd name="T17" fmla="*/ 21 h 34"/>
                  <a:gd name="T18" fmla="*/ 24 w 27"/>
                  <a:gd name="T19" fmla="*/ 34 h 34"/>
                  <a:gd name="T20" fmla="*/ 24 w 27"/>
                  <a:gd name="T21" fmla="*/ 34 h 34"/>
                  <a:gd name="T22" fmla="*/ 24 w 27"/>
                  <a:gd name="T23" fmla="*/ 29 h 34"/>
                  <a:gd name="T24" fmla="*/ 20 w 27"/>
                  <a:gd name="T25" fmla="*/ 19 h 34"/>
                  <a:gd name="T26" fmla="*/ 17 w 27"/>
                  <a:gd name="T27" fmla="*/ 12 h 34"/>
                  <a:gd name="T28" fmla="*/ 13 w 27"/>
                  <a:gd name="T29" fmla="*/ 6 h 34"/>
                  <a:gd name="T30" fmla="*/ 7 w 27"/>
                  <a:gd name="T31" fmla="*/ 3 h 34"/>
                  <a:gd name="T32" fmla="*/ 0 w 27"/>
                  <a:gd name="T33" fmla="*/ 0 h 34"/>
                  <a:gd name="T34" fmla="*/ 0 w 27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4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6" y="3"/>
                    </a:lnTo>
                    <a:lnTo>
                      <a:pt x="21" y="6"/>
                    </a:lnTo>
                    <a:lnTo>
                      <a:pt x="24" y="11"/>
                    </a:lnTo>
                    <a:lnTo>
                      <a:pt x="25" y="16"/>
                    </a:lnTo>
                    <a:lnTo>
                      <a:pt x="27" y="21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4" y="29"/>
                    </a:lnTo>
                    <a:lnTo>
                      <a:pt x="20" y="19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272"/>
              <p:cNvSpPr>
                <a:spLocks/>
              </p:cNvSpPr>
              <p:nvPr/>
            </p:nvSpPr>
            <p:spPr bwMode="auto">
              <a:xfrm rot="380540" flipH="1">
                <a:off x="3221479" y="2596801"/>
                <a:ext cx="44349" cy="42863"/>
              </a:xfrm>
              <a:custGeom>
                <a:avLst/>
                <a:gdLst>
                  <a:gd name="T0" fmla="*/ 25 w 25"/>
                  <a:gd name="T1" fmla="*/ 1 h 27"/>
                  <a:gd name="T2" fmla="*/ 25 w 25"/>
                  <a:gd name="T3" fmla="*/ 1 h 27"/>
                  <a:gd name="T4" fmla="*/ 20 w 25"/>
                  <a:gd name="T5" fmla="*/ 0 h 27"/>
                  <a:gd name="T6" fmla="*/ 15 w 25"/>
                  <a:gd name="T7" fmla="*/ 0 h 27"/>
                  <a:gd name="T8" fmla="*/ 11 w 25"/>
                  <a:gd name="T9" fmla="*/ 1 h 27"/>
                  <a:gd name="T10" fmla="*/ 5 w 25"/>
                  <a:gd name="T11" fmla="*/ 4 h 27"/>
                  <a:gd name="T12" fmla="*/ 1 w 25"/>
                  <a:gd name="T13" fmla="*/ 9 h 27"/>
                  <a:gd name="T14" fmla="*/ 0 w 25"/>
                  <a:gd name="T15" fmla="*/ 16 h 27"/>
                  <a:gd name="T16" fmla="*/ 0 w 25"/>
                  <a:gd name="T17" fmla="*/ 27 h 27"/>
                  <a:gd name="T18" fmla="*/ 0 w 25"/>
                  <a:gd name="T19" fmla="*/ 27 h 27"/>
                  <a:gd name="T20" fmla="*/ 1 w 25"/>
                  <a:gd name="T21" fmla="*/ 24 h 27"/>
                  <a:gd name="T22" fmla="*/ 7 w 25"/>
                  <a:gd name="T23" fmla="*/ 17 h 27"/>
                  <a:gd name="T24" fmla="*/ 14 w 25"/>
                  <a:gd name="T25" fmla="*/ 9 h 27"/>
                  <a:gd name="T26" fmla="*/ 19 w 25"/>
                  <a:gd name="T27" fmla="*/ 5 h 27"/>
                  <a:gd name="T28" fmla="*/ 25 w 25"/>
                  <a:gd name="T29" fmla="*/ 1 h 27"/>
                  <a:gd name="T30" fmla="*/ 25 w 25"/>
                  <a:gd name="T3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7">
                    <a:moveTo>
                      <a:pt x="25" y="1"/>
                    </a:moveTo>
                    <a:lnTo>
                      <a:pt x="25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7" y="17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273"/>
              <p:cNvSpPr>
                <a:spLocks/>
              </p:cNvSpPr>
              <p:nvPr/>
            </p:nvSpPr>
            <p:spPr bwMode="auto">
              <a:xfrm rot="380540" flipH="1">
                <a:off x="2903254" y="2722543"/>
                <a:ext cx="156106" cy="31750"/>
              </a:xfrm>
              <a:custGeom>
                <a:avLst/>
                <a:gdLst>
                  <a:gd name="T0" fmla="*/ 0 w 88"/>
                  <a:gd name="T1" fmla="*/ 0 h 20"/>
                  <a:gd name="T2" fmla="*/ 0 w 88"/>
                  <a:gd name="T3" fmla="*/ 0 h 20"/>
                  <a:gd name="T4" fmla="*/ 6 w 88"/>
                  <a:gd name="T5" fmla="*/ 6 h 20"/>
                  <a:gd name="T6" fmla="*/ 15 w 88"/>
                  <a:gd name="T7" fmla="*/ 13 h 20"/>
                  <a:gd name="T8" fmla="*/ 26 w 88"/>
                  <a:gd name="T9" fmla="*/ 18 h 20"/>
                  <a:gd name="T10" fmla="*/ 31 w 88"/>
                  <a:gd name="T11" fmla="*/ 19 h 20"/>
                  <a:gd name="T12" fmla="*/ 38 w 88"/>
                  <a:gd name="T13" fmla="*/ 20 h 20"/>
                  <a:gd name="T14" fmla="*/ 45 w 88"/>
                  <a:gd name="T15" fmla="*/ 20 h 20"/>
                  <a:gd name="T16" fmla="*/ 53 w 88"/>
                  <a:gd name="T17" fmla="*/ 20 h 20"/>
                  <a:gd name="T18" fmla="*/ 62 w 88"/>
                  <a:gd name="T19" fmla="*/ 18 h 20"/>
                  <a:gd name="T20" fmla="*/ 70 w 88"/>
                  <a:gd name="T21" fmla="*/ 14 h 20"/>
                  <a:gd name="T22" fmla="*/ 80 w 88"/>
                  <a:gd name="T23" fmla="*/ 8 h 20"/>
                  <a:gd name="T24" fmla="*/ 88 w 88"/>
                  <a:gd name="T25" fmla="*/ 0 h 20"/>
                  <a:gd name="T26" fmla="*/ 88 w 88"/>
                  <a:gd name="T27" fmla="*/ 0 h 20"/>
                  <a:gd name="T28" fmla="*/ 80 w 88"/>
                  <a:gd name="T29" fmla="*/ 4 h 20"/>
                  <a:gd name="T30" fmla="*/ 70 w 88"/>
                  <a:gd name="T31" fmla="*/ 8 h 20"/>
                  <a:gd name="T32" fmla="*/ 59 w 88"/>
                  <a:gd name="T33" fmla="*/ 10 h 20"/>
                  <a:gd name="T34" fmla="*/ 45 w 88"/>
                  <a:gd name="T35" fmla="*/ 11 h 20"/>
                  <a:gd name="T36" fmla="*/ 30 w 88"/>
                  <a:gd name="T37" fmla="*/ 11 h 20"/>
                  <a:gd name="T38" fmla="*/ 23 w 88"/>
                  <a:gd name="T39" fmla="*/ 10 h 20"/>
                  <a:gd name="T40" fmla="*/ 15 w 88"/>
                  <a:gd name="T41" fmla="*/ 8 h 20"/>
                  <a:gd name="T42" fmla="*/ 8 w 88"/>
                  <a:gd name="T43" fmla="*/ 4 h 20"/>
                  <a:gd name="T44" fmla="*/ 0 w 88"/>
                  <a:gd name="T45" fmla="*/ 0 h 20"/>
                  <a:gd name="T46" fmla="*/ 0 w 88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" h="20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5" y="13"/>
                    </a:lnTo>
                    <a:lnTo>
                      <a:pt x="26" y="18"/>
                    </a:lnTo>
                    <a:lnTo>
                      <a:pt x="31" y="19"/>
                    </a:lnTo>
                    <a:lnTo>
                      <a:pt x="38" y="20"/>
                    </a:lnTo>
                    <a:lnTo>
                      <a:pt x="45" y="20"/>
                    </a:lnTo>
                    <a:lnTo>
                      <a:pt x="53" y="20"/>
                    </a:lnTo>
                    <a:lnTo>
                      <a:pt x="62" y="18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4"/>
                    </a:lnTo>
                    <a:lnTo>
                      <a:pt x="70" y="8"/>
                    </a:lnTo>
                    <a:lnTo>
                      <a:pt x="59" y="10"/>
                    </a:lnTo>
                    <a:lnTo>
                      <a:pt x="45" y="11"/>
                    </a:lnTo>
                    <a:lnTo>
                      <a:pt x="30" y="11"/>
                    </a:lnTo>
                    <a:lnTo>
                      <a:pt x="23" y="10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830"/>
              <p:cNvSpPr>
                <a:spLocks noChangeArrowheads="1"/>
              </p:cNvSpPr>
              <p:nvPr/>
            </p:nvSpPr>
            <p:spPr bwMode="auto">
              <a:xfrm rot="20244424">
                <a:off x="2351605" y="1609078"/>
                <a:ext cx="860745" cy="26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0" name="Oval 830"/>
              <p:cNvSpPr>
                <a:spLocks noChangeArrowheads="1"/>
              </p:cNvSpPr>
              <p:nvPr/>
            </p:nvSpPr>
            <p:spPr bwMode="auto">
              <a:xfrm rot="2227951" flipV="1">
                <a:off x="3056131" y="1677702"/>
                <a:ext cx="810330" cy="271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6" name="Group 2515"/>
          <p:cNvGrpSpPr/>
          <p:nvPr/>
        </p:nvGrpSpPr>
        <p:grpSpPr>
          <a:xfrm>
            <a:off x="7188031" y="2474292"/>
            <a:ext cx="2304807" cy="3490180"/>
            <a:chOff x="4486243" y="1858971"/>
            <a:chExt cx="2304807" cy="3610117"/>
          </a:xfrm>
        </p:grpSpPr>
        <p:grpSp>
          <p:nvGrpSpPr>
            <p:cNvPr id="2517" name="Group 2516"/>
            <p:cNvGrpSpPr/>
            <p:nvPr/>
          </p:nvGrpSpPr>
          <p:grpSpPr>
            <a:xfrm>
              <a:off x="4486243" y="3495742"/>
              <a:ext cx="746125" cy="444500"/>
              <a:chOff x="5159566" y="3408423"/>
              <a:chExt cx="746125" cy="444500"/>
            </a:xfrm>
          </p:grpSpPr>
          <p:sp>
            <p:nvSpPr>
              <p:cNvPr id="2735" name="Freeform 661"/>
              <p:cNvSpPr>
                <a:spLocks/>
              </p:cNvSpPr>
              <p:nvPr/>
            </p:nvSpPr>
            <p:spPr bwMode="auto">
              <a:xfrm>
                <a:off x="5375466" y="3414773"/>
                <a:ext cx="530225" cy="387350"/>
              </a:xfrm>
              <a:custGeom>
                <a:avLst/>
                <a:gdLst>
                  <a:gd name="T0" fmla="*/ 0 w 334"/>
                  <a:gd name="T1" fmla="*/ 176 h 244"/>
                  <a:gd name="T2" fmla="*/ 0 w 334"/>
                  <a:gd name="T3" fmla="*/ 176 h 244"/>
                  <a:gd name="T4" fmla="*/ 8 w 334"/>
                  <a:gd name="T5" fmla="*/ 184 h 244"/>
                  <a:gd name="T6" fmla="*/ 30 w 334"/>
                  <a:gd name="T7" fmla="*/ 200 h 244"/>
                  <a:gd name="T8" fmla="*/ 46 w 334"/>
                  <a:gd name="T9" fmla="*/ 210 h 244"/>
                  <a:gd name="T10" fmla="*/ 66 w 334"/>
                  <a:gd name="T11" fmla="*/ 220 h 244"/>
                  <a:gd name="T12" fmla="*/ 86 w 334"/>
                  <a:gd name="T13" fmla="*/ 230 h 244"/>
                  <a:gd name="T14" fmla="*/ 110 w 334"/>
                  <a:gd name="T15" fmla="*/ 238 h 244"/>
                  <a:gd name="T16" fmla="*/ 136 w 334"/>
                  <a:gd name="T17" fmla="*/ 242 h 244"/>
                  <a:gd name="T18" fmla="*/ 162 w 334"/>
                  <a:gd name="T19" fmla="*/ 244 h 244"/>
                  <a:gd name="T20" fmla="*/ 190 w 334"/>
                  <a:gd name="T21" fmla="*/ 242 h 244"/>
                  <a:gd name="T22" fmla="*/ 204 w 334"/>
                  <a:gd name="T23" fmla="*/ 238 h 244"/>
                  <a:gd name="T24" fmla="*/ 218 w 334"/>
                  <a:gd name="T25" fmla="*/ 234 h 244"/>
                  <a:gd name="T26" fmla="*/ 232 w 334"/>
                  <a:gd name="T27" fmla="*/ 228 h 244"/>
                  <a:gd name="T28" fmla="*/ 248 w 334"/>
                  <a:gd name="T29" fmla="*/ 220 h 244"/>
                  <a:gd name="T30" fmla="*/ 262 w 334"/>
                  <a:gd name="T31" fmla="*/ 212 h 244"/>
                  <a:gd name="T32" fmla="*/ 276 w 334"/>
                  <a:gd name="T33" fmla="*/ 200 h 244"/>
                  <a:gd name="T34" fmla="*/ 292 w 334"/>
                  <a:gd name="T35" fmla="*/ 188 h 244"/>
                  <a:gd name="T36" fmla="*/ 306 w 334"/>
                  <a:gd name="T37" fmla="*/ 172 h 244"/>
                  <a:gd name="T38" fmla="*/ 320 w 334"/>
                  <a:gd name="T39" fmla="*/ 156 h 244"/>
                  <a:gd name="T40" fmla="*/ 334 w 334"/>
                  <a:gd name="T41" fmla="*/ 136 h 244"/>
                  <a:gd name="T42" fmla="*/ 250 w 334"/>
                  <a:gd name="T43" fmla="*/ 0 h 244"/>
                  <a:gd name="T44" fmla="*/ 250 w 334"/>
                  <a:gd name="T45" fmla="*/ 0 h 244"/>
                  <a:gd name="T46" fmla="*/ 248 w 334"/>
                  <a:gd name="T47" fmla="*/ 12 h 244"/>
                  <a:gd name="T48" fmla="*/ 244 w 334"/>
                  <a:gd name="T49" fmla="*/ 36 h 244"/>
                  <a:gd name="T50" fmla="*/ 240 w 334"/>
                  <a:gd name="T51" fmla="*/ 54 h 244"/>
                  <a:gd name="T52" fmla="*/ 234 w 334"/>
                  <a:gd name="T53" fmla="*/ 70 h 244"/>
                  <a:gd name="T54" fmla="*/ 228 w 334"/>
                  <a:gd name="T55" fmla="*/ 88 h 244"/>
                  <a:gd name="T56" fmla="*/ 218 w 334"/>
                  <a:gd name="T57" fmla="*/ 106 h 244"/>
                  <a:gd name="T58" fmla="*/ 208 w 334"/>
                  <a:gd name="T59" fmla="*/ 122 h 244"/>
                  <a:gd name="T60" fmla="*/ 194 w 334"/>
                  <a:gd name="T61" fmla="*/ 134 h 244"/>
                  <a:gd name="T62" fmla="*/ 178 w 334"/>
                  <a:gd name="T63" fmla="*/ 144 h 244"/>
                  <a:gd name="T64" fmla="*/ 170 w 334"/>
                  <a:gd name="T65" fmla="*/ 148 h 244"/>
                  <a:gd name="T66" fmla="*/ 160 w 334"/>
                  <a:gd name="T67" fmla="*/ 150 h 244"/>
                  <a:gd name="T68" fmla="*/ 150 w 334"/>
                  <a:gd name="T69" fmla="*/ 150 h 244"/>
                  <a:gd name="T70" fmla="*/ 138 w 334"/>
                  <a:gd name="T71" fmla="*/ 150 h 244"/>
                  <a:gd name="T72" fmla="*/ 126 w 334"/>
                  <a:gd name="T73" fmla="*/ 148 h 244"/>
                  <a:gd name="T74" fmla="*/ 114 w 334"/>
                  <a:gd name="T75" fmla="*/ 144 h 244"/>
                  <a:gd name="T76" fmla="*/ 100 w 334"/>
                  <a:gd name="T77" fmla="*/ 138 h 244"/>
                  <a:gd name="T78" fmla="*/ 86 w 334"/>
                  <a:gd name="T79" fmla="*/ 130 h 244"/>
                  <a:gd name="T80" fmla="*/ 72 w 334"/>
                  <a:gd name="T81" fmla="*/ 122 h 244"/>
                  <a:gd name="T82" fmla="*/ 56 w 334"/>
                  <a:gd name="T83" fmla="*/ 110 h 244"/>
                  <a:gd name="T84" fmla="*/ 0 w 334"/>
                  <a:gd name="T85" fmla="*/ 17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244">
                    <a:moveTo>
                      <a:pt x="0" y="176"/>
                    </a:moveTo>
                    <a:lnTo>
                      <a:pt x="0" y="176"/>
                    </a:lnTo>
                    <a:lnTo>
                      <a:pt x="8" y="184"/>
                    </a:lnTo>
                    <a:lnTo>
                      <a:pt x="30" y="200"/>
                    </a:lnTo>
                    <a:lnTo>
                      <a:pt x="46" y="210"/>
                    </a:lnTo>
                    <a:lnTo>
                      <a:pt x="66" y="220"/>
                    </a:lnTo>
                    <a:lnTo>
                      <a:pt x="86" y="230"/>
                    </a:lnTo>
                    <a:lnTo>
                      <a:pt x="110" y="238"/>
                    </a:lnTo>
                    <a:lnTo>
                      <a:pt x="136" y="242"/>
                    </a:lnTo>
                    <a:lnTo>
                      <a:pt x="162" y="244"/>
                    </a:lnTo>
                    <a:lnTo>
                      <a:pt x="190" y="242"/>
                    </a:lnTo>
                    <a:lnTo>
                      <a:pt x="204" y="238"/>
                    </a:lnTo>
                    <a:lnTo>
                      <a:pt x="218" y="234"/>
                    </a:lnTo>
                    <a:lnTo>
                      <a:pt x="232" y="228"/>
                    </a:lnTo>
                    <a:lnTo>
                      <a:pt x="248" y="220"/>
                    </a:lnTo>
                    <a:lnTo>
                      <a:pt x="262" y="212"/>
                    </a:lnTo>
                    <a:lnTo>
                      <a:pt x="276" y="200"/>
                    </a:lnTo>
                    <a:lnTo>
                      <a:pt x="292" y="188"/>
                    </a:lnTo>
                    <a:lnTo>
                      <a:pt x="306" y="172"/>
                    </a:lnTo>
                    <a:lnTo>
                      <a:pt x="320" y="156"/>
                    </a:lnTo>
                    <a:lnTo>
                      <a:pt x="334" y="136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8" y="12"/>
                    </a:lnTo>
                    <a:lnTo>
                      <a:pt x="244" y="36"/>
                    </a:lnTo>
                    <a:lnTo>
                      <a:pt x="240" y="54"/>
                    </a:lnTo>
                    <a:lnTo>
                      <a:pt x="234" y="70"/>
                    </a:lnTo>
                    <a:lnTo>
                      <a:pt x="228" y="88"/>
                    </a:lnTo>
                    <a:lnTo>
                      <a:pt x="218" y="106"/>
                    </a:lnTo>
                    <a:lnTo>
                      <a:pt x="208" y="122"/>
                    </a:lnTo>
                    <a:lnTo>
                      <a:pt x="194" y="134"/>
                    </a:lnTo>
                    <a:lnTo>
                      <a:pt x="178" y="144"/>
                    </a:lnTo>
                    <a:lnTo>
                      <a:pt x="170" y="148"/>
                    </a:lnTo>
                    <a:lnTo>
                      <a:pt x="160" y="150"/>
                    </a:lnTo>
                    <a:lnTo>
                      <a:pt x="150" y="150"/>
                    </a:lnTo>
                    <a:lnTo>
                      <a:pt x="138" y="150"/>
                    </a:lnTo>
                    <a:lnTo>
                      <a:pt x="126" y="148"/>
                    </a:lnTo>
                    <a:lnTo>
                      <a:pt x="114" y="144"/>
                    </a:lnTo>
                    <a:lnTo>
                      <a:pt x="100" y="138"/>
                    </a:lnTo>
                    <a:lnTo>
                      <a:pt x="86" y="130"/>
                    </a:lnTo>
                    <a:lnTo>
                      <a:pt x="72" y="122"/>
                    </a:lnTo>
                    <a:lnTo>
                      <a:pt x="56" y="11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696"/>
              <p:cNvSpPr>
                <a:spLocks/>
              </p:cNvSpPr>
              <p:nvPr/>
            </p:nvSpPr>
            <p:spPr bwMode="auto">
              <a:xfrm>
                <a:off x="5159566" y="3408423"/>
                <a:ext cx="441325" cy="444500"/>
              </a:xfrm>
              <a:custGeom>
                <a:avLst/>
                <a:gdLst>
                  <a:gd name="T0" fmla="*/ 234 w 278"/>
                  <a:gd name="T1" fmla="*/ 242 h 280"/>
                  <a:gd name="T2" fmla="*/ 250 w 278"/>
                  <a:gd name="T3" fmla="*/ 220 h 280"/>
                  <a:gd name="T4" fmla="*/ 262 w 278"/>
                  <a:gd name="T5" fmla="*/ 198 h 280"/>
                  <a:gd name="T6" fmla="*/ 274 w 278"/>
                  <a:gd name="T7" fmla="*/ 166 h 280"/>
                  <a:gd name="T8" fmla="*/ 278 w 278"/>
                  <a:gd name="T9" fmla="*/ 132 h 280"/>
                  <a:gd name="T10" fmla="*/ 274 w 278"/>
                  <a:gd name="T11" fmla="*/ 98 h 280"/>
                  <a:gd name="T12" fmla="*/ 266 w 278"/>
                  <a:gd name="T13" fmla="*/ 64 h 280"/>
                  <a:gd name="T14" fmla="*/ 266 w 278"/>
                  <a:gd name="T15" fmla="*/ 52 h 280"/>
                  <a:gd name="T16" fmla="*/ 262 w 278"/>
                  <a:gd name="T17" fmla="*/ 40 h 280"/>
                  <a:gd name="T18" fmla="*/ 252 w 278"/>
                  <a:gd name="T19" fmla="*/ 32 h 280"/>
                  <a:gd name="T20" fmla="*/ 226 w 278"/>
                  <a:gd name="T21" fmla="*/ 22 h 280"/>
                  <a:gd name="T22" fmla="*/ 214 w 278"/>
                  <a:gd name="T23" fmla="*/ 22 h 280"/>
                  <a:gd name="T24" fmla="*/ 190 w 278"/>
                  <a:gd name="T25" fmla="*/ 20 h 280"/>
                  <a:gd name="T26" fmla="*/ 174 w 278"/>
                  <a:gd name="T27" fmla="*/ 18 h 280"/>
                  <a:gd name="T28" fmla="*/ 144 w 278"/>
                  <a:gd name="T29" fmla="*/ 6 h 280"/>
                  <a:gd name="T30" fmla="*/ 128 w 278"/>
                  <a:gd name="T31" fmla="*/ 2 h 280"/>
                  <a:gd name="T32" fmla="*/ 92 w 278"/>
                  <a:gd name="T33" fmla="*/ 2 h 280"/>
                  <a:gd name="T34" fmla="*/ 50 w 278"/>
                  <a:gd name="T35" fmla="*/ 8 h 280"/>
                  <a:gd name="T36" fmla="*/ 22 w 278"/>
                  <a:gd name="T37" fmla="*/ 20 h 280"/>
                  <a:gd name="T38" fmla="*/ 8 w 278"/>
                  <a:gd name="T39" fmla="*/ 32 h 280"/>
                  <a:gd name="T40" fmla="*/ 0 w 278"/>
                  <a:gd name="T41" fmla="*/ 46 h 280"/>
                  <a:gd name="T42" fmla="*/ 0 w 278"/>
                  <a:gd name="T43" fmla="*/ 54 h 280"/>
                  <a:gd name="T44" fmla="*/ 6 w 278"/>
                  <a:gd name="T45" fmla="*/ 82 h 280"/>
                  <a:gd name="T46" fmla="*/ 8 w 278"/>
                  <a:gd name="T47" fmla="*/ 96 h 280"/>
                  <a:gd name="T48" fmla="*/ 4 w 278"/>
                  <a:gd name="T49" fmla="*/ 132 h 280"/>
                  <a:gd name="T50" fmla="*/ 4 w 278"/>
                  <a:gd name="T51" fmla="*/ 154 h 280"/>
                  <a:gd name="T52" fmla="*/ 22 w 278"/>
                  <a:gd name="T53" fmla="*/ 176 h 280"/>
                  <a:gd name="T54" fmla="*/ 28 w 278"/>
                  <a:gd name="T55" fmla="*/ 182 h 280"/>
                  <a:gd name="T56" fmla="*/ 26 w 278"/>
                  <a:gd name="T57" fmla="*/ 188 h 280"/>
                  <a:gd name="T58" fmla="*/ 24 w 278"/>
                  <a:gd name="T59" fmla="*/ 198 h 280"/>
                  <a:gd name="T60" fmla="*/ 28 w 278"/>
                  <a:gd name="T61" fmla="*/ 210 h 280"/>
                  <a:gd name="T62" fmla="*/ 40 w 278"/>
                  <a:gd name="T63" fmla="*/ 222 h 280"/>
                  <a:gd name="T64" fmla="*/ 48 w 278"/>
                  <a:gd name="T65" fmla="*/ 234 h 280"/>
                  <a:gd name="T66" fmla="*/ 54 w 278"/>
                  <a:gd name="T67" fmla="*/ 246 h 280"/>
                  <a:gd name="T68" fmla="*/ 68 w 278"/>
                  <a:gd name="T69" fmla="*/ 262 h 280"/>
                  <a:gd name="T70" fmla="*/ 78 w 278"/>
                  <a:gd name="T71" fmla="*/ 270 h 280"/>
                  <a:gd name="T72" fmla="*/ 92 w 278"/>
                  <a:gd name="T73" fmla="*/ 276 h 280"/>
                  <a:gd name="T74" fmla="*/ 102 w 278"/>
                  <a:gd name="T75" fmla="*/ 272 h 280"/>
                  <a:gd name="T76" fmla="*/ 118 w 278"/>
                  <a:gd name="T77" fmla="*/ 272 h 280"/>
                  <a:gd name="T78" fmla="*/ 142 w 278"/>
                  <a:gd name="T79" fmla="*/ 280 h 280"/>
                  <a:gd name="T80" fmla="*/ 162 w 278"/>
                  <a:gd name="T81" fmla="*/ 280 h 280"/>
                  <a:gd name="T82" fmla="*/ 176 w 278"/>
                  <a:gd name="T83" fmla="*/ 278 h 280"/>
                  <a:gd name="T84" fmla="*/ 196 w 278"/>
                  <a:gd name="T85" fmla="*/ 274 h 280"/>
                  <a:gd name="T86" fmla="*/ 218 w 278"/>
                  <a:gd name="T87" fmla="*/ 260 h 280"/>
                  <a:gd name="T88" fmla="*/ 242 w 278"/>
                  <a:gd name="T89" fmla="*/ 23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80">
                    <a:moveTo>
                      <a:pt x="234" y="242"/>
                    </a:moveTo>
                    <a:lnTo>
                      <a:pt x="234" y="242"/>
                    </a:lnTo>
                    <a:lnTo>
                      <a:pt x="244" y="230"/>
                    </a:lnTo>
                    <a:lnTo>
                      <a:pt x="250" y="220"/>
                    </a:lnTo>
                    <a:lnTo>
                      <a:pt x="262" y="198"/>
                    </a:lnTo>
                    <a:lnTo>
                      <a:pt x="262" y="198"/>
                    </a:lnTo>
                    <a:lnTo>
                      <a:pt x="268" y="182"/>
                    </a:lnTo>
                    <a:lnTo>
                      <a:pt x="274" y="166"/>
                    </a:lnTo>
                    <a:lnTo>
                      <a:pt x="276" y="148"/>
                    </a:lnTo>
                    <a:lnTo>
                      <a:pt x="278" y="132"/>
                    </a:lnTo>
                    <a:lnTo>
                      <a:pt x="276" y="114"/>
                    </a:lnTo>
                    <a:lnTo>
                      <a:pt x="274" y="98"/>
                    </a:lnTo>
                    <a:lnTo>
                      <a:pt x="266" y="64"/>
                    </a:lnTo>
                    <a:lnTo>
                      <a:pt x="266" y="64"/>
                    </a:lnTo>
                    <a:lnTo>
                      <a:pt x="266" y="58"/>
                    </a:lnTo>
                    <a:lnTo>
                      <a:pt x="266" y="52"/>
                    </a:lnTo>
                    <a:lnTo>
                      <a:pt x="266" y="46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52" y="32"/>
                    </a:lnTo>
                    <a:lnTo>
                      <a:pt x="240" y="26"/>
                    </a:lnTo>
                    <a:lnTo>
                      <a:pt x="226" y="22"/>
                    </a:lnTo>
                    <a:lnTo>
                      <a:pt x="214" y="22"/>
                    </a:lnTo>
                    <a:lnTo>
                      <a:pt x="214" y="22"/>
                    </a:lnTo>
                    <a:lnTo>
                      <a:pt x="202" y="20"/>
                    </a:lnTo>
                    <a:lnTo>
                      <a:pt x="190" y="20"/>
                    </a:lnTo>
                    <a:lnTo>
                      <a:pt x="190" y="20"/>
                    </a:lnTo>
                    <a:lnTo>
                      <a:pt x="174" y="18"/>
                    </a:lnTo>
                    <a:lnTo>
                      <a:pt x="158" y="12"/>
                    </a:lnTo>
                    <a:lnTo>
                      <a:pt x="144" y="6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12" y="0"/>
                    </a:lnTo>
                    <a:lnTo>
                      <a:pt x="92" y="2"/>
                    </a:lnTo>
                    <a:lnTo>
                      <a:pt x="72" y="4"/>
                    </a:lnTo>
                    <a:lnTo>
                      <a:pt x="50" y="8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14" y="26"/>
                    </a:lnTo>
                    <a:lnTo>
                      <a:pt x="8" y="32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7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96"/>
                    </a:lnTo>
                    <a:lnTo>
                      <a:pt x="8" y="108"/>
                    </a:lnTo>
                    <a:lnTo>
                      <a:pt x="4" y="132"/>
                    </a:lnTo>
                    <a:lnTo>
                      <a:pt x="2" y="142"/>
                    </a:lnTo>
                    <a:lnTo>
                      <a:pt x="4" y="154"/>
                    </a:lnTo>
                    <a:lnTo>
                      <a:pt x="10" y="164"/>
                    </a:lnTo>
                    <a:lnTo>
                      <a:pt x="22" y="176"/>
                    </a:lnTo>
                    <a:lnTo>
                      <a:pt x="22" y="176"/>
                    </a:lnTo>
                    <a:lnTo>
                      <a:pt x="28" y="182"/>
                    </a:lnTo>
                    <a:lnTo>
                      <a:pt x="28" y="184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8" y="210"/>
                    </a:lnTo>
                    <a:lnTo>
                      <a:pt x="32" y="214"/>
                    </a:lnTo>
                    <a:lnTo>
                      <a:pt x="40" y="222"/>
                    </a:lnTo>
                    <a:lnTo>
                      <a:pt x="46" y="228"/>
                    </a:lnTo>
                    <a:lnTo>
                      <a:pt x="48" y="234"/>
                    </a:lnTo>
                    <a:lnTo>
                      <a:pt x="48" y="234"/>
                    </a:lnTo>
                    <a:lnTo>
                      <a:pt x="54" y="246"/>
                    </a:lnTo>
                    <a:lnTo>
                      <a:pt x="60" y="254"/>
                    </a:lnTo>
                    <a:lnTo>
                      <a:pt x="68" y="262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6" y="272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102" y="272"/>
                    </a:lnTo>
                    <a:lnTo>
                      <a:pt x="112" y="272"/>
                    </a:lnTo>
                    <a:lnTo>
                      <a:pt x="118" y="272"/>
                    </a:lnTo>
                    <a:lnTo>
                      <a:pt x="126" y="274"/>
                    </a:lnTo>
                    <a:lnTo>
                      <a:pt x="142" y="280"/>
                    </a:lnTo>
                    <a:lnTo>
                      <a:pt x="152" y="280"/>
                    </a:lnTo>
                    <a:lnTo>
                      <a:pt x="162" y="280"/>
                    </a:lnTo>
                    <a:lnTo>
                      <a:pt x="162" y="280"/>
                    </a:lnTo>
                    <a:lnTo>
                      <a:pt x="176" y="278"/>
                    </a:lnTo>
                    <a:lnTo>
                      <a:pt x="184" y="278"/>
                    </a:lnTo>
                    <a:lnTo>
                      <a:pt x="196" y="274"/>
                    </a:lnTo>
                    <a:lnTo>
                      <a:pt x="206" y="268"/>
                    </a:lnTo>
                    <a:lnTo>
                      <a:pt x="218" y="260"/>
                    </a:lnTo>
                    <a:lnTo>
                      <a:pt x="230" y="248"/>
                    </a:lnTo>
                    <a:lnTo>
                      <a:pt x="242" y="234"/>
                    </a:lnTo>
                    <a:lnTo>
                      <a:pt x="23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697"/>
              <p:cNvSpPr>
                <a:spLocks/>
              </p:cNvSpPr>
              <p:nvPr/>
            </p:nvSpPr>
            <p:spPr bwMode="auto">
              <a:xfrm>
                <a:off x="5169091" y="3421123"/>
                <a:ext cx="419100" cy="425450"/>
              </a:xfrm>
              <a:custGeom>
                <a:avLst/>
                <a:gdLst>
                  <a:gd name="T0" fmla="*/ 216 w 264"/>
                  <a:gd name="T1" fmla="*/ 234 h 268"/>
                  <a:gd name="T2" fmla="*/ 250 w 264"/>
                  <a:gd name="T3" fmla="*/ 184 h 268"/>
                  <a:gd name="T4" fmla="*/ 258 w 264"/>
                  <a:gd name="T5" fmla="*/ 166 h 268"/>
                  <a:gd name="T6" fmla="*/ 264 w 264"/>
                  <a:gd name="T7" fmla="*/ 138 h 268"/>
                  <a:gd name="T8" fmla="*/ 264 w 264"/>
                  <a:gd name="T9" fmla="*/ 110 h 268"/>
                  <a:gd name="T10" fmla="*/ 254 w 264"/>
                  <a:gd name="T11" fmla="*/ 62 h 268"/>
                  <a:gd name="T12" fmla="*/ 252 w 264"/>
                  <a:gd name="T13" fmla="*/ 54 h 268"/>
                  <a:gd name="T14" fmla="*/ 254 w 264"/>
                  <a:gd name="T15" fmla="*/ 42 h 268"/>
                  <a:gd name="T16" fmla="*/ 252 w 264"/>
                  <a:gd name="T17" fmla="*/ 38 h 268"/>
                  <a:gd name="T18" fmla="*/ 246 w 264"/>
                  <a:gd name="T19" fmla="*/ 32 h 268"/>
                  <a:gd name="T20" fmla="*/ 218 w 264"/>
                  <a:gd name="T21" fmla="*/ 20 h 268"/>
                  <a:gd name="T22" fmla="*/ 208 w 264"/>
                  <a:gd name="T23" fmla="*/ 20 h 268"/>
                  <a:gd name="T24" fmla="*/ 192 w 264"/>
                  <a:gd name="T25" fmla="*/ 20 h 268"/>
                  <a:gd name="T26" fmla="*/ 180 w 264"/>
                  <a:gd name="T27" fmla="*/ 18 h 268"/>
                  <a:gd name="T28" fmla="*/ 172 w 264"/>
                  <a:gd name="T29" fmla="*/ 18 h 268"/>
                  <a:gd name="T30" fmla="*/ 154 w 264"/>
                  <a:gd name="T31" fmla="*/ 14 h 268"/>
                  <a:gd name="T32" fmla="*/ 146 w 264"/>
                  <a:gd name="T33" fmla="*/ 8 h 268"/>
                  <a:gd name="T34" fmla="*/ 112 w 264"/>
                  <a:gd name="T35" fmla="*/ 0 h 268"/>
                  <a:gd name="T36" fmla="*/ 88 w 264"/>
                  <a:gd name="T37" fmla="*/ 0 h 268"/>
                  <a:gd name="T38" fmla="*/ 58 w 264"/>
                  <a:gd name="T39" fmla="*/ 6 h 268"/>
                  <a:gd name="T40" fmla="*/ 30 w 264"/>
                  <a:gd name="T41" fmla="*/ 14 h 268"/>
                  <a:gd name="T42" fmla="*/ 8 w 264"/>
                  <a:gd name="T43" fmla="*/ 28 h 268"/>
                  <a:gd name="T44" fmla="*/ 0 w 264"/>
                  <a:gd name="T45" fmla="*/ 42 h 268"/>
                  <a:gd name="T46" fmla="*/ 0 w 264"/>
                  <a:gd name="T47" fmla="*/ 46 h 268"/>
                  <a:gd name="T48" fmla="*/ 8 w 264"/>
                  <a:gd name="T49" fmla="*/ 76 h 268"/>
                  <a:gd name="T50" fmla="*/ 10 w 264"/>
                  <a:gd name="T51" fmla="*/ 94 h 268"/>
                  <a:gd name="T52" fmla="*/ 10 w 264"/>
                  <a:gd name="T53" fmla="*/ 102 h 268"/>
                  <a:gd name="T54" fmla="*/ 2 w 264"/>
                  <a:gd name="T55" fmla="*/ 132 h 268"/>
                  <a:gd name="T56" fmla="*/ 4 w 264"/>
                  <a:gd name="T57" fmla="*/ 144 h 268"/>
                  <a:gd name="T58" fmla="*/ 10 w 264"/>
                  <a:gd name="T59" fmla="*/ 154 h 268"/>
                  <a:gd name="T60" fmla="*/ 26 w 264"/>
                  <a:gd name="T61" fmla="*/ 168 h 268"/>
                  <a:gd name="T62" fmla="*/ 28 w 264"/>
                  <a:gd name="T63" fmla="*/ 182 h 268"/>
                  <a:gd name="T64" fmla="*/ 26 w 264"/>
                  <a:gd name="T65" fmla="*/ 190 h 268"/>
                  <a:gd name="T66" fmla="*/ 28 w 264"/>
                  <a:gd name="T67" fmla="*/ 200 h 268"/>
                  <a:gd name="T68" fmla="*/ 36 w 264"/>
                  <a:gd name="T69" fmla="*/ 206 h 268"/>
                  <a:gd name="T70" fmla="*/ 48 w 264"/>
                  <a:gd name="T71" fmla="*/ 222 h 268"/>
                  <a:gd name="T72" fmla="*/ 58 w 264"/>
                  <a:gd name="T73" fmla="*/ 240 h 268"/>
                  <a:gd name="T74" fmla="*/ 62 w 264"/>
                  <a:gd name="T75" fmla="*/ 246 h 268"/>
                  <a:gd name="T76" fmla="*/ 78 w 264"/>
                  <a:gd name="T77" fmla="*/ 256 h 268"/>
                  <a:gd name="T78" fmla="*/ 92 w 264"/>
                  <a:gd name="T79" fmla="*/ 264 h 268"/>
                  <a:gd name="T80" fmla="*/ 94 w 264"/>
                  <a:gd name="T81" fmla="*/ 266 h 268"/>
                  <a:gd name="T82" fmla="*/ 108 w 264"/>
                  <a:gd name="T83" fmla="*/ 268 h 268"/>
                  <a:gd name="T84" fmla="*/ 168 w 264"/>
                  <a:gd name="T85" fmla="*/ 262 h 268"/>
                  <a:gd name="T86" fmla="*/ 184 w 264"/>
                  <a:gd name="T87" fmla="*/ 258 h 268"/>
                  <a:gd name="T88" fmla="*/ 208 w 264"/>
                  <a:gd name="T89" fmla="*/ 242 h 268"/>
                  <a:gd name="T90" fmla="*/ 216 w 264"/>
                  <a:gd name="T91" fmla="*/ 2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4" h="268">
                    <a:moveTo>
                      <a:pt x="216" y="234"/>
                    </a:moveTo>
                    <a:lnTo>
                      <a:pt x="216" y="234"/>
                    </a:lnTo>
                    <a:lnTo>
                      <a:pt x="240" y="202"/>
                    </a:lnTo>
                    <a:lnTo>
                      <a:pt x="250" y="184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2" y="154"/>
                    </a:lnTo>
                    <a:lnTo>
                      <a:pt x="264" y="138"/>
                    </a:lnTo>
                    <a:lnTo>
                      <a:pt x="264" y="124"/>
                    </a:lnTo>
                    <a:lnTo>
                      <a:pt x="264" y="110"/>
                    </a:lnTo>
                    <a:lnTo>
                      <a:pt x="258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4" y="42"/>
                    </a:lnTo>
                    <a:lnTo>
                      <a:pt x="254" y="40"/>
                    </a:lnTo>
                    <a:lnTo>
                      <a:pt x="252" y="38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24" y="22"/>
                    </a:lnTo>
                    <a:lnTo>
                      <a:pt x="218" y="20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98" y="22"/>
                    </a:lnTo>
                    <a:lnTo>
                      <a:pt x="192" y="20"/>
                    </a:lnTo>
                    <a:lnTo>
                      <a:pt x="192" y="20"/>
                    </a:lnTo>
                    <a:lnTo>
                      <a:pt x="180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62" y="16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46" y="8"/>
                    </a:lnTo>
                    <a:lnTo>
                      <a:pt x="132" y="4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8" y="6"/>
                    </a:lnTo>
                    <a:lnTo>
                      <a:pt x="44" y="10"/>
                    </a:lnTo>
                    <a:lnTo>
                      <a:pt x="30" y="14"/>
                    </a:lnTo>
                    <a:lnTo>
                      <a:pt x="18" y="20"/>
                    </a:lnTo>
                    <a:lnTo>
                      <a:pt x="8" y="28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" y="64"/>
                    </a:lnTo>
                    <a:lnTo>
                      <a:pt x="8" y="76"/>
                    </a:lnTo>
                    <a:lnTo>
                      <a:pt x="10" y="88"/>
                    </a:lnTo>
                    <a:lnTo>
                      <a:pt x="10" y="94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6" y="118"/>
                    </a:lnTo>
                    <a:lnTo>
                      <a:pt x="2" y="132"/>
                    </a:lnTo>
                    <a:lnTo>
                      <a:pt x="2" y="138"/>
                    </a:lnTo>
                    <a:lnTo>
                      <a:pt x="4" y="144"/>
                    </a:lnTo>
                    <a:lnTo>
                      <a:pt x="6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26" y="168"/>
                    </a:lnTo>
                    <a:lnTo>
                      <a:pt x="30" y="174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26" y="190"/>
                    </a:lnTo>
                    <a:lnTo>
                      <a:pt x="26" y="194"/>
                    </a:lnTo>
                    <a:lnTo>
                      <a:pt x="28" y="200"/>
                    </a:lnTo>
                    <a:lnTo>
                      <a:pt x="36" y="206"/>
                    </a:lnTo>
                    <a:lnTo>
                      <a:pt x="36" y="206"/>
                    </a:lnTo>
                    <a:lnTo>
                      <a:pt x="44" y="214"/>
                    </a:lnTo>
                    <a:lnTo>
                      <a:pt x="48" y="222"/>
                    </a:lnTo>
                    <a:lnTo>
                      <a:pt x="52" y="230"/>
                    </a:lnTo>
                    <a:lnTo>
                      <a:pt x="58" y="240"/>
                    </a:lnTo>
                    <a:lnTo>
                      <a:pt x="58" y="240"/>
                    </a:lnTo>
                    <a:lnTo>
                      <a:pt x="62" y="246"/>
                    </a:lnTo>
                    <a:lnTo>
                      <a:pt x="68" y="250"/>
                    </a:lnTo>
                    <a:lnTo>
                      <a:pt x="78" y="256"/>
                    </a:lnTo>
                    <a:lnTo>
                      <a:pt x="88" y="262"/>
                    </a:lnTo>
                    <a:lnTo>
                      <a:pt x="92" y="264"/>
                    </a:lnTo>
                    <a:lnTo>
                      <a:pt x="94" y="266"/>
                    </a:lnTo>
                    <a:lnTo>
                      <a:pt x="94" y="266"/>
                    </a:lnTo>
                    <a:lnTo>
                      <a:pt x="98" y="268"/>
                    </a:lnTo>
                    <a:lnTo>
                      <a:pt x="108" y="268"/>
                    </a:lnTo>
                    <a:lnTo>
                      <a:pt x="138" y="266"/>
                    </a:lnTo>
                    <a:lnTo>
                      <a:pt x="168" y="262"/>
                    </a:lnTo>
                    <a:lnTo>
                      <a:pt x="184" y="258"/>
                    </a:lnTo>
                    <a:lnTo>
                      <a:pt x="184" y="258"/>
                    </a:lnTo>
                    <a:lnTo>
                      <a:pt x="202" y="248"/>
                    </a:lnTo>
                    <a:lnTo>
                      <a:pt x="208" y="242"/>
                    </a:lnTo>
                    <a:lnTo>
                      <a:pt x="216" y="234"/>
                    </a:lnTo>
                    <a:lnTo>
                      <a:pt x="216" y="2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698"/>
              <p:cNvSpPr>
                <a:spLocks/>
              </p:cNvSpPr>
              <p:nvPr/>
            </p:nvSpPr>
            <p:spPr bwMode="auto">
              <a:xfrm>
                <a:off x="5461191" y="3443348"/>
                <a:ext cx="47625" cy="66675"/>
              </a:xfrm>
              <a:custGeom>
                <a:avLst/>
                <a:gdLst>
                  <a:gd name="T0" fmla="*/ 6 w 30"/>
                  <a:gd name="T1" fmla="*/ 42 h 42"/>
                  <a:gd name="T2" fmla="*/ 6 w 30"/>
                  <a:gd name="T3" fmla="*/ 42 h 42"/>
                  <a:gd name="T4" fmla="*/ 4 w 30"/>
                  <a:gd name="T5" fmla="*/ 38 h 42"/>
                  <a:gd name="T6" fmla="*/ 4 w 30"/>
                  <a:gd name="T7" fmla="*/ 28 h 42"/>
                  <a:gd name="T8" fmla="*/ 6 w 30"/>
                  <a:gd name="T9" fmla="*/ 18 h 42"/>
                  <a:gd name="T10" fmla="*/ 10 w 30"/>
                  <a:gd name="T11" fmla="*/ 12 h 42"/>
                  <a:gd name="T12" fmla="*/ 14 w 30"/>
                  <a:gd name="T13" fmla="*/ 10 h 42"/>
                  <a:gd name="T14" fmla="*/ 14 w 30"/>
                  <a:gd name="T15" fmla="*/ 10 h 42"/>
                  <a:gd name="T16" fmla="*/ 26 w 30"/>
                  <a:gd name="T17" fmla="*/ 4 h 42"/>
                  <a:gd name="T18" fmla="*/ 30 w 30"/>
                  <a:gd name="T19" fmla="*/ 2 h 42"/>
                  <a:gd name="T20" fmla="*/ 30 w 30"/>
                  <a:gd name="T21" fmla="*/ 2 h 42"/>
                  <a:gd name="T22" fmla="*/ 26 w 30"/>
                  <a:gd name="T23" fmla="*/ 2 h 42"/>
                  <a:gd name="T24" fmla="*/ 18 w 30"/>
                  <a:gd name="T25" fmla="*/ 0 h 42"/>
                  <a:gd name="T26" fmla="*/ 12 w 30"/>
                  <a:gd name="T27" fmla="*/ 2 h 42"/>
                  <a:gd name="T28" fmla="*/ 8 w 30"/>
                  <a:gd name="T29" fmla="*/ 2 h 42"/>
                  <a:gd name="T30" fmla="*/ 4 w 30"/>
                  <a:gd name="T31" fmla="*/ 6 h 42"/>
                  <a:gd name="T32" fmla="*/ 2 w 30"/>
                  <a:gd name="T33" fmla="*/ 12 h 42"/>
                  <a:gd name="T34" fmla="*/ 2 w 30"/>
                  <a:gd name="T35" fmla="*/ 12 h 42"/>
                  <a:gd name="T36" fmla="*/ 0 w 30"/>
                  <a:gd name="T37" fmla="*/ 24 h 42"/>
                  <a:gd name="T38" fmla="*/ 2 w 30"/>
                  <a:gd name="T39" fmla="*/ 34 h 42"/>
                  <a:gd name="T40" fmla="*/ 6 w 30"/>
                  <a:gd name="T41" fmla="*/ 42 h 42"/>
                  <a:gd name="T42" fmla="*/ 6 w 30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28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699"/>
              <p:cNvSpPr>
                <a:spLocks/>
              </p:cNvSpPr>
              <p:nvPr/>
            </p:nvSpPr>
            <p:spPr bwMode="auto">
              <a:xfrm>
                <a:off x="5473891" y="3544948"/>
                <a:ext cx="114300" cy="114300"/>
              </a:xfrm>
              <a:custGeom>
                <a:avLst/>
                <a:gdLst>
                  <a:gd name="T0" fmla="*/ 66 w 72"/>
                  <a:gd name="T1" fmla="*/ 0 h 72"/>
                  <a:gd name="T2" fmla="*/ 66 w 72"/>
                  <a:gd name="T3" fmla="*/ 0 h 72"/>
                  <a:gd name="T4" fmla="*/ 54 w 72"/>
                  <a:gd name="T5" fmla="*/ 28 h 72"/>
                  <a:gd name="T6" fmla="*/ 54 w 72"/>
                  <a:gd name="T7" fmla="*/ 28 h 72"/>
                  <a:gd name="T8" fmla="*/ 52 w 72"/>
                  <a:gd name="T9" fmla="*/ 38 h 72"/>
                  <a:gd name="T10" fmla="*/ 52 w 72"/>
                  <a:gd name="T11" fmla="*/ 48 h 72"/>
                  <a:gd name="T12" fmla="*/ 48 w 72"/>
                  <a:gd name="T13" fmla="*/ 58 h 72"/>
                  <a:gd name="T14" fmla="*/ 46 w 72"/>
                  <a:gd name="T15" fmla="*/ 62 h 72"/>
                  <a:gd name="T16" fmla="*/ 42 w 72"/>
                  <a:gd name="T17" fmla="*/ 62 h 72"/>
                  <a:gd name="T18" fmla="*/ 42 w 72"/>
                  <a:gd name="T19" fmla="*/ 62 h 72"/>
                  <a:gd name="T20" fmla="*/ 34 w 72"/>
                  <a:gd name="T21" fmla="*/ 64 h 72"/>
                  <a:gd name="T22" fmla="*/ 28 w 72"/>
                  <a:gd name="T23" fmla="*/ 64 h 72"/>
                  <a:gd name="T24" fmla="*/ 16 w 72"/>
                  <a:gd name="T25" fmla="*/ 58 h 72"/>
                  <a:gd name="T26" fmla="*/ 16 w 72"/>
                  <a:gd name="T27" fmla="*/ 58 h 72"/>
                  <a:gd name="T28" fmla="*/ 6 w 72"/>
                  <a:gd name="T29" fmla="*/ 54 h 72"/>
                  <a:gd name="T30" fmla="*/ 2 w 72"/>
                  <a:gd name="T31" fmla="*/ 54 h 72"/>
                  <a:gd name="T32" fmla="*/ 2 w 72"/>
                  <a:gd name="T33" fmla="*/ 54 h 72"/>
                  <a:gd name="T34" fmla="*/ 0 w 72"/>
                  <a:gd name="T35" fmla="*/ 58 h 72"/>
                  <a:gd name="T36" fmla="*/ 0 w 72"/>
                  <a:gd name="T37" fmla="*/ 60 h 72"/>
                  <a:gd name="T38" fmla="*/ 2 w 72"/>
                  <a:gd name="T39" fmla="*/ 62 h 72"/>
                  <a:gd name="T40" fmla="*/ 2 w 72"/>
                  <a:gd name="T41" fmla="*/ 62 h 72"/>
                  <a:gd name="T42" fmla="*/ 8 w 72"/>
                  <a:gd name="T43" fmla="*/ 68 h 72"/>
                  <a:gd name="T44" fmla="*/ 14 w 72"/>
                  <a:gd name="T45" fmla="*/ 70 h 72"/>
                  <a:gd name="T46" fmla="*/ 26 w 72"/>
                  <a:gd name="T47" fmla="*/ 72 h 72"/>
                  <a:gd name="T48" fmla="*/ 26 w 72"/>
                  <a:gd name="T49" fmla="*/ 72 h 72"/>
                  <a:gd name="T50" fmla="*/ 36 w 72"/>
                  <a:gd name="T51" fmla="*/ 72 h 72"/>
                  <a:gd name="T52" fmla="*/ 44 w 72"/>
                  <a:gd name="T53" fmla="*/ 72 h 72"/>
                  <a:gd name="T54" fmla="*/ 46 w 72"/>
                  <a:gd name="T55" fmla="*/ 72 h 72"/>
                  <a:gd name="T56" fmla="*/ 48 w 72"/>
                  <a:gd name="T57" fmla="*/ 70 h 72"/>
                  <a:gd name="T58" fmla="*/ 52 w 72"/>
                  <a:gd name="T59" fmla="*/ 60 h 72"/>
                  <a:gd name="T60" fmla="*/ 52 w 72"/>
                  <a:gd name="T61" fmla="*/ 60 h 72"/>
                  <a:gd name="T62" fmla="*/ 58 w 72"/>
                  <a:gd name="T63" fmla="*/ 34 h 72"/>
                  <a:gd name="T64" fmla="*/ 62 w 72"/>
                  <a:gd name="T65" fmla="*/ 22 h 72"/>
                  <a:gd name="T66" fmla="*/ 68 w 72"/>
                  <a:gd name="T67" fmla="*/ 14 h 72"/>
                  <a:gd name="T68" fmla="*/ 68 w 72"/>
                  <a:gd name="T69" fmla="*/ 14 h 72"/>
                  <a:gd name="T70" fmla="*/ 70 w 72"/>
                  <a:gd name="T71" fmla="*/ 10 h 72"/>
                  <a:gd name="T72" fmla="*/ 72 w 72"/>
                  <a:gd name="T73" fmla="*/ 8 h 72"/>
                  <a:gd name="T74" fmla="*/ 70 w 72"/>
                  <a:gd name="T75" fmla="*/ 2 h 72"/>
                  <a:gd name="T76" fmla="*/ 68 w 72"/>
                  <a:gd name="T77" fmla="*/ 0 h 72"/>
                  <a:gd name="T78" fmla="*/ 66 w 72"/>
                  <a:gd name="T79" fmla="*/ 0 h 72"/>
                  <a:gd name="T80" fmla="*/ 66 w 72"/>
                  <a:gd name="T8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72">
                    <a:moveTo>
                      <a:pt x="66" y="0"/>
                    </a:moveTo>
                    <a:lnTo>
                      <a:pt x="66" y="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52" y="48"/>
                    </a:lnTo>
                    <a:lnTo>
                      <a:pt x="48" y="58"/>
                    </a:lnTo>
                    <a:lnTo>
                      <a:pt x="46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4" y="64"/>
                    </a:lnTo>
                    <a:lnTo>
                      <a:pt x="28" y="64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8" y="68"/>
                    </a:lnTo>
                    <a:lnTo>
                      <a:pt x="14" y="70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46" y="72"/>
                    </a:lnTo>
                    <a:lnTo>
                      <a:pt x="48" y="7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8" y="34"/>
                    </a:lnTo>
                    <a:lnTo>
                      <a:pt x="62" y="2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0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700"/>
              <p:cNvSpPr>
                <a:spLocks/>
              </p:cNvSpPr>
              <p:nvPr/>
            </p:nvSpPr>
            <p:spPr bwMode="auto">
              <a:xfrm>
                <a:off x="5251641" y="3436998"/>
                <a:ext cx="238125" cy="355600"/>
              </a:xfrm>
              <a:custGeom>
                <a:avLst/>
                <a:gdLst>
                  <a:gd name="T0" fmla="*/ 2 w 150"/>
                  <a:gd name="T1" fmla="*/ 54 h 224"/>
                  <a:gd name="T2" fmla="*/ 10 w 150"/>
                  <a:gd name="T3" fmla="*/ 56 h 224"/>
                  <a:gd name="T4" fmla="*/ 56 w 150"/>
                  <a:gd name="T5" fmla="*/ 54 h 224"/>
                  <a:gd name="T6" fmla="*/ 98 w 150"/>
                  <a:gd name="T7" fmla="*/ 44 h 224"/>
                  <a:gd name="T8" fmla="*/ 110 w 150"/>
                  <a:gd name="T9" fmla="*/ 34 h 224"/>
                  <a:gd name="T10" fmla="*/ 108 w 150"/>
                  <a:gd name="T11" fmla="*/ 12 h 224"/>
                  <a:gd name="T12" fmla="*/ 104 w 150"/>
                  <a:gd name="T13" fmla="*/ 4 h 224"/>
                  <a:gd name="T14" fmla="*/ 108 w 150"/>
                  <a:gd name="T15" fmla="*/ 0 h 224"/>
                  <a:gd name="T16" fmla="*/ 116 w 150"/>
                  <a:gd name="T17" fmla="*/ 2 h 224"/>
                  <a:gd name="T18" fmla="*/ 118 w 150"/>
                  <a:gd name="T19" fmla="*/ 36 h 224"/>
                  <a:gd name="T20" fmla="*/ 116 w 150"/>
                  <a:gd name="T21" fmla="*/ 44 h 224"/>
                  <a:gd name="T22" fmla="*/ 128 w 150"/>
                  <a:gd name="T23" fmla="*/ 50 h 224"/>
                  <a:gd name="T24" fmla="*/ 132 w 150"/>
                  <a:gd name="T25" fmla="*/ 64 h 224"/>
                  <a:gd name="T26" fmla="*/ 134 w 150"/>
                  <a:gd name="T27" fmla="*/ 96 h 224"/>
                  <a:gd name="T28" fmla="*/ 142 w 150"/>
                  <a:gd name="T29" fmla="*/ 106 h 224"/>
                  <a:gd name="T30" fmla="*/ 148 w 150"/>
                  <a:gd name="T31" fmla="*/ 130 h 224"/>
                  <a:gd name="T32" fmla="*/ 142 w 150"/>
                  <a:gd name="T33" fmla="*/ 148 h 224"/>
                  <a:gd name="T34" fmla="*/ 138 w 150"/>
                  <a:gd name="T35" fmla="*/ 150 h 224"/>
                  <a:gd name="T36" fmla="*/ 150 w 150"/>
                  <a:gd name="T37" fmla="*/ 182 h 224"/>
                  <a:gd name="T38" fmla="*/ 146 w 150"/>
                  <a:gd name="T39" fmla="*/ 198 h 224"/>
                  <a:gd name="T40" fmla="*/ 122 w 150"/>
                  <a:gd name="T41" fmla="*/ 214 h 224"/>
                  <a:gd name="T42" fmla="*/ 64 w 150"/>
                  <a:gd name="T43" fmla="*/ 224 h 224"/>
                  <a:gd name="T44" fmla="*/ 60 w 150"/>
                  <a:gd name="T45" fmla="*/ 220 h 224"/>
                  <a:gd name="T46" fmla="*/ 66 w 150"/>
                  <a:gd name="T47" fmla="*/ 216 h 224"/>
                  <a:gd name="T48" fmla="*/ 132 w 150"/>
                  <a:gd name="T49" fmla="*/ 202 h 224"/>
                  <a:gd name="T50" fmla="*/ 144 w 150"/>
                  <a:gd name="T51" fmla="*/ 188 h 224"/>
                  <a:gd name="T52" fmla="*/ 142 w 150"/>
                  <a:gd name="T53" fmla="*/ 168 h 224"/>
                  <a:gd name="T54" fmla="*/ 134 w 150"/>
                  <a:gd name="T55" fmla="*/ 164 h 224"/>
                  <a:gd name="T56" fmla="*/ 56 w 150"/>
                  <a:gd name="T57" fmla="*/ 178 h 224"/>
                  <a:gd name="T58" fmla="*/ 44 w 150"/>
                  <a:gd name="T59" fmla="*/ 182 h 224"/>
                  <a:gd name="T60" fmla="*/ 46 w 150"/>
                  <a:gd name="T61" fmla="*/ 176 h 224"/>
                  <a:gd name="T62" fmla="*/ 78 w 150"/>
                  <a:gd name="T63" fmla="*/ 162 h 224"/>
                  <a:gd name="T64" fmla="*/ 126 w 150"/>
                  <a:gd name="T65" fmla="*/ 154 h 224"/>
                  <a:gd name="T66" fmla="*/ 134 w 150"/>
                  <a:gd name="T67" fmla="*/ 150 h 224"/>
                  <a:gd name="T68" fmla="*/ 138 w 150"/>
                  <a:gd name="T69" fmla="*/ 124 h 224"/>
                  <a:gd name="T70" fmla="*/ 134 w 150"/>
                  <a:gd name="T71" fmla="*/ 116 h 224"/>
                  <a:gd name="T72" fmla="*/ 122 w 150"/>
                  <a:gd name="T73" fmla="*/ 110 h 224"/>
                  <a:gd name="T74" fmla="*/ 70 w 150"/>
                  <a:gd name="T75" fmla="*/ 122 h 224"/>
                  <a:gd name="T76" fmla="*/ 36 w 150"/>
                  <a:gd name="T77" fmla="*/ 126 h 224"/>
                  <a:gd name="T78" fmla="*/ 30 w 150"/>
                  <a:gd name="T79" fmla="*/ 120 h 224"/>
                  <a:gd name="T80" fmla="*/ 46 w 150"/>
                  <a:gd name="T81" fmla="*/ 114 h 224"/>
                  <a:gd name="T82" fmla="*/ 118 w 150"/>
                  <a:gd name="T83" fmla="*/ 100 h 224"/>
                  <a:gd name="T84" fmla="*/ 130 w 150"/>
                  <a:gd name="T85" fmla="*/ 90 h 224"/>
                  <a:gd name="T86" fmla="*/ 130 w 150"/>
                  <a:gd name="T87" fmla="*/ 70 h 224"/>
                  <a:gd name="T88" fmla="*/ 124 w 150"/>
                  <a:gd name="T89" fmla="*/ 62 h 224"/>
                  <a:gd name="T90" fmla="*/ 88 w 150"/>
                  <a:gd name="T91" fmla="*/ 52 h 224"/>
                  <a:gd name="T92" fmla="*/ 34 w 150"/>
                  <a:gd name="T93" fmla="*/ 62 h 224"/>
                  <a:gd name="T94" fmla="*/ 12 w 150"/>
                  <a:gd name="T95" fmla="*/ 70 h 224"/>
                  <a:gd name="T96" fmla="*/ 8 w 150"/>
                  <a:gd name="T97" fmla="*/ 80 h 224"/>
                  <a:gd name="T98" fmla="*/ 4 w 150"/>
                  <a:gd name="T99" fmla="*/ 82 h 224"/>
                  <a:gd name="T100" fmla="*/ 4 w 150"/>
                  <a:gd name="T101" fmla="*/ 76 h 224"/>
                  <a:gd name="T102" fmla="*/ 4 w 150"/>
                  <a:gd name="T103" fmla="*/ 66 h 224"/>
                  <a:gd name="T104" fmla="*/ 0 w 150"/>
                  <a:gd name="T105" fmla="*/ 58 h 224"/>
                  <a:gd name="T106" fmla="*/ 2 w 150"/>
                  <a:gd name="T107" fmla="*/ 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224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22" y="5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82" y="50"/>
                    </a:lnTo>
                    <a:lnTo>
                      <a:pt x="98" y="44"/>
                    </a:lnTo>
                    <a:lnTo>
                      <a:pt x="104" y="42"/>
                    </a:lnTo>
                    <a:lnTo>
                      <a:pt x="108" y="38"/>
                    </a:lnTo>
                    <a:lnTo>
                      <a:pt x="110" y="34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08" y="12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8" y="18"/>
                    </a:lnTo>
                    <a:lnTo>
                      <a:pt x="118" y="2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24" y="46"/>
                    </a:lnTo>
                    <a:lnTo>
                      <a:pt x="128" y="50"/>
                    </a:lnTo>
                    <a:lnTo>
                      <a:pt x="132" y="56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4" y="78"/>
                    </a:lnTo>
                    <a:lnTo>
                      <a:pt x="134" y="8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6" y="98"/>
                    </a:lnTo>
                    <a:lnTo>
                      <a:pt x="142" y="106"/>
                    </a:lnTo>
                    <a:lnTo>
                      <a:pt x="146" y="116"/>
                    </a:lnTo>
                    <a:lnTo>
                      <a:pt x="148" y="122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46" y="142"/>
                    </a:lnTo>
                    <a:lnTo>
                      <a:pt x="142" y="148"/>
                    </a:lnTo>
                    <a:lnTo>
                      <a:pt x="140" y="150"/>
                    </a:lnTo>
                    <a:lnTo>
                      <a:pt x="138" y="150"/>
                    </a:lnTo>
                    <a:lnTo>
                      <a:pt x="138" y="150"/>
                    </a:lnTo>
                    <a:lnTo>
                      <a:pt x="146" y="164"/>
                    </a:lnTo>
                    <a:lnTo>
                      <a:pt x="150" y="176"/>
                    </a:lnTo>
                    <a:lnTo>
                      <a:pt x="150" y="182"/>
                    </a:lnTo>
                    <a:lnTo>
                      <a:pt x="150" y="188"/>
                    </a:lnTo>
                    <a:lnTo>
                      <a:pt x="150" y="188"/>
                    </a:lnTo>
                    <a:lnTo>
                      <a:pt x="146" y="198"/>
                    </a:lnTo>
                    <a:lnTo>
                      <a:pt x="140" y="206"/>
                    </a:lnTo>
                    <a:lnTo>
                      <a:pt x="132" y="210"/>
                    </a:lnTo>
                    <a:lnTo>
                      <a:pt x="122" y="214"/>
                    </a:lnTo>
                    <a:lnTo>
                      <a:pt x="122" y="214"/>
                    </a:lnTo>
                    <a:lnTo>
                      <a:pt x="90" y="220"/>
                    </a:lnTo>
                    <a:lnTo>
                      <a:pt x="64" y="224"/>
                    </a:lnTo>
                    <a:lnTo>
                      <a:pt x="64" y="224"/>
                    </a:lnTo>
                    <a:lnTo>
                      <a:pt x="62" y="222"/>
                    </a:lnTo>
                    <a:lnTo>
                      <a:pt x="60" y="220"/>
                    </a:lnTo>
                    <a:lnTo>
                      <a:pt x="60" y="218"/>
                    </a:lnTo>
                    <a:lnTo>
                      <a:pt x="66" y="216"/>
                    </a:lnTo>
                    <a:lnTo>
                      <a:pt x="66" y="216"/>
                    </a:lnTo>
                    <a:lnTo>
                      <a:pt x="104" y="210"/>
                    </a:lnTo>
                    <a:lnTo>
                      <a:pt x="124" y="206"/>
                    </a:lnTo>
                    <a:lnTo>
                      <a:pt x="132" y="202"/>
                    </a:lnTo>
                    <a:lnTo>
                      <a:pt x="138" y="198"/>
                    </a:lnTo>
                    <a:lnTo>
                      <a:pt x="138" y="198"/>
                    </a:lnTo>
                    <a:lnTo>
                      <a:pt x="144" y="188"/>
                    </a:lnTo>
                    <a:lnTo>
                      <a:pt x="146" y="176"/>
                    </a:lnTo>
                    <a:lnTo>
                      <a:pt x="144" y="172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4" y="164"/>
                    </a:lnTo>
                    <a:lnTo>
                      <a:pt x="134" y="164"/>
                    </a:lnTo>
                    <a:lnTo>
                      <a:pt x="118" y="166"/>
                    </a:lnTo>
                    <a:lnTo>
                      <a:pt x="94" y="170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46" y="182"/>
                    </a:lnTo>
                    <a:lnTo>
                      <a:pt x="44" y="182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6" y="176"/>
                    </a:lnTo>
                    <a:lnTo>
                      <a:pt x="52" y="170"/>
                    </a:lnTo>
                    <a:lnTo>
                      <a:pt x="62" y="166"/>
                    </a:lnTo>
                    <a:lnTo>
                      <a:pt x="78" y="162"/>
                    </a:lnTo>
                    <a:lnTo>
                      <a:pt x="78" y="162"/>
                    </a:lnTo>
                    <a:lnTo>
                      <a:pt x="112" y="156"/>
                    </a:lnTo>
                    <a:lnTo>
                      <a:pt x="126" y="154"/>
                    </a:lnTo>
                    <a:lnTo>
                      <a:pt x="130" y="152"/>
                    </a:lnTo>
                    <a:lnTo>
                      <a:pt x="134" y="150"/>
                    </a:lnTo>
                    <a:lnTo>
                      <a:pt x="134" y="150"/>
                    </a:lnTo>
                    <a:lnTo>
                      <a:pt x="136" y="142"/>
                    </a:lnTo>
                    <a:lnTo>
                      <a:pt x="138" y="134"/>
                    </a:lnTo>
                    <a:lnTo>
                      <a:pt x="138" y="124"/>
                    </a:lnTo>
                    <a:lnTo>
                      <a:pt x="136" y="120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0" y="112"/>
                    </a:lnTo>
                    <a:lnTo>
                      <a:pt x="126" y="110"/>
                    </a:lnTo>
                    <a:lnTo>
                      <a:pt x="122" y="110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70" y="12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0" y="124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2" y="118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90" y="108"/>
                    </a:lnTo>
                    <a:lnTo>
                      <a:pt x="110" y="104"/>
                    </a:lnTo>
                    <a:lnTo>
                      <a:pt x="118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0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12" y="54"/>
                    </a:lnTo>
                    <a:lnTo>
                      <a:pt x="102" y="52"/>
                    </a:lnTo>
                    <a:lnTo>
                      <a:pt x="88" y="52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34" y="62"/>
                    </a:lnTo>
                    <a:lnTo>
                      <a:pt x="20" y="66"/>
                    </a:lnTo>
                    <a:lnTo>
                      <a:pt x="16" y="68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8" y="80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701"/>
              <p:cNvSpPr>
                <a:spLocks/>
              </p:cNvSpPr>
              <p:nvPr/>
            </p:nvSpPr>
            <p:spPr bwMode="auto">
              <a:xfrm>
                <a:off x="5289741" y="3830698"/>
                <a:ext cx="136525" cy="22225"/>
              </a:xfrm>
              <a:custGeom>
                <a:avLst/>
                <a:gdLst>
                  <a:gd name="T0" fmla="*/ 0 w 86"/>
                  <a:gd name="T1" fmla="*/ 0 h 14"/>
                  <a:gd name="T2" fmla="*/ 0 w 86"/>
                  <a:gd name="T3" fmla="*/ 0 h 14"/>
                  <a:gd name="T4" fmla="*/ 24 w 86"/>
                  <a:gd name="T5" fmla="*/ 4 h 14"/>
                  <a:gd name="T6" fmla="*/ 44 w 86"/>
                  <a:gd name="T7" fmla="*/ 8 h 14"/>
                  <a:gd name="T8" fmla="*/ 54 w 86"/>
                  <a:gd name="T9" fmla="*/ 8 h 14"/>
                  <a:gd name="T10" fmla="*/ 64 w 86"/>
                  <a:gd name="T11" fmla="*/ 6 h 14"/>
                  <a:gd name="T12" fmla="*/ 64 w 86"/>
                  <a:gd name="T13" fmla="*/ 6 h 14"/>
                  <a:gd name="T14" fmla="*/ 86 w 86"/>
                  <a:gd name="T15" fmla="*/ 2 h 14"/>
                  <a:gd name="T16" fmla="*/ 86 w 86"/>
                  <a:gd name="T17" fmla="*/ 2 h 14"/>
                  <a:gd name="T18" fmla="*/ 84 w 86"/>
                  <a:gd name="T19" fmla="*/ 4 h 14"/>
                  <a:gd name="T20" fmla="*/ 80 w 86"/>
                  <a:gd name="T21" fmla="*/ 6 h 14"/>
                  <a:gd name="T22" fmla="*/ 68 w 86"/>
                  <a:gd name="T23" fmla="*/ 12 h 14"/>
                  <a:gd name="T24" fmla="*/ 50 w 86"/>
                  <a:gd name="T25" fmla="*/ 14 h 14"/>
                  <a:gd name="T26" fmla="*/ 50 w 86"/>
                  <a:gd name="T27" fmla="*/ 14 h 14"/>
                  <a:gd name="T28" fmla="*/ 32 w 86"/>
                  <a:gd name="T29" fmla="*/ 14 h 14"/>
                  <a:gd name="T30" fmla="*/ 18 w 86"/>
                  <a:gd name="T31" fmla="*/ 14 h 14"/>
                  <a:gd name="T32" fmla="*/ 12 w 86"/>
                  <a:gd name="T33" fmla="*/ 10 h 14"/>
                  <a:gd name="T34" fmla="*/ 8 w 86"/>
                  <a:gd name="T35" fmla="*/ 8 h 14"/>
                  <a:gd name="T36" fmla="*/ 8 w 86"/>
                  <a:gd name="T37" fmla="*/ 8 h 14"/>
                  <a:gd name="T38" fmla="*/ 0 w 86"/>
                  <a:gd name="T39" fmla="*/ 0 h 14"/>
                  <a:gd name="T40" fmla="*/ 0 w 86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4">
                    <a:moveTo>
                      <a:pt x="0" y="0"/>
                    </a:moveTo>
                    <a:lnTo>
                      <a:pt x="0" y="0"/>
                    </a:lnTo>
                    <a:lnTo>
                      <a:pt x="24" y="4"/>
                    </a:lnTo>
                    <a:lnTo>
                      <a:pt x="44" y="8"/>
                    </a:lnTo>
                    <a:lnTo>
                      <a:pt x="54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6"/>
                    </a:lnTo>
                    <a:lnTo>
                      <a:pt x="6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32" y="14"/>
                    </a:lnTo>
                    <a:lnTo>
                      <a:pt x="18" y="14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702"/>
              <p:cNvSpPr>
                <a:spLocks/>
              </p:cNvSpPr>
              <p:nvPr/>
            </p:nvSpPr>
            <p:spPr bwMode="auto">
              <a:xfrm>
                <a:off x="5432616" y="3738623"/>
                <a:ext cx="57150" cy="38100"/>
              </a:xfrm>
              <a:custGeom>
                <a:avLst/>
                <a:gdLst>
                  <a:gd name="T0" fmla="*/ 0 w 36"/>
                  <a:gd name="T1" fmla="*/ 20 h 24"/>
                  <a:gd name="T2" fmla="*/ 2 w 36"/>
                  <a:gd name="T3" fmla="*/ 24 h 24"/>
                  <a:gd name="T4" fmla="*/ 2 w 36"/>
                  <a:gd name="T5" fmla="*/ 24 h 24"/>
                  <a:gd name="T6" fmla="*/ 6 w 36"/>
                  <a:gd name="T7" fmla="*/ 24 h 24"/>
                  <a:gd name="T8" fmla="*/ 14 w 36"/>
                  <a:gd name="T9" fmla="*/ 20 h 24"/>
                  <a:gd name="T10" fmla="*/ 26 w 36"/>
                  <a:gd name="T11" fmla="*/ 14 h 24"/>
                  <a:gd name="T12" fmla="*/ 32 w 36"/>
                  <a:gd name="T13" fmla="*/ 10 h 24"/>
                  <a:gd name="T14" fmla="*/ 36 w 36"/>
                  <a:gd name="T15" fmla="*/ 4 h 24"/>
                  <a:gd name="T16" fmla="*/ 32 w 36"/>
                  <a:gd name="T17" fmla="*/ 0 h 24"/>
                  <a:gd name="T18" fmla="*/ 32 w 36"/>
                  <a:gd name="T19" fmla="*/ 0 h 24"/>
                  <a:gd name="T20" fmla="*/ 30 w 36"/>
                  <a:gd name="T21" fmla="*/ 4 h 24"/>
                  <a:gd name="T22" fmla="*/ 26 w 36"/>
                  <a:gd name="T23" fmla="*/ 10 h 24"/>
                  <a:gd name="T24" fmla="*/ 16 w 36"/>
                  <a:gd name="T25" fmla="*/ 16 h 24"/>
                  <a:gd name="T26" fmla="*/ 8 w 36"/>
                  <a:gd name="T27" fmla="*/ 18 h 24"/>
                  <a:gd name="T28" fmla="*/ 0 w 36"/>
                  <a:gd name="T29" fmla="*/ 20 h 24"/>
                  <a:gd name="T30" fmla="*/ 0 w 3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4">
                    <a:moveTo>
                      <a:pt x="0" y="20"/>
                    </a:moveTo>
                    <a:lnTo>
                      <a:pt x="2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14" y="20"/>
                    </a:lnTo>
                    <a:lnTo>
                      <a:pt x="26" y="14"/>
                    </a:lnTo>
                    <a:lnTo>
                      <a:pt x="32" y="10"/>
                    </a:lnTo>
                    <a:lnTo>
                      <a:pt x="36" y="4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8" y="1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18" name="Freeform 157"/>
            <p:cNvSpPr>
              <a:spLocks/>
            </p:cNvSpPr>
            <p:nvPr/>
          </p:nvSpPr>
          <p:spPr bwMode="auto">
            <a:xfrm>
              <a:off x="4546137" y="4924008"/>
              <a:ext cx="21486" cy="42863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9" name="Group 2518"/>
            <p:cNvGrpSpPr/>
            <p:nvPr/>
          </p:nvGrpSpPr>
          <p:grpSpPr>
            <a:xfrm>
              <a:off x="4669329" y="1858971"/>
              <a:ext cx="2121721" cy="3610117"/>
              <a:chOff x="4669329" y="1858971"/>
              <a:chExt cx="2121721" cy="3610117"/>
            </a:xfrm>
          </p:grpSpPr>
          <p:sp>
            <p:nvSpPr>
              <p:cNvPr id="2520" name="Freeform 136"/>
              <p:cNvSpPr>
                <a:spLocks/>
              </p:cNvSpPr>
              <p:nvPr/>
            </p:nvSpPr>
            <p:spPr bwMode="auto">
              <a:xfrm>
                <a:off x="5207587" y="5233715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Freeform 137"/>
              <p:cNvSpPr>
                <a:spLocks/>
              </p:cNvSpPr>
              <p:nvPr/>
            </p:nvSpPr>
            <p:spPr bwMode="auto">
              <a:xfrm>
                <a:off x="5837344" y="5221861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Freeform 138"/>
              <p:cNvSpPr>
                <a:spLocks/>
              </p:cNvSpPr>
              <p:nvPr/>
            </p:nvSpPr>
            <p:spPr bwMode="auto">
              <a:xfrm>
                <a:off x="5402239" y="5108408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Freeform 139"/>
              <p:cNvSpPr>
                <a:spLocks/>
              </p:cNvSpPr>
              <p:nvPr/>
            </p:nvSpPr>
            <p:spPr bwMode="auto">
              <a:xfrm>
                <a:off x="5587349" y="5191381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Freeform 140"/>
              <p:cNvSpPr>
                <a:spLocks/>
              </p:cNvSpPr>
              <p:nvPr/>
            </p:nvSpPr>
            <p:spPr bwMode="auto">
              <a:xfrm>
                <a:off x="5562541" y="5213395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Freeform 141"/>
              <p:cNvSpPr>
                <a:spLocks/>
              </p:cNvSpPr>
              <p:nvPr/>
            </p:nvSpPr>
            <p:spPr bwMode="auto">
              <a:xfrm>
                <a:off x="5682767" y="5186301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Freeform 142"/>
              <p:cNvSpPr>
                <a:spLocks/>
              </p:cNvSpPr>
              <p:nvPr/>
            </p:nvSpPr>
            <p:spPr bwMode="auto">
              <a:xfrm>
                <a:off x="5629333" y="5145661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Freeform 143"/>
              <p:cNvSpPr>
                <a:spLocks/>
              </p:cNvSpPr>
              <p:nvPr/>
            </p:nvSpPr>
            <p:spPr bwMode="auto">
              <a:xfrm>
                <a:off x="5692309" y="5081315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Freeform 144"/>
              <p:cNvSpPr>
                <a:spLocks/>
              </p:cNvSpPr>
              <p:nvPr/>
            </p:nvSpPr>
            <p:spPr bwMode="auto">
              <a:xfrm>
                <a:off x="5749560" y="4630888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Freeform 145"/>
              <p:cNvSpPr>
                <a:spLocks/>
              </p:cNvSpPr>
              <p:nvPr/>
            </p:nvSpPr>
            <p:spPr bwMode="auto">
              <a:xfrm>
                <a:off x="5430864" y="4942461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Freeform 146"/>
              <p:cNvSpPr>
                <a:spLocks/>
              </p:cNvSpPr>
              <p:nvPr/>
            </p:nvSpPr>
            <p:spPr bwMode="auto">
              <a:xfrm>
                <a:off x="5745743" y="4895048"/>
                <a:ext cx="17175" cy="10160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Freeform 148"/>
              <p:cNvSpPr>
                <a:spLocks/>
              </p:cNvSpPr>
              <p:nvPr/>
            </p:nvSpPr>
            <p:spPr bwMode="auto">
              <a:xfrm>
                <a:off x="4669329" y="5119838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Freeform 149"/>
              <p:cNvSpPr>
                <a:spLocks/>
              </p:cNvSpPr>
              <p:nvPr/>
            </p:nvSpPr>
            <p:spPr bwMode="auto">
              <a:xfrm>
                <a:off x="5214744" y="5108726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Freeform 150"/>
              <p:cNvSpPr>
                <a:spLocks/>
              </p:cNvSpPr>
              <p:nvPr/>
            </p:nvSpPr>
            <p:spPr bwMode="auto">
              <a:xfrm>
                <a:off x="4837912" y="5002363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Freeform 151"/>
              <p:cNvSpPr>
                <a:spLocks/>
              </p:cNvSpPr>
              <p:nvPr/>
            </p:nvSpPr>
            <p:spPr bwMode="auto">
              <a:xfrm>
                <a:off x="4998231" y="5080151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Freeform 152"/>
              <p:cNvSpPr>
                <a:spLocks/>
              </p:cNvSpPr>
              <p:nvPr/>
            </p:nvSpPr>
            <p:spPr bwMode="auto">
              <a:xfrm>
                <a:off x="4976745" y="5100788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Freeform 153"/>
              <p:cNvSpPr>
                <a:spLocks/>
              </p:cNvSpPr>
              <p:nvPr/>
            </p:nvSpPr>
            <p:spPr bwMode="auto">
              <a:xfrm>
                <a:off x="5080869" y="5075388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Freeform 154"/>
              <p:cNvSpPr>
                <a:spLocks/>
              </p:cNvSpPr>
              <p:nvPr/>
            </p:nvSpPr>
            <p:spPr bwMode="auto">
              <a:xfrm>
                <a:off x="5034592" y="5037288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Freeform 155"/>
              <p:cNvSpPr>
                <a:spLocks/>
              </p:cNvSpPr>
              <p:nvPr/>
            </p:nvSpPr>
            <p:spPr bwMode="auto">
              <a:xfrm>
                <a:off x="5089133" y="4976963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Freeform 156"/>
              <p:cNvSpPr>
                <a:spLocks/>
              </p:cNvSpPr>
              <p:nvPr/>
            </p:nvSpPr>
            <p:spPr bwMode="auto">
              <a:xfrm>
                <a:off x="5138716" y="4554688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Freeform 158"/>
              <p:cNvSpPr>
                <a:spLocks/>
              </p:cNvSpPr>
              <p:nvPr/>
            </p:nvSpPr>
            <p:spPr bwMode="auto">
              <a:xfrm>
                <a:off x="5135411" y="4802338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Freeform 159"/>
              <p:cNvSpPr>
                <a:spLocks/>
              </p:cNvSpPr>
              <p:nvPr/>
            </p:nvSpPr>
            <p:spPr bwMode="auto">
              <a:xfrm flipH="1">
                <a:off x="4862550" y="3248176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Freeform 160"/>
              <p:cNvSpPr>
                <a:spLocks/>
              </p:cNvSpPr>
              <p:nvPr/>
            </p:nvSpPr>
            <p:spPr bwMode="auto">
              <a:xfrm flipH="1">
                <a:off x="4855650" y="3240238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Freeform 161"/>
              <p:cNvSpPr>
                <a:spLocks/>
              </p:cNvSpPr>
              <p:nvPr/>
            </p:nvSpPr>
            <p:spPr bwMode="auto">
              <a:xfrm flipH="1">
                <a:off x="4848748" y="3237063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Freeform 162"/>
              <p:cNvSpPr>
                <a:spLocks/>
              </p:cNvSpPr>
              <p:nvPr/>
            </p:nvSpPr>
            <p:spPr bwMode="auto">
              <a:xfrm flipH="1">
                <a:off x="4919136" y="3237063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Freeform 163"/>
              <p:cNvSpPr>
                <a:spLocks/>
              </p:cNvSpPr>
              <p:nvPr/>
            </p:nvSpPr>
            <p:spPr bwMode="auto">
              <a:xfrm flipH="1">
                <a:off x="4950879" y="3275163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Freeform 164"/>
              <p:cNvSpPr>
                <a:spLocks/>
              </p:cNvSpPr>
              <p:nvPr/>
            </p:nvSpPr>
            <p:spPr bwMode="auto">
              <a:xfrm flipH="1">
                <a:off x="4961921" y="3256113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Freeform 165"/>
              <p:cNvSpPr>
                <a:spLocks/>
              </p:cNvSpPr>
              <p:nvPr/>
            </p:nvSpPr>
            <p:spPr bwMode="auto">
              <a:xfrm flipH="1">
                <a:off x="4982622" y="3267226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Freeform 166"/>
              <p:cNvSpPr>
                <a:spLocks/>
              </p:cNvSpPr>
              <p:nvPr/>
            </p:nvSpPr>
            <p:spPr bwMode="auto">
              <a:xfrm flipH="1">
                <a:off x="5003325" y="3275163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Freeform 167"/>
              <p:cNvSpPr>
                <a:spLocks/>
              </p:cNvSpPr>
              <p:nvPr/>
            </p:nvSpPr>
            <p:spPr bwMode="auto">
              <a:xfrm flipH="1">
                <a:off x="5028168" y="3286276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Freeform 168"/>
              <p:cNvSpPr>
                <a:spLocks/>
              </p:cNvSpPr>
              <p:nvPr/>
            </p:nvSpPr>
            <p:spPr bwMode="auto">
              <a:xfrm flipH="1">
                <a:off x="5046110" y="3294213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Freeform 169"/>
              <p:cNvSpPr>
                <a:spLocks/>
              </p:cNvSpPr>
              <p:nvPr/>
            </p:nvSpPr>
            <p:spPr bwMode="auto">
              <a:xfrm flipH="1">
                <a:off x="5066812" y="3305326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Freeform 170"/>
              <p:cNvSpPr>
                <a:spLocks/>
              </p:cNvSpPr>
              <p:nvPr/>
            </p:nvSpPr>
            <p:spPr bwMode="auto">
              <a:xfrm flipH="1">
                <a:off x="5088894" y="3316438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Freeform 171"/>
              <p:cNvSpPr>
                <a:spLocks/>
              </p:cNvSpPr>
              <p:nvPr/>
            </p:nvSpPr>
            <p:spPr bwMode="auto">
              <a:xfrm flipH="1">
                <a:off x="5106837" y="3459313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Freeform 172"/>
              <p:cNvSpPr>
                <a:spLocks/>
              </p:cNvSpPr>
              <p:nvPr/>
            </p:nvSpPr>
            <p:spPr bwMode="auto">
              <a:xfrm flipH="1">
                <a:off x="5145481" y="3367238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Freeform 173"/>
              <p:cNvSpPr>
                <a:spLocks/>
              </p:cNvSpPr>
              <p:nvPr/>
            </p:nvSpPr>
            <p:spPr bwMode="auto">
              <a:xfrm flipH="1">
                <a:off x="5403568" y="4135588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Freeform 174"/>
              <p:cNvSpPr>
                <a:spLocks/>
              </p:cNvSpPr>
              <p:nvPr/>
            </p:nvSpPr>
            <p:spPr bwMode="auto">
              <a:xfrm flipH="1">
                <a:off x="5406329" y="4140351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Freeform 175"/>
              <p:cNvSpPr>
                <a:spLocks/>
              </p:cNvSpPr>
              <p:nvPr/>
            </p:nvSpPr>
            <p:spPr bwMode="auto">
              <a:xfrm flipH="1">
                <a:off x="5410469" y="4143526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Freeform 176"/>
              <p:cNvSpPr>
                <a:spLocks/>
              </p:cNvSpPr>
              <p:nvPr/>
            </p:nvSpPr>
            <p:spPr bwMode="auto">
              <a:xfrm flipH="1">
                <a:off x="5417370" y="4146701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Freeform 177"/>
              <p:cNvSpPr>
                <a:spLocks/>
              </p:cNvSpPr>
              <p:nvPr/>
            </p:nvSpPr>
            <p:spPr bwMode="auto">
              <a:xfrm flipH="1">
                <a:off x="5421510" y="4151463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Freeform 178"/>
              <p:cNvSpPr>
                <a:spLocks/>
              </p:cNvSpPr>
              <p:nvPr/>
            </p:nvSpPr>
            <p:spPr bwMode="auto">
              <a:xfrm flipH="1">
                <a:off x="5424271" y="4154638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Freeform 179"/>
              <p:cNvSpPr>
                <a:spLocks/>
              </p:cNvSpPr>
              <p:nvPr/>
            </p:nvSpPr>
            <p:spPr bwMode="auto">
              <a:xfrm flipH="1">
                <a:off x="5428411" y="4159401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Freeform 180"/>
              <p:cNvSpPr>
                <a:spLocks/>
              </p:cNvSpPr>
              <p:nvPr/>
            </p:nvSpPr>
            <p:spPr bwMode="auto">
              <a:xfrm flipH="1">
                <a:off x="5431171" y="4162576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Freeform 181"/>
              <p:cNvSpPr>
                <a:spLocks/>
              </p:cNvSpPr>
              <p:nvPr/>
            </p:nvSpPr>
            <p:spPr bwMode="auto">
              <a:xfrm flipH="1">
                <a:off x="5435311" y="4165751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Freeform 182"/>
              <p:cNvSpPr>
                <a:spLocks/>
              </p:cNvSpPr>
              <p:nvPr/>
            </p:nvSpPr>
            <p:spPr bwMode="auto">
              <a:xfrm flipH="1">
                <a:off x="5442212" y="4170513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Freeform 183"/>
              <p:cNvSpPr>
                <a:spLocks/>
              </p:cNvSpPr>
              <p:nvPr/>
            </p:nvSpPr>
            <p:spPr bwMode="auto">
              <a:xfrm flipH="1">
                <a:off x="5444973" y="4173688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Freeform 184"/>
              <p:cNvSpPr>
                <a:spLocks/>
              </p:cNvSpPr>
              <p:nvPr/>
            </p:nvSpPr>
            <p:spPr bwMode="auto">
              <a:xfrm flipH="1">
                <a:off x="5449113" y="4178451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Freeform 185"/>
              <p:cNvSpPr>
                <a:spLocks/>
              </p:cNvSpPr>
              <p:nvPr/>
            </p:nvSpPr>
            <p:spPr bwMode="auto">
              <a:xfrm flipH="1">
                <a:off x="5453254" y="4178451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Freeform 186"/>
              <p:cNvSpPr>
                <a:spLocks/>
              </p:cNvSpPr>
              <p:nvPr/>
            </p:nvSpPr>
            <p:spPr bwMode="auto">
              <a:xfrm flipH="1">
                <a:off x="5456014" y="4181626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Freeform 187"/>
              <p:cNvSpPr>
                <a:spLocks/>
              </p:cNvSpPr>
              <p:nvPr/>
            </p:nvSpPr>
            <p:spPr bwMode="auto">
              <a:xfrm flipH="1">
                <a:off x="5460154" y="4186388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Freeform 188"/>
              <p:cNvSpPr>
                <a:spLocks/>
              </p:cNvSpPr>
              <p:nvPr/>
            </p:nvSpPr>
            <p:spPr bwMode="auto">
              <a:xfrm flipH="1">
                <a:off x="5467055" y="4189563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Freeform 193"/>
              <p:cNvSpPr>
                <a:spLocks/>
              </p:cNvSpPr>
              <p:nvPr/>
            </p:nvSpPr>
            <p:spPr bwMode="auto">
              <a:xfrm flipH="1">
                <a:off x="5738944" y="4676926"/>
                <a:ext cx="222204" cy="84138"/>
              </a:xfrm>
              <a:custGeom>
                <a:avLst/>
                <a:gdLst>
                  <a:gd name="T0" fmla="*/ 0 w 126"/>
                  <a:gd name="T1" fmla="*/ 44 h 44"/>
                  <a:gd name="T2" fmla="*/ 0 w 126"/>
                  <a:gd name="T3" fmla="*/ 44 h 44"/>
                  <a:gd name="T4" fmla="*/ 8 w 126"/>
                  <a:gd name="T5" fmla="*/ 36 h 44"/>
                  <a:gd name="T6" fmla="*/ 28 w 126"/>
                  <a:gd name="T7" fmla="*/ 20 h 44"/>
                  <a:gd name="T8" fmla="*/ 40 w 126"/>
                  <a:gd name="T9" fmla="*/ 12 h 44"/>
                  <a:gd name="T10" fmla="*/ 52 w 126"/>
                  <a:gd name="T11" fmla="*/ 6 h 44"/>
                  <a:gd name="T12" fmla="*/ 64 w 126"/>
                  <a:gd name="T13" fmla="*/ 0 h 44"/>
                  <a:gd name="T14" fmla="*/ 74 w 126"/>
                  <a:gd name="T15" fmla="*/ 0 h 44"/>
                  <a:gd name="T16" fmla="*/ 74 w 126"/>
                  <a:gd name="T17" fmla="*/ 0 h 44"/>
                  <a:gd name="T18" fmla="*/ 84 w 126"/>
                  <a:gd name="T19" fmla="*/ 4 h 44"/>
                  <a:gd name="T20" fmla="*/ 94 w 126"/>
                  <a:gd name="T21" fmla="*/ 8 h 44"/>
                  <a:gd name="T22" fmla="*/ 110 w 126"/>
                  <a:gd name="T23" fmla="*/ 18 h 44"/>
                  <a:gd name="T24" fmla="*/ 122 w 126"/>
                  <a:gd name="T25" fmla="*/ 28 h 44"/>
                  <a:gd name="T26" fmla="*/ 126 w 126"/>
                  <a:gd name="T27" fmla="*/ 32 h 44"/>
                  <a:gd name="T28" fmla="*/ 126 w 126"/>
                  <a:gd name="T29" fmla="*/ 32 h 44"/>
                  <a:gd name="T30" fmla="*/ 120 w 126"/>
                  <a:gd name="T31" fmla="*/ 30 h 44"/>
                  <a:gd name="T32" fmla="*/ 106 w 126"/>
                  <a:gd name="T33" fmla="*/ 24 h 44"/>
                  <a:gd name="T34" fmla="*/ 96 w 126"/>
                  <a:gd name="T35" fmla="*/ 20 h 44"/>
                  <a:gd name="T36" fmla="*/ 86 w 126"/>
                  <a:gd name="T37" fmla="*/ 18 h 44"/>
                  <a:gd name="T38" fmla="*/ 74 w 126"/>
                  <a:gd name="T39" fmla="*/ 16 h 44"/>
                  <a:gd name="T40" fmla="*/ 60 w 126"/>
                  <a:gd name="T41" fmla="*/ 18 h 44"/>
                  <a:gd name="T42" fmla="*/ 60 w 126"/>
                  <a:gd name="T43" fmla="*/ 18 h 44"/>
                  <a:gd name="T44" fmla="*/ 48 w 126"/>
                  <a:gd name="T45" fmla="*/ 20 h 44"/>
                  <a:gd name="T46" fmla="*/ 38 w 126"/>
                  <a:gd name="T47" fmla="*/ 24 h 44"/>
                  <a:gd name="T48" fmla="*/ 18 w 126"/>
                  <a:gd name="T49" fmla="*/ 32 h 44"/>
                  <a:gd name="T50" fmla="*/ 6 w 126"/>
                  <a:gd name="T51" fmla="*/ 40 h 44"/>
                  <a:gd name="T52" fmla="*/ 0 w 126"/>
                  <a:gd name="T53" fmla="*/ 44 h 44"/>
                  <a:gd name="T54" fmla="*/ 0 w 126"/>
                  <a:gd name="T5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44">
                    <a:moveTo>
                      <a:pt x="0" y="44"/>
                    </a:moveTo>
                    <a:lnTo>
                      <a:pt x="0" y="44"/>
                    </a:lnTo>
                    <a:lnTo>
                      <a:pt x="8" y="36"/>
                    </a:lnTo>
                    <a:lnTo>
                      <a:pt x="28" y="20"/>
                    </a:lnTo>
                    <a:lnTo>
                      <a:pt x="40" y="12"/>
                    </a:lnTo>
                    <a:lnTo>
                      <a:pt x="52" y="6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4" y="8"/>
                    </a:lnTo>
                    <a:lnTo>
                      <a:pt x="110" y="18"/>
                    </a:lnTo>
                    <a:lnTo>
                      <a:pt x="122" y="28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0" y="30"/>
                    </a:lnTo>
                    <a:lnTo>
                      <a:pt x="106" y="24"/>
                    </a:lnTo>
                    <a:lnTo>
                      <a:pt x="96" y="20"/>
                    </a:lnTo>
                    <a:lnTo>
                      <a:pt x="86" y="18"/>
                    </a:lnTo>
                    <a:lnTo>
                      <a:pt x="74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48" y="20"/>
                    </a:lnTo>
                    <a:lnTo>
                      <a:pt x="38" y="24"/>
                    </a:lnTo>
                    <a:lnTo>
                      <a:pt x="18" y="32"/>
                    </a:lnTo>
                    <a:lnTo>
                      <a:pt x="6" y="4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325"/>
              <p:cNvSpPr>
                <a:spLocks noChangeArrowheads="1"/>
              </p:cNvSpPr>
              <p:nvPr/>
            </p:nvSpPr>
            <p:spPr bwMode="auto">
              <a:xfrm flipH="1">
                <a:off x="5207587" y="4173688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5718242" y="3372001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5152381" y="3191026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5208073" y="3802196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" name="Oval 329"/>
              <p:cNvSpPr>
                <a:spLocks noChangeArrowheads="1"/>
              </p:cNvSpPr>
              <p:nvPr/>
            </p:nvSpPr>
            <p:spPr bwMode="auto">
              <a:xfrm flipH="1">
                <a:off x="5566534" y="41562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7" name="Oval 331"/>
              <p:cNvSpPr>
                <a:spLocks noChangeArrowheads="1"/>
              </p:cNvSpPr>
              <p:nvPr/>
            </p:nvSpPr>
            <p:spPr bwMode="auto">
              <a:xfrm flipH="1">
                <a:off x="4906715" y="39403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8" name="Group 2577"/>
              <p:cNvGrpSpPr/>
              <p:nvPr/>
            </p:nvGrpSpPr>
            <p:grpSpPr>
              <a:xfrm rot="694245">
                <a:off x="4986687" y="1858971"/>
                <a:ext cx="1804363" cy="1860925"/>
                <a:chOff x="7591116" y="2050285"/>
                <a:chExt cx="2763839" cy="2774824"/>
              </a:xfrm>
            </p:grpSpPr>
            <p:grpSp>
              <p:nvGrpSpPr>
                <p:cNvPr id="2579" name="Group 2578"/>
                <p:cNvGrpSpPr/>
                <p:nvPr/>
              </p:nvGrpSpPr>
              <p:grpSpPr>
                <a:xfrm>
                  <a:off x="7591116" y="2050285"/>
                  <a:ext cx="2763839" cy="2774824"/>
                  <a:chOff x="1413089" y="241142"/>
                  <a:chExt cx="2763839" cy="2774824"/>
                </a:xfrm>
              </p:grpSpPr>
              <p:sp>
                <p:nvSpPr>
                  <p:cNvPr id="2581" name="Oval 2580"/>
                  <p:cNvSpPr/>
                  <p:nvPr/>
                </p:nvSpPr>
                <p:spPr>
                  <a:xfrm>
                    <a:off x="1413089" y="241142"/>
                    <a:ext cx="2608346" cy="2441165"/>
                  </a:xfrm>
                  <a:prstGeom prst="ellipse">
                    <a:avLst/>
                  </a:prstGeom>
                  <a:solidFill>
                    <a:srgbClr val="EB73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2" name="Freeform 40"/>
                  <p:cNvSpPr>
                    <a:spLocks/>
                  </p:cNvSpPr>
                  <p:nvPr/>
                </p:nvSpPr>
                <p:spPr bwMode="auto">
                  <a:xfrm>
                    <a:off x="3073615" y="1663861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3" name="Freeform 41"/>
                  <p:cNvSpPr>
                    <a:spLocks/>
                  </p:cNvSpPr>
                  <p:nvPr/>
                </p:nvSpPr>
                <p:spPr bwMode="auto">
                  <a:xfrm>
                    <a:off x="3089490" y="1663861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4" name="Freeform 42"/>
                  <p:cNvSpPr>
                    <a:spLocks/>
                  </p:cNvSpPr>
                  <p:nvPr/>
                </p:nvSpPr>
                <p:spPr bwMode="auto">
                  <a:xfrm>
                    <a:off x="3106952" y="1668624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5" name="Freeform 43"/>
                  <p:cNvSpPr>
                    <a:spLocks/>
                  </p:cNvSpPr>
                  <p:nvPr/>
                </p:nvSpPr>
                <p:spPr bwMode="auto">
                  <a:xfrm>
                    <a:off x="3122827" y="1668624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6" name="Freeform 44"/>
                  <p:cNvSpPr>
                    <a:spLocks/>
                  </p:cNvSpPr>
                  <p:nvPr/>
                </p:nvSpPr>
                <p:spPr bwMode="auto">
                  <a:xfrm>
                    <a:off x="3133940" y="1673386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7" name="Freeform 45"/>
                  <p:cNvSpPr>
                    <a:spLocks/>
                  </p:cNvSpPr>
                  <p:nvPr/>
                </p:nvSpPr>
                <p:spPr bwMode="auto">
                  <a:xfrm>
                    <a:off x="3151402" y="1678149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8" name="Freeform 46"/>
                  <p:cNvSpPr>
                    <a:spLocks/>
                  </p:cNvSpPr>
                  <p:nvPr/>
                </p:nvSpPr>
                <p:spPr bwMode="auto">
                  <a:xfrm>
                    <a:off x="3167277" y="1678149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9" name="Freeform 47"/>
                  <p:cNvSpPr>
                    <a:spLocks/>
                  </p:cNvSpPr>
                  <p:nvPr/>
                </p:nvSpPr>
                <p:spPr bwMode="auto">
                  <a:xfrm>
                    <a:off x="3184740" y="1682911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0" name="Freeform 48"/>
                  <p:cNvSpPr>
                    <a:spLocks/>
                  </p:cNvSpPr>
                  <p:nvPr/>
                </p:nvSpPr>
                <p:spPr bwMode="auto">
                  <a:xfrm>
                    <a:off x="3200615" y="1682911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1" name="Freeform 49"/>
                  <p:cNvSpPr>
                    <a:spLocks/>
                  </p:cNvSpPr>
                  <p:nvPr/>
                </p:nvSpPr>
                <p:spPr bwMode="auto">
                  <a:xfrm>
                    <a:off x="3218077" y="1687674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2" name="Freeform 50"/>
                  <p:cNvSpPr>
                    <a:spLocks/>
                  </p:cNvSpPr>
                  <p:nvPr/>
                </p:nvSpPr>
                <p:spPr bwMode="auto">
                  <a:xfrm>
                    <a:off x="2145415" y="1663861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3" name="Freeform 51"/>
                  <p:cNvSpPr>
                    <a:spLocks/>
                  </p:cNvSpPr>
                  <p:nvPr/>
                </p:nvSpPr>
                <p:spPr bwMode="auto">
                  <a:xfrm>
                    <a:off x="2162877" y="1668624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4" name="Freeform 52"/>
                  <p:cNvSpPr>
                    <a:spLocks/>
                  </p:cNvSpPr>
                  <p:nvPr/>
                </p:nvSpPr>
                <p:spPr bwMode="auto">
                  <a:xfrm>
                    <a:off x="2173990" y="1668624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5" name="Freeform 53"/>
                  <p:cNvSpPr>
                    <a:spLocks/>
                  </p:cNvSpPr>
                  <p:nvPr/>
                </p:nvSpPr>
                <p:spPr bwMode="auto">
                  <a:xfrm>
                    <a:off x="2189865" y="1673386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6" name="Freeform 54"/>
                  <p:cNvSpPr>
                    <a:spLocks/>
                  </p:cNvSpPr>
                  <p:nvPr/>
                </p:nvSpPr>
                <p:spPr bwMode="auto">
                  <a:xfrm>
                    <a:off x="2200977" y="1673386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7" name="Freeform 55"/>
                  <p:cNvSpPr>
                    <a:spLocks/>
                  </p:cNvSpPr>
                  <p:nvPr/>
                </p:nvSpPr>
                <p:spPr bwMode="auto">
                  <a:xfrm>
                    <a:off x="2218440" y="1678149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8" name="Freeform 56"/>
                  <p:cNvSpPr>
                    <a:spLocks/>
                  </p:cNvSpPr>
                  <p:nvPr/>
                </p:nvSpPr>
                <p:spPr bwMode="auto">
                  <a:xfrm>
                    <a:off x="2234315" y="1678149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9" name="Freeform 57"/>
                  <p:cNvSpPr>
                    <a:spLocks/>
                  </p:cNvSpPr>
                  <p:nvPr/>
                </p:nvSpPr>
                <p:spPr bwMode="auto">
                  <a:xfrm>
                    <a:off x="2245427" y="1682911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0" name="Freeform 58"/>
                  <p:cNvSpPr>
                    <a:spLocks/>
                  </p:cNvSpPr>
                  <p:nvPr/>
                </p:nvSpPr>
                <p:spPr bwMode="auto">
                  <a:xfrm>
                    <a:off x="2262890" y="1682911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1" name="Freeform 59"/>
                  <p:cNvSpPr>
                    <a:spLocks/>
                  </p:cNvSpPr>
                  <p:nvPr/>
                </p:nvSpPr>
                <p:spPr bwMode="auto">
                  <a:xfrm>
                    <a:off x="2278765" y="1687674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2" name="Freeform 71"/>
                  <p:cNvSpPr>
                    <a:spLocks/>
                  </p:cNvSpPr>
                  <p:nvPr/>
                </p:nvSpPr>
                <p:spPr bwMode="auto">
                  <a:xfrm>
                    <a:off x="2151765" y="557286"/>
                    <a:ext cx="504825" cy="350838"/>
                  </a:xfrm>
                  <a:custGeom>
                    <a:avLst/>
                    <a:gdLst>
                      <a:gd name="T0" fmla="*/ 0 w 318"/>
                      <a:gd name="T1" fmla="*/ 212 h 221"/>
                      <a:gd name="T2" fmla="*/ 0 w 318"/>
                      <a:gd name="T3" fmla="*/ 212 h 221"/>
                      <a:gd name="T4" fmla="*/ 24 w 318"/>
                      <a:gd name="T5" fmla="*/ 206 h 221"/>
                      <a:gd name="T6" fmla="*/ 45 w 318"/>
                      <a:gd name="T7" fmla="*/ 200 h 221"/>
                      <a:gd name="T8" fmla="*/ 63 w 318"/>
                      <a:gd name="T9" fmla="*/ 194 h 221"/>
                      <a:gd name="T10" fmla="*/ 77 w 318"/>
                      <a:gd name="T11" fmla="*/ 182 h 221"/>
                      <a:gd name="T12" fmla="*/ 91 w 318"/>
                      <a:gd name="T13" fmla="*/ 170 h 221"/>
                      <a:gd name="T14" fmla="*/ 101 w 318"/>
                      <a:gd name="T15" fmla="*/ 158 h 221"/>
                      <a:gd name="T16" fmla="*/ 119 w 318"/>
                      <a:gd name="T17" fmla="*/ 131 h 221"/>
                      <a:gd name="T18" fmla="*/ 153 w 318"/>
                      <a:gd name="T19" fmla="*/ 72 h 221"/>
                      <a:gd name="T20" fmla="*/ 174 w 318"/>
                      <a:gd name="T21" fmla="*/ 42 h 221"/>
                      <a:gd name="T22" fmla="*/ 185 w 318"/>
                      <a:gd name="T23" fmla="*/ 30 h 221"/>
                      <a:gd name="T24" fmla="*/ 199 w 318"/>
                      <a:gd name="T25" fmla="*/ 18 h 221"/>
                      <a:gd name="T26" fmla="*/ 199 w 318"/>
                      <a:gd name="T27" fmla="*/ 18 h 221"/>
                      <a:gd name="T28" fmla="*/ 223 w 318"/>
                      <a:gd name="T29" fmla="*/ 3 h 221"/>
                      <a:gd name="T30" fmla="*/ 234 w 318"/>
                      <a:gd name="T31" fmla="*/ 0 h 221"/>
                      <a:gd name="T32" fmla="*/ 244 w 318"/>
                      <a:gd name="T33" fmla="*/ 0 h 221"/>
                      <a:gd name="T34" fmla="*/ 258 w 318"/>
                      <a:gd name="T35" fmla="*/ 0 h 221"/>
                      <a:gd name="T36" fmla="*/ 269 w 318"/>
                      <a:gd name="T37" fmla="*/ 3 h 221"/>
                      <a:gd name="T38" fmla="*/ 279 w 318"/>
                      <a:gd name="T39" fmla="*/ 12 h 221"/>
                      <a:gd name="T40" fmla="*/ 290 w 318"/>
                      <a:gd name="T41" fmla="*/ 21 h 221"/>
                      <a:gd name="T42" fmla="*/ 290 w 318"/>
                      <a:gd name="T43" fmla="*/ 21 h 221"/>
                      <a:gd name="T44" fmla="*/ 307 w 318"/>
                      <a:gd name="T45" fmla="*/ 45 h 221"/>
                      <a:gd name="T46" fmla="*/ 318 w 318"/>
                      <a:gd name="T47" fmla="*/ 66 h 221"/>
                      <a:gd name="T48" fmla="*/ 318 w 318"/>
                      <a:gd name="T49" fmla="*/ 81 h 221"/>
                      <a:gd name="T50" fmla="*/ 311 w 318"/>
                      <a:gd name="T51" fmla="*/ 96 h 221"/>
                      <a:gd name="T52" fmla="*/ 304 w 318"/>
                      <a:gd name="T53" fmla="*/ 105 h 221"/>
                      <a:gd name="T54" fmla="*/ 290 w 318"/>
                      <a:gd name="T55" fmla="*/ 107 h 221"/>
                      <a:gd name="T56" fmla="*/ 279 w 318"/>
                      <a:gd name="T57" fmla="*/ 102 h 221"/>
                      <a:gd name="T58" fmla="*/ 269 w 318"/>
                      <a:gd name="T59" fmla="*/ 93 h 221"/>
                      <a:gd name="T60" fmla="*/ 269 w 318"/>
                      <a:gd name="T61" fmla="*/ 93 h 221"/>
                      <a:gd name="T62" fmla="*/ 255 w 318"/>
                      <a:gd name="T63" fmla="*/ 66 h 221"/>
                      <a:gd name="T64" fmla="*/ 248 w 318"/>
                      <a:gd name="T65" fmla="*/ 54 h 221"/>
                      <a:gd name="T66" fmla="*/ 241 w 318"/>
                      <a:gd name="T67" fmla="*/ 45 h 221"/>
                      <a:gd name="T68" fmla="*/ 230 w 318"/>
                      <a:gd name="T69" fmla="*/ 42 h 221"/>
                      <a:gd name="T70" fmla="*/ 220 w 318"/>
                      <a:gd name="T71" fmla="*/ 42 h 221"/>
                      <a:gd name="T72" fmla="*/ 206 w 318"/>
                      <a:gd name="T73" fmla="*/ 51 h 221"/>
                      <a:gd name="T74" fmla="*/ 192 w 318"/>
                      <a:gd name="T75" fmla="*/ 69 h 221"/>
                      <a:gd name="T76" fmla="*/ 192 w 318"/>
                      <a:gd name="T77" fmla="*/ 69 h 221"/>
                      <a:gd name="T78" fmla="*/ 174 w 318"/>
                      <a:gd name="T79" fmla="*/ 93 h 221"/>
                      <a:gd name="T80" fmla="*/ 157 w 318"/>
                      <a:gd name="T81" fmla="*/ 116 h 221"/>
                      <a:gd name="T82" fmla="*/ 129 w 318"/>
                      <a:gd name="T83" fmla="*/ 161 h 221"/>
                      <a:gd name="T84" fmla="*/ 115 w 318"/>
                      <a:gd name="T85" fmla="*/ 182 h 221"/>
                      <a:gd name="T86" fmla="*/ 98 w 318"/>
                      <a:gd name="T87" fmla="*/ 200 h 221"/>
                      <a:gd name="T88" fmla="*/ 77 w 318"/>
                      <a:gd name="T89" fmla="*/ 212 h 221"/>
                      <a:gd name="T90" fmla="*/ 52 w 318"/>
                      <a:gd name="T91" fmla="*/ 221 h 221"/>
                      <a:gd name="T92" fmla="*/ 52 w 318"/>
                      <a:gd name="T93" fmla="*/ 221 h 221"/>
                      <a:gd name="T94" fmla="*/ 17 w 318"/>
                      <a:gd name="T95" fmla="*/ 218 h 221"/>
                      <a:gd name="T96" fmla="*/ 3 w 318"/>
                      <a:gd name="T97" fmla="*/ 215 h 221"/>
                      <a:gd name="T98" fmla="*/ 0 w 318"/>
                      <a:gd name="T99" fmla="*/ 212 h 221"/>
                      <a:gd name="T100" fmla="*/ 0 w 318"/>
                      <a:gd name="T101" fmla="*/ 212 h 221"/>
                      <a:gd name="T102" fmla="*/ 0 w 318"/>
                      <a:gd name="T103" fmla="*/ 21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8" h="221">
                        <a:moveTo>
                          <a:pt x="0" y="212"/>
                        </a:moveTo>
                        <a:lnTo>
                          <a:pt x="0" y="212"/>
                        </a:lnTo>
                        <a:lnTo>
                          <a:pt x="24" y="206"/>
                        </a:lnTo>
                        <a:lnTo>
                          <a:pt x="45" y="200"/>
                        </a:lnTo>
                        <a:lnTo>
                          <a:pt x="63" y="194"/>
                        </a:lnTo>
                        <a:lnTo>
                          <a:pt x="77" y="182"/>
                        </a:lnTo>
                        <a:lnTo>
                          <a:pt x="91" y="170"/>
                        </a:lnTo>
                        <a:lnTo>
                          <a:pt x="101" y="158"/>
                        </a:lnTo>
                        <a:lnTo>
                          <a:pt x="119" y="131"/>
                        </a:lnTo>
                        <a:lnTo>
                          <a:pt x="153" y="72"/>
                        </a:lnTo>
                        <a:lnTo>
                          <a:pt x="174" y="42"/>
                        </a:lnTo>
                        <a:lnTo>
                          <a:pt x="185" y="30"/>
                        </a:lnTo>
                        <a:lnTo>
                          <a:pt x="199" y="18"/>
                        </a:lnTo>
                        <a:lnTo>
                          <a:pt x="199" y="18"/>
                        </a:lnTo>
                        <a:lnTo>
                          <a:pt x="223" y="3"/>
                        </a:lnTo>
                        <a:lnTo>
                          <a:pt x="234" y="0"/>
                        </a:lnTo>
                        <a:lnTo>
                          <a:pt x="244" y="0"/>
                        </a:lnTo>
                        <a:lnTo>
                          <a:pt x="258" y="0"/>
                        </a:lnTo>
                        <a:lnTo>
                          <a:pt x="269" y="3"/>
                        </a:lnTo>
                        <a:lnTo>
                          <a:pt x="279" y="12"/>
                        </a:lnTo>
                        <a:lnTo>
                          <a:pt x="290" y="21"/>
                        </a:lnTo>
                        <a:lnTo>
                          <a:pt x="290" y="21"/>
                        </a:lnTo>
                        <a:lnTo>
                          <a:pt x="307" y="45"/>
                        </a:lnTo>
                        <a:lnTo>
                          <a:pt x="318" y="66"/>
                        </a:lnTo>
                        <a:lnTo>
                          <a:pt x="318" y="81"/>
                        </a:lnTo>
                        <a:lnTo>
                          <a:pt x="311" y="96"/>
                        </a:lnTo>
                        <a:lnTo>
                          <a:pt x="304" y="105"/>
                        </a:lnTo>
                        <a:lnTo>
                          <a:pt x="290" y="107"/>
                        </a:lnTo>
                        <a:lnTo>
                          <a:pt x="279" y="102"/>
                        </a:lnTo>
                        <a:lnTo>
                          <a:pt x="269" y="93"/>
                        </a:lnTo>
                        <a:lnTo>
                          <a:pt x="269" y="93"/>
                        </a:lnTo>
                        <a:lnTo>
                          <a:pt x="255" y="66"/>
                        </a:lnTo>
                        <a:lnTo>
                          <a:pt x="248" y="54"/>
                        </a:lnTo>
                        <a:lnTo>
                          <a:pt x="241" y="45"/>
                        </a:lnTo>
                        <a:lnTo>
                          <a:pt x="230" y="42"/>
                        </a:lnTo>
                        <a:lnTo>
                          <a:pt x="220" y="42"/>
                        </a:lnTo>
                        <a:lnTo>
                          <a:pt x="206" y="51"/>
                        </a:lnTo>
                        <a:lnTo>
                          <a:pt x="192" y="69"/>
                        </a:lnTo>
                        <a:lnTo>
                          <a:pt x="192" y="69"/>
                        </a:lnTo>
                        <a:lnTo>
                          <a:pt x="174" y="93"/>
                        </a:lnTo>
                        <a:lnTo>
                          <a:pt x="157" y="116"/>
                        </a:lnTo>
                        <a:lnTo>
                          <a:pt x="129" y="161"/>
                        </a:lnTo>
                        <a:lnTo>
                          <a:pt x="115" y="182"/>
                        </a:lnTo>
                        <a:lnTo>
                          <a:pt x="98" y="200"/>
                        </a:lnTo>
                        <a:lnTo>
                          <a:pt x="77" y="212"/>
                        </a:lnTo>
                        <a:lnTo>
                          <a:pt x="52" y="221"/>
                        </a:lnTo>
                        <a:lnTo>
                          <a:pt x="52" y="221"/>
                        </a:lnTo>
                        <a:lnTo>
                          <a:pt x="17" y="218"/>
                        </a:lnTo>
                        <a:lnTo>
                          <a:pt x="3" y="215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3" name="Freeform 72"/>
                  <p:cNvSpPr>
                    <a:spLocks/>
                  </p:cNvSpPr>
                  <p:nvPr/>
                </p:nvSpPr>
                <p:spPr bwMode="auto">
                  <a:xfrm>
                    <a:off x="3004265" y="571474"/>
                    <a:ext cx="377825" cy="336550"/>
                  </a:xfrm>
                  <a:custGeom>
                    <a:avLst/>
                    <a:gdLst>
                      <a:gd name="T0" fmla="*/ 4 w 238"/>
                      <a:gd name="T1" fmla="*/ 87 h 212"/>
                      <a:gd name="T2" fmla="*/ 4 w 238"/>
                      <a:gd name="T3" fmla="*/ 87 h 212"/>
                      <a:gd name="T4" fmla="*/ 14 w 238"/>
                      <a:gd name="T5" fmla="*/ 69 h 212"/>
                      <a:gd name="T6" fmla="*/ 21 w 238"/>
                      <a:gd name="T7" fmla="*/ 54 h 212"/>
                      <a:gd name="T8" fmla="*/ 32 w 238"/>
                      <a:gd name="T9" fmla="*/ 36 h 212"/>
                      <a:gd name="T10" fmla="*/ 46 w 238"/>
                      <a:gd name="T11" fmla="*/ 18 h 212"/>
                      <a:gd name="T12" fmla="*/ 63 w 238"/>
                      <a:gd name="T13" fmla="*/ 6 h 212"/>
                      <a:gd name="T14" fmla="*/ 70 w 238"/>
                      <a:gd name="T15" fmla="*/ 0 h 212"/>
                      <a:gd name="T16" fmla="*/ 81 w 238"/>
                      <a:gd name="T17" fmla="*/ 0 h 212"/>
                      <a:gd name="T18" fmla="*/ 91 w 238"/>
                      <a:gd name="T19" fmla="*/ 0 h 212"/>
                      <a:gd name="T20" fmla="*/ 102 w 238"/>
                      <a:gd name="T21" fmla="*/ 0 h 212"/>
                      <a:gd name="T22" fmla="*/ 102 w 238"/>
                      <a:gd name="T23" fmla="*/ 0 h 212"/>
                      <a:gd name="T24" fmla="*/ 116 w 238"/>
                      <a:gd name="T25" fmla="*/ 6 h 212"/>
                      <a:gd name="T26" fmla="*/ 123 w 238"/>
                      <a:gd name="T27" fmla="*/ 12 h 212"/>
                      <a:gd name="T28" fmla="*/ 137 w 238"/>
                      <a:gd name="T29" fmla="*/ 27 h 212"/>
                      <a:gd name="T30" fmla="*/ 147 w 238"/>
                      <a:gd name="T31" fmla="*/ 48 h 212"/>
                      <a:gd name="T32" fmla="*/ 154 w 238"/>
                      <a:gd name="T33" fmla="*/ 69 h 212"/>
                      <a:gd name="T34" fmla="*/ 168 w 238"/>
                      <a:gd name="T35" fmla="*/ 113 h 212"/>
                      <a:gd name="T36" fmla="*/ 175 w 238"/>
                      <a:gd name="T37" fmla="*/ 137 h 212"/>
                      <a:gd name="T38" fmla="*/ 189 w 238"/>
                      <a:gd name="T39" fmla="*/ 158 h 212"/>
                      <a:gd name="T40" fmla="*/ 189 w 238"/>
                      <a:gd name="T41" fmla="*/ 158 h 212"/>
                      <a:gd name="T42" fmla="*/ 217 w 238"/>
                      <a:gd name="T43" fmla="*/ 188 h 212"/>
                      <a:gd name="T44" fmla="*/ 231 w 238"/>
                      <a:gd name="T45" fmla="*/ 206 h 212"/>
                      <a:gd name="T46" fmla="*/ 238 w 238"/>
                      <a:gd name="T47" fmla="*/ 212 h 212"/>
                      <a:gd name="T48" fmla="*/ 238 w 238"/>
                      <a:gd name="T49" fmla="*/ 212 h 212"/>
                      <a:gd name="T50" fmla="*/ 221 w 238"/>
                      <a:gd name="T51" fmla="*/ 206 h 212"/>
                      <a:gd name="T52" fmla="*/ 203 w 238"/>
                      <a:gd name="T53" fmla="*/ 197 h 212"/>
                      <a:gd name="T54" fmla="*/ 189 w 238"/>
                      <a:gd name="T55" fmla="*/ 191 h 212"/>
                      <a:gd name="T56" fmla="*/ 179 w 238"/>
                      <a:gd name="T57" fmla="*/ 179 h 212"/>
                      <a:gd name="T58" fmla="*/ 165 w 238"/>
                      <a:gd name="T59" fmla="*/ 161 h 212"/>
                      <a:gd name="T60" fmla="*/ 154 w 238"/>
                      <a:gd name="T61" fmla="*/ 137 h 212"/>
                      <a:gd name="T62" fmla="*/ 140 w 238"/>
                      <a:gd name="T63" fmla="*/ 92 h 212"/>
                      <a:gd name="T64" fmla="*/ 130 w 238"/>
                      <a:gd name="T65" fmla="*/ 72 h 212"/>
                      <a:gd name="T66" fmla="*/ 123 w 238"/>
                      <a:gd name="T67" fmla="*/ 60 h 212"/>
                      <a:gd name="T68" fmla="*/ 112 w 238"/>
                      <a:gd name="T69" fmla="*/ 51 h 212"/>
                      <a:gd name="T70" fmla="*/ 112 w 238"/>
                      <a:gd name="T71" fmla="*/ 51 h 212"/>
                      <a:gd name="T72" fmla="*/ 102 w 238"/>
                      <a:gd name="T73" fmla="*/ 45 h 212"/>
                      <a:gd name="T74" fmla="*/ 88 w 238"/>
                      <a:gd name="T75" fmla="*/ 42 h 212"/>
                      <a:gd name="T76" fmla="*/ 77 w 238"/>
                      <a:gd name="T77" fmla="*/ 42 h 212"/>
                      <a:gd name="T78" fmla="*/ 70 w 238"/>
                      <a:gd name="T79" fmla="*/ 48 h 212"/>
                      <a:gd name="T80" fmla="*/ 70 w 238"/>
                      <a:gd name="T81" fmla="*/ 48 h 212"/>
                      <a:gd name="T82" fmla="*/ 63 w 238"/>
                      <a:gd name="T83" fmla="*/ 84 h 212"/>
                      <a:gd name="T84" fmla="*/ 49 w 238"/>
                      <a:gd name="T85" fmla="*/ 107 h 212"/>
                      <a:gd name="T86" fmla="*/ 35 w 238"/>
                      <a:gd name="T87" fmla="*/ 119 h 212"/>
                      <a:gd name="T88" fmla="*/ 21 w 238"/>
                      <a:gd name="T89" fmla="*/ 128 h 212"/>
                      <a:gd name="T90" fmla="*/ 14 w 238"/>
                      <a:gd name="T91" fmla="*/ 128 h 212"/>
                      <a:gd name="T92" fmla="*/ 11 w 238"/>
                      <a:gd name="T93" fmla="*/ 125 h 212"/>
                      <a:gd name="T94" fmla="*/ 4 w 238"/>
                      <a:gd name="T95" fmla="*/ 122 h 212"/>
                      <a:gd name="T96" fmla="*/ 0 w 238"/>
                      <a:gd name="T97" fmla="*/ 119 h 212"/>
                      <a:gd name="T98" fmla="*/ 0 w 238"/>
                      <a:gd name="T99" fmla="*/ 104 h 212"/>
                      <a:gd name="T100" fmla="*/ 4 w 238"/>
                      <a:gd name="T101" fmla="*/ 87 h 212"/>
                      <a:gd name="T102" fmla="*/ 4 w 238"/>
                      <a:gd name="T103" fmla="*/ 87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38" h="212">
                        <a:moveTo>
                          <a:pt x="4" y="87"/>
                        </a:moveTo>
                        <a:lnTo>
                          <a:pt x="4" y="87"/>
                        </a:lnTo>
                        <a:lnTo>
                          <a:pt x="14" y="69"/>
                        </a:lnTo>
                        <a:lnTo>
                          <a:pt x="21" y="54"/>
                        </a:lnTo>
                        <a:lnTo>
                          <a:pt x="32" y="36"/>
                        </a:lnTo>
                        <a:lnTo>
                          <a:pt x="46" y="18"/>
                        </a:lnTo>
                        <a:lnTo>
                          <a:pt x="63" y="6"/>
                        </a:lnTo>
                        <a:lnTo>
                          <a:pt x="70" y="0"/>
                        </a:lnTo>
                        <a:lnTo>
                          <a:pt x="81" y="0"/>
                        </a:lnTo>
                        <a:lnTo>
                          <a:pt x="91" y="0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lnTo>
                          <a:pt x="116" y="6"/>
                        </a:lnTo>
                        <a:lnTo>
                          <a:pt x="123" y="12"/>
                        </a:lnTo>
                        <a:lnTo>
                          <a:pt x="137" y="27"/>
                        </a:lnTo>
                        <a:lnTo>
                          <a:pt x="147" y="48"/>
                        </a:lnTo>
                        <a:lnTo>
                          <a:pt x="154" y="69"/>
                        </a:lnTo>
                        <a:lnTo>
                          <a:pt x="168" y="113"/>
                        </a:lnTo>
                        <a:lnTo>
                          <a:pt x="175" y="137"/>
                        </a:lnTo>
                        <a:lnTo>
                          <a:pt x="189" y="158"/>
                        </a:lnTo>
                        <a:lnTo>
                          <a:pt x="189" y="158"/>
                        </a:lnTo>
                        <a:lnTo>
                          <a:pt x="217" y="188"/>
                        </a:lnTo>
                        <a:lnTo>
                          <a:pt x="231" y="206"/>
                        </a:lnTo>
                        <a:lnTo>
                          <a:pt x="238" y="212"/>
                        </a:lnTo>
                        <a:lnTo>
                          <a:pt x="238" y="212"/>
                        </a:lnTo>
                        <a:lnTo>
                          <a:pt x="221" y="206"/>
                        </a:lnTo>
                        <a:lnTo>
                          <a:pt x="203" y="197"/>
                        </a:lnTo>
                        <a:lnTo>
                          <a:pt x="189" y="191"/>
                        </a:lnTo>
                        <a:lnTo>
                          <a:pt x="179" y="179"/>
                        </a:lnTo>
                        <a:lnTo>
                          <a:pt x="165" y="161"/>
                        </a:lnTo>
                        <a:lnTo>
                          <a:pt x="154" y="137"/>
                        </a:lnTo>
                        <a:lnTo>
                          <a:pt x="140" y="92"/>
                        </a:lnTo>
                        <a:lnTo>
                          <a:pt x="130" y="72"/>
                        </a:lnTo>
                        <a:lnTo>
                          <a:pt x="123" y="60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2" y="45"/>
                        </a:lnTo>
                        <a:lnTo>
                          <a:pt x="88" y="42"/>
                        </a:lnTo>
                        <a:lnTo>
                          <a:pt x="77" y="42"/>
                        </a:lnTo>
                        <a:lnTo>
                          <a:pt x="70" y="48"/>
                        </a:lnTo>
                        <a:lnTo>
                          <a:pt x="70" y="48"/>
                        </a:lnTo>
                        <a:lnTo>
                          <a:pt x="63" y="84"/>
                        </a:lnTo>
                        <a:lnTo>
                          <a:pt x="49" y="107"/>
                        </a:lnTo>
                        <a:lnTo>
                          <a:pt x="35" y="119"/>
                        </a:lnTo>
                        <a:lnTo>
                          <a:pt x="21" y="128"/>
                        </a:lnTo>
                        <a:lnTo>
                          <a:pt x="14" y="128"/>
                        </a:lnTo>
                        <a:lnTo>
                          <a:pt x="11" y="125"/>
                        </a:lnTo>
                        <a:lnTo>
                          <a:pt x="4" y="122"/>
                        </a:lnTo>
                        <a:lnTo>
                          <a:pt x="0" y="119"/>
                        </a:lnTo>
                        <a:lnTo>
                          <a:pt x="0" y="104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4" name="Freeform 114"/>
                  <p:cNvSpPr>
                    <a:spLocks/>
                  </p:cNvSpPr>
                  <p:nvPr/>
                </p:nvSpPr>
                <p:spPr bwMode="auto">
                  <a:xfrm>
                    <a:off x="2145415" y="768511"/>
                    <a:ext cx="493713" cy="966788"/>
                  </a:xfrm>
                  <a:custGeom>
                    <a:avLst/>
                    <a:gdLst>
                      <a:gd name="T0" fmla="*/ 91 w 311"/>
                      <a:gd name="T1" fmla="*/ 146 h 609"/>
                      <a:gd name="T2" fmla="*/ 91 w 311"/>
                      <a:gd name="T3" fmla="*/ 146 h 609"/>
                      <a:gd name="T4" fmla="*/ 84 w 311"/>
                      <a:gd name="T5" fmla="*/ 155 h 609"/>
                      <a:gd name="T6" fmla="*/ 70 w 311"/>
                      <a:gd name="T7" fmla="*/ 176 h 609"/>
                      <a:gd name="T8" fmla="*/ 53 w 311"/>
                      <a:gd name="T9" fmla="*/ 209 h 609"/>
                      <a:gd name="T10" fmla="*/ 35 w 311"/>
                      <a:gd name="T11" fmla="*/ 251 h 609"/>
                      <a:gd name="T12" fmla="*/ 18 w 311"/>
                      <a:gd name="T13" fmla="*/ 299 h 609"/>
                      <a:gd name="T14" fmla="*/ 7 w 311"/>
                      <a:gd name="T15" fmla="*/ 352 h 609"/>
                      <a:gd name="T16" fmla="*/ 0 w 311"/>
                      <a:gd name="T17" fmla="*/ 412 h 609"/>
                      <a:gd name="T18" fmla="*/ 0 w 311"/>
                      <a:gd name="T19" fmla="*/ 445 h 609"/>
                      <a:gd name="T20" fmla="*/ 0 w 311"/>
                      <a:gd name="T21" fmla="*/ 475 h 609"/>
                      <a:gd name="T22" fmla="*/ 0 w 311"/>
                      <a:gd name="T23" fmla="*/ 475 h 609"/>
                      <a:gd name="T24" fmla="*/ 11 w 311"/>
                      <a:gd name="T25" fmla="*/ 567 h 609"/>
                      <a:gd name="T26" fmla="*/ 18 w 311"/>
                      <a:gd name="T27" fmla="*/ 591 h 609"/>
                      <a:gd name="T28" fmla="*/ 21 w 311"/>
                      <a:gd name="T29" fmla="*/ 603 h 609"/>
                      <a:gd name="T30" fmla="*/ 25 w 311"/>
                      <a:gd name="T31" fmla="*/ 609 h 609"/>
                      <a:gd name="T32" fmla="*/ 28 w 311"/>
                      <a:gd name="T33" fmla="*/ 609 h 609"/>
                      <a:gd name="T34" fmla="*/ 28 w 311"/>
                      <a:gd name="T35" fmla="*/ 606 h 609"/>
                      <a:gd name="T36" fmla="*/ 28 w 311"/>
                      <a:gd name="T37" fmla="*/ 606 h 609"/>
                      <a:gd name="T38" fmla="*/ 46 w 311"/>
                      <a:gd name="T39" fmla="*/ 594 h 609"/>
                      <a:gd name="T40" fmla="*/ 63 w 311"/>
                      <a:gd name="T41" fmla="*/ 585 h 609"/>
                      <a:gd name="T42" fmla="*/ 84 w 311"/>
                      <a:gd name="T43" fmla="*/ 582 h 609"/>
                      <a:gd name="T44" fmla="*/ 105 w 311"/>
                      <a:gd name="T45" fmla="*/ 576 h 609"/>
                      <a:gd name="T46" fmla="*/ 147 w 311"/>
                      <a:gd name="T47" fmla="*/ 573 h 609"/>
                      <a:gd name="T48" fmla="*/ 192 w 311"/>
                      <a:gd name="T49" fmla="*/ 576 h 609"/>
                      <a:gd name="T50" fmla="*/ 262 w 311"/>
                      <a:gd name="T51" fmla="*/ 585 h 609"/>
                      <a:gd name="T52" fmla="*/ 287 w 311"/>
                      <a:gd name="T53" fmla="*/ 588 h 609"/>
                      <a:gd name="T54" fmla="*/ 294 w 311"/>
                      <a:gd name="T55" fmla="*/ 588 h 609"/>
                      <a:gd name="T56" fmla="*/ 297 w 311"/>
                      <a:gd name="T57" fmla="*/ 585 h 609"/>
                      <a:gd name="T58" fmla="*/ 297 w 311"/>
                      <a:gd name="T59" fmla="*/ 585 h 609"/>
                      <a:gd name="T60" fmla="*/ 301 w 311"/>
                      <a:gd name="T61" fmla="*/ 570 h 609"/>
                      <a:gd name="T62" fmla="*/ 304 w 311"/>
                      <a:gd name="T63" fmla="*/ 547 h 609"/>
                      <a:gd name="T64" fmla="*/ 311 w 311"/>
                      <a:gd name="T65" fmla="*/ 475 h 609"/>
                      <a:gd name="T66" fmla="*/ 311 w 311"/>
                      <a:gd name="T67" fmla="*/ 379 h 609"/>
                      <a:gd name="T68" fmla="*/ 311 w 311"/>
                      <a:gd name="T69" fmla="*/ 275 h 609"/>
                      <a:gd name="T70" fmla="*/ 308 w 311"/>
                      <a:gd name="T71" fmla="*/ 173 h 609"/>
                      <a:gd name="T72" fmla="*/ 301 w 311"/>
                      <a:gd name="T73" fmla="*/ 125 h 609"/>
                      <a:gd name="T74" fmla="*/ 294 w 311"/>
                      <a:gd name="T75" fmla="*/ 84 h 609"/>
                      <a:gd name="T76" fmla="*/ 287 w 311"/>
                      <a:gd name="T77" fmla="*/ 51 h 609"/>
                      <a:gd name="T78" fmla="*/ 276 w 311"/>
                      <a:gd name="T79" fmla="*/ 24 h 609"/>
                      <a:gd name="T80" fmla="*/ 266 w 311"/>
                      <a:gd name="T81" fmla="*/ 6 h 609"/>
                      <a:gd name="T82" fmla="*/ 259 w 311"/>
                      <a:gd name="T83" fmla="*/ 0 h 609"/>
                      <a:gd name="T84" fmla="*/ 252 w 311"/>
                      <a:gd name="T85" fmla="*/ 0 h 609"/>
                      <a:gd name="T86" fmla="*/ 252 w 311"/>
                      <a:gd name="T87" fmla="*/ 0 h 609"/>
                      <a:gd name="T88" fmla="*/ 245 w 311"/>
                      <a:gd name="T89" fmla="*/ 0 h 609"/>
                      <a:gd name="T90" fmla="*/ 241 w 311"/>
                      <a:gd name="T91" fmla="*/ 3 h 609"/>
                      <a:gd name="T92" fmla="*/ 234 w 311"/>
                      <a:gd name="T93" fmla="*/ 15 h 609"/>
                      <a:gd name="T94" fmla="*/ 217 w 311"/>
                      <a:gd name="T95" fmla="*/ 48 h 609"/>
                      <a:gd name="T96" fmla="*/ 217 w 311"/>
                      <a:gd name="T97" fmla="*/ 48 h 609"/>
                      <a:gd name="T98" fmla="*/ 199 w 311"/>
                      <a:gd name="T99" fmla="*/ 72 h 609"/>
                      <a:gd name="T100" fmla="*/ 182 w 311"/>
                      <a:gd name="T101" fmla="*/ 93 h 609"/>
                      <a:gd name="T102" fmla="*/ 164 w 311"/>
                      <a:gd name="T103" fmla="*/ 107 h 609"/>
                      <a:gd name="T104" fmla="*/ 150 w 311"/>
                      <a:gd name="T105" fmla="*/ 116 h 609"/>
                      <a:gd name="T106" fmla="*/ 133 w 311"/>
                      <a:gd name="T107" fmla="*/ 131 h 609"/>
                      <a:gd name="T108" fmla="*/ 123 w 311"/>
                      <a:gd name="T109" fmla="*/ 134 h 609"/>
                      <a:gd name="T110" fmla="*/ 123 w 311"/>
                      <a:gd name="T111" fmla="*/ 134 h 609"/>
                      <a:gd name="T112" fmla="*/ 112 w 311"/>
                      <a:gd name="T113" fmla="*/ 137 h 609"/>
                      <a:gd name="T114" fmla="*/ 91 w 311"/>
                      <a:gd name="T115" fmla="*/ 146 h 609"/>
                      <a:gd name="T116" fmla="*/ 91 w 311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1" h="609">
                        <a:moveTo>
                          <a:pt x="91" y="146"/>
                        </a:moveTo>
                        <a:lnTo>
                          <a:pt x="91" y="146"/>
                        </a:lnTo>
                        <a:lnTo>
                          <a:pt x="84" y="155"/>
                        </a:lnTo>
                        <a:lnTo>
                          <a:pt x="70" y="176"/>
                        </a:lnTo>
                        <a:lnTo>
                          <a:pt x="53" y="209"/>
                        </a:lnTo>
                        <a:lnTo>
                          <a:pt x="35" y="251"/>
                        </a:lnTo>
                        <a:lnTo>
                          <a:pt x="18" y="299"/>
                        </a:lnTo>
                        <a:lnTo>
                          <a:pt x="7" y="352"/>
                        </a:lnTo>
                        <a:lnTo>
                          <a:pt x="0" y="412"/>
                        </a:lnTo>
                        <a:lnTo>
                          <a:pt x="0" y="445"/>
                        </a:lnTo>
                        <a:lnTo>
                          <a:pt x="0" y="475"/>
                        </a:lnTo>
                        <a:lnTo>
                          <a:pt x="0" y="475"/>
                        </a:lnTo>
                        <a:lnTo>
                          <a:pt x="11" y="567"/>
                        </a:lnTo>
                        <a:lnTo>
                          <a:pt x="18" y="591"/>
                        </a:lnTo>
                        <a:lnTo>
                          <a:pt x="21" y="603"/>
                        </a:lnTo>
                        <a:lnTo>
                          <a:pt x="25" y="609"/>
                        </a:lnTo>
                        <a:lnTo>
                          <a:pt x="28" y="609"/>
                        </a:lnTo>
                        <a:lnTo>
                          <a:pt x="28" y="606"/>
                        </a:lnTo>
                        <a:lnTo>
                          <a:pt x="28" y="606"/>
                        </a:lnTo>
                        <a:lnTo>
                          <a:pt x="46" y="594"/>
                        </a:lnTo>
                        <a:lnTo>
                          <a:pt x="63" y="585"/>
                        </a:lnTo>
                        <a:lnTo>
                          <a:pt x="84" y="582"/>
                        </a:lnTo>
                        <a:lnTo>
                          <a:pt x="105" y="576"/>
                        </a:lnTo>
                        <a:lnTo>
                          <a:pt x="147" y="573"/>
                        </a:lnTo>
                        <a:lnTo>
                          <a:pt x="192" y="576"/>
                        </a:lnTo>
                        <a:lnTo>
                          <a:pt x="262" y="585"/>
                        </a:lnTo>
                        <a:lnTo>
                          <a:pt x="287" y="588"/>
                        </a:lnTo>
                        <a:lnTo>
                          <a:pt x="294" y="588"/>
                        </a:lnTo>
                        <a:lnTo>
                          <a:pt x="297" y="585"/>
                        </a:lnTo>
                        <a:lnTo>
                          <a:pt x="297" y="585"/>
                        </a:lnTo>
                        <a:lnTo>
                          <a:pt x="301" y="570"/>
                        </a:lnTo>
                        <a:lnTo>
                          <a:pt x="304" y="547"/>
                        </a:lnTo>
                        <a:lnTo>
                          <a:pt x="311" y="475"/>
                        </a:lnTo>
                        <a:lnTo>
                          <a:pt x="311" y="379"/>
                        </a:lnTo>
                        <a:lnTo>
                          <a:pt x="311" y="275"/>
                        </a:lnTo>
                        <a:lnTo>
                          <a:pt x="308" y="173"/>
                        </a:lnTo>
                        <a:lnTo>
                          <a:pt x="301" y="125"/>
                        </a:lnTo>
                        <a:lnTo>
                          <a:pt x="294" y="84"/>
                        </a:lnTo>
                        <a:lnTo>
                          <a:pt x="287" y="51"/>
                        </a:lnTo>
                        <a:lnTo>
                          <a:pt x="276" y="24"/>
                        </a:lnTo>
                        <a:lnTo>
                          <a:pt x="266" y="6"/>
                        </a:lnTo>
                        <a:lnTo>
                          <a:pt x="259" y="0"/>
                        </a:lnTo>
                        <a:lnTo>
                          <a:pt x="252" y="0"/>
                        </a:lnTo>
                        <a:lnTo>
                          <a:pt x="252" y="0"/>
                        </a:lnTo>
                        <a:lnTo>
                          <a:pt x="245" y="0"/>
                        </a:lnTo>
                        <a:lnTo>
                          <a:pt x="241" y="3"/>
                        </a:lnTo>
                        <a:lnTo>
                          <a:pt x="234" y="15"/>
                        </a:lnTo>
                        <a:lnTo>
                          <a:pt x="217" y="48"/>
                        </a:lnTo>
                        <a:lnTo>
                          <a:pt x="217" y="48"/>
                        </a:lnTo>
                        <a:lnTo>
                          <a:pt x="199" y="72"/>
                        </a:lnTo>
                        <a:lnTo>
                          <a:pt x="182" y="93"/>
                        </a:lnTo>
                        <a:lnTo>
                          <a:pt x="164" y="107"/>
                        </a:lnTo>
                        <a:lnTo>
                          <a:pt x="150" y="116"/>
                        </a:lnTo>
                        <a:lnTo>
                          <a:pt x="133" y="131"/>
                        </a:lnTo>
                        <a:lnTo>
                          <a:pt x="123" y="134"/>
                        </a:lnTo>
                        <a:lnTo>
                          <a:pt x="123" y="134"/>
                        </a:lnTo>
                        <a:lnTo>
                          <a:pt x="112" y="137"/>
                        </a:lnTo>
                        <a:lnTo>
                          <a:pt x="91" y="146"/>
                        </a:lnTo>
                        <a:lnTo>
                          <a:pt x="91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5" name="Freeform 115"/>
                  <p:cNvSpPr>
                    <a:spLocks/>
                  </p:cNvSpPr>
                  <p:nvPr/>
                </p:nvSpPr>
                <p:spPr bwMode="auto">
                  <a:xfrm>
                    <a:off x="2167640" y="787561"/>
                    <a:ext cx="449263" cy="914400"/>
                  </a:xfrm>
                  <a:custGeom>
                    <a:avLst/>
                    <a:gdLst>
                      <a:gd name="T0" fmla="*/ 168 w 283"/>
                      <a:gd name="T1" fmla="*/ 552 h 576"/>
                      <a:gd name="T2" fmla="*/ 199 w 283"/>
                      <a:gd name="T3" fmla="*/ 555 h 576"/>
                      <a:gd name="T4" fmla="*/ 227 w 283"/>
                      <a:gd name="T5" fmla="*/ 558 h 576"/>
                      <a:gd name="T6" fmla="*/ 252 w 283"/>
                      <a:gd name="T7" fmla="*/ 561 h 576"/>
                      <a:gd name="T8" fmla="*/ 269 w 283"/>
                      <a:gd name="T9" fmla="*/ 564 h 576"/>
                      <a:gd name="T10" fmla="*/ 273 w 283"/>
                      <a:gd name="T11" fmla="*/ 546 h 576"/>
                      <a:gd name="T12" fmla="*/ 280 w 283"/>
                      <a:gd name="T13" fmla="*/ 502 h 576"/>
                      <a:gd name="T14" fmla="*/ 283 w 283"/>
                      <a:gd name="T15" fmla="*/ 439 h 576"/>
                      <a:gd name="T16" fmla="*/ 283 w 283"/>
                      <a:gd name="T17" fmla="*/ 367 h 576"/>
                      <a:gd name="T18" fmla="*/ 283 w 283"/>
                      <a:gd name="T19" fmla="*/ 290 h 576"/>
                      <a:gd name="T20" fmla="*/ 283 w 283"/>
                      <a:gd name="T21" fmla="*/ 212 h 576"/>
                      <a:gd name="T22" fmla="*/ 276 w 283"/>
                      <a:gd name="T23" fmla="*/ 137 h 576"/>
                      <a:gd name="T24" fmla="*/ 266 w 283"/>
                      <a:gd name="T25" fmla="*/ 75 h 576"/>
                      <a:gd name="T26" fmla="*/ 255 w 283"/>
                      <a:gd name="T27" fmla="*/ 27 h 576"/>
                      <a:gd name="T28" fmla="*/ 241 w 283"/>
                      <a:gd name="T29" fmla="*/ 3 h 576"/>
                      <a:gd name="T30" fmla="*/ 238 w 283"/>
                      <a:gd name="T31" fmla="*/ 6 h 576"/>
                      <a:gd name="T32" fmla="*/ 231 w 283"/>
                      <a:gd name="T33" fmla="*/ 15 h 576"/>
                      <a:gd name="T34" fmla="*/ 224 w 283"/>
                      <a:gd name="T35" fmla="*/ 27 h 576"/>
                      <a:gd name="T36" fmla="*/ 213 w 283"/>
                      <a:gd name="T37" fmla="*/ 42 h 576"/>
                      <a:gd name="T38" fmla="*/ 185 w 283"/>
                      <a:gd name="T39" fmla="*/ 78 h 576"/>
                      <a:gd name="T40" fmla="*/ 161 w 283"/>
                      <a:gd name="T41" fmla="*/ 104 h 576"/>
                      <a:gd name="T42" fmla="*/ 140 w 283"/>
                      <a:gd name="T43" fmla="*/ 119 h 576"/>
                      <a:gd name="T44" fmla="*/ 126 w 283"/>
                      <a:gd name="T45" fmla="*/ 128 h 576"/>
                      <a:gd name="T46" fmla="*/ 115 w 283"/>
                      <a:gd name="T47" fmla="*/ 131 h 576"/>
                      <a:gd name="T48" fmla="*/ 112 w 283"/>
                      <a:gd name="T49" fmla="*/ 134 h 576"/>
                      <a:gd name="T50" fmla="*/ 98 w 283"/>
                      <a:gd name="T51" fmla="*/ 137 h 576"/>
                      <a:gd name="T52" fmla="*/ 84 w 283"/>
                      <a:gd name="T53" fmla="*/ 143 h 576"/>
                      <a:gd name="T54" fmla="*/ 81 w 283"/>
                      <a:gd name="T55" fmla="*/ 149 h 576"/>
                      <a:gd name="T56" fmla="*/ 74 w 283"/>
                      <a:gd name="T57" fmla="*/ 164 h 576"/>
                      <a:gd name="T58" fmla="*/ 60 w 283"/>
                      <a:gd name="T59" fmla="*/ 185 h 576"/>
                      <a:gd name="T60" fmla="*/ 49 w 283"/>
                      <a:gd name="T61" fmla="*/ 212 h 576"/>
                      <a:gd name="T62" fmla="*/ 35 w 283"/>
                      <a:gd name="T63" fmla="*/ 242 h 576"/>
                      <a:gd name="T64" fmla="*/ 25 w 283"/>
                      <a:gd name="T65" fmla="*/ 278 h 576"/>
                      <a:gd name="T66" fmla="*/ 14 w 283"/>
                      <a:gd name="T67" fmla="*/ 317 h 576"/>
                      <a:gd name="T68" fmla="*/ 4 w 283"/>
                      <a:gd name="T69" fmla="*/ 358 h 576"/>
                      <a:gd name="T70" fmla="*/ 0 w 283"/>
                      <a:gd name="T71" fmla="*/ 400 h 576"/>
                      <a:gd name="T72" fmla="*/ 0 w 283"/>
                      <a:gd name="T73" fmla="*/ 448 h 576"/>
                      <a:gd name="T74" fmla="*/ 4 w 283"/>
                      <a:gd name="T75" fmla="*/ 493 h 576"/>
                      <a:gd name="T76" fmla="*/ 7 w 283"/>
                      <a:gd name="T77" fmla="*/ 526 h 576"/>
                      <a:gd name="T78" fmla="*/ 11 w 283"/>
                      <a:gd name="T79" fmla="*/ 552 h 576"/>
                      <a:gd name="T80" fmla="*/ 14 w 283"/>
                      <a:gd name="T81" fmla="*/ 570 h 576"/>
                      <a:gd name="T82" fmla="*/ 25 w 283"/>
                      <a:gd name="T83" fmla="*/ 570 h 576"/>
                      <a:gd name="T84" fmla="*/ 56 w 283"/>
                      <a:gd name="T85" fmla="*/ 558 h 576"/>
                      <a:gd name="T86" fmla="*/ 88 w 283"/>
                      <a:gd name="T87" fmla="*/ 552 h 576"/>
                      <a:gd name="T88" fmla="*/ 122 w 283"/>
                      <a:gd name="T89" fmla="*/ 549 h 576"/>
                      <a:gd name="T90" fmla="*/ 147 w 283"/>
                      <a:gd name="T91" fmla="*/ 549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3" h="576">
                        <a:moveTo>
                          <a:pt x="147" y="549"/>
                        </a:moveTo>
                        <a:lnTo>
                          <a:pt x="157" y="552"/>
                        </a:lnTo>
                        <a:lnTo>
                          <a:pt x="168" y="552"/>
                        </a:lnTo>
                        <a:lnTo>
                          <a:pt x="178" y="552"/>
                        </a:lnTo>
                        <a:lnTo>
                          <a:pt x="189" y="552"/>
                        </a:lnTo>
                        <a:lnTo>
                          <a:pt x="199" y="555"/>
                        </a:lnTo>
                        <a:lnTo>
                          <a:pt x="210" y="555"/>
                        </a:lnTo>
                        <a:lnTo>
                          <a:pt x="220" y="558"/>
                        </a:lnTo>
                        <a:lnTo>
                          <a:pt x="227" y="558"/>
                        </a:lnTo>
                        <a:lnTo>
                          <a:pt x="238" y="558"/>
                        </a:lnTo>
                        <a:lnTo>
                          <a:pt x="245" y="561"/>
                        </a:lnTo>
                        <a:lnTo>
                          <a:pt x="252" y="561"/>
                        </a:lnTo>
                        <a:lnTo>
                          <a:pt x="259" y="561"/>
                        </a:lnTo>
                        <a:lnTo>
                          <a:pt x="266" y="561"/>
                        </a:lnTo>
                        <a:lnTo>
                          <a:pt x="269" y="564"/>
                        </a:lnTo>
                        <a:lnTo>
                          <a:pt x="269" y="564"/>
                        </a:lnTo>
                        <a:lnTo>
                          <a:pt x="273" y="555"/>
                        </a:lnTo>
                        <a:lnTo>
                          <a:pt x="273" y="546"/>
                        </a:lnTo>
                        <a:lnTo>
                          <a:pt x="276" y="535"/>
                        </a:lnTo>
                        <a:lnTo>
                          <a:pt x="276" y="520"/>
                        </a:lnTo>
                        <a:lnTo>
                          <a:pt x="280" y="502"/>
                        </a:lnTo>
                        <a:lnTo>
                          <a:pt x="280" y="481"/>
                        </a:lnTo>
                        <a:lnTo>
                          <a:pt x="280" y="463"/>
                        </a:lnTo>
                        <a:lnTo>
                          <a:pt x="283" y="439"/>
                        </a:lnTo>
                        <a:lnTo>
                          <a:pt x="283" y="415"/>
                        </a:lnTo>
                        <a:lnTo>
                          <a:pt x="283" y="391"/>
                        </a:lnTo>
                        <a:lnTo>
                          <a:pt x="283" y="367"/>
                        </a:lnTo>
                        <a:lnTo>
                          <a:pt x="283" y="340"/>
                        </a:lnTo>
                        <a:lnTo>
                          <a:pt x="283" y="317"/>
                        </a:lnTo>
                        <a:lnTo>
                          <a:pt x="283" y="290"/>
                        </a:lnTo>
                        <a:lnTo>
                          <a:pt x="283" y="263"/>
                        </a:lnTo>
                        <a:lnTo>
                          <a:pt x="283" y="236"/>
                        </a:lnTo>
                        <a:lnTo>
                          <a:pt x="283" y="212"/>
                        </a:lnTo>
                        <a:lnTo>
                          <a:pt x="280" y="185"/>
                        </a:lnTo>
                        <a:lnTo>
                          <a:pt x="280" y="161"/>
                        </a:lnTo>
                        <a:lnTo>
                          <a:pt x="276" y="137"/>
                        </a:lnTo>
                        <a:lnTo>
                          <a:pt x="273" y="116"/>
                        </a:lnTo>
                        <a:lnTo>
                          <a:pt x="269" y="95"/>
                        </a:lnTo>
                        <a:lnTo>
                          <a:pt x="266" y="75"/>
                        </a:lnTo>
                        <a:lnTo>
                          <a:pt x="262" y="57"/>
                        </a:lnTo>
                        <a:lnTo>
                          <a:pt x="259" y="42"/>
                        </a:lnTo>
                        <a:lnTo>
                          <a:pt x="255" y="27"/>
                        </a:lnTo>
                        <a:lnTo>
                          <a:pt x="248" y="15"/>
                        </a:lnTo>
                        <a:lnTo>
                          <a:pt x="245" y="6"/>
                        </a:lnTo>
                        <a:lnTo>
                          <a:pt x="241" y="3"/>
                        </a:lnTo>
                        <a:lnTo>
                          <a:pt x="238" y="0"/>
                        </a:lnTo>
                        <a:lnTo>
                          <a:pt x="238" y="3"/>
                        </a:lnTo>
                        <a:lnTo>
                          <a:pt x="238" y="6"/>
                        </a:lnTo>
                        <a:lnTo>
                          <a:pt x="234" y="9"/>
                        </a:lnTo>
                        <a:lnTo>
                          <a:pt x="234" y="12"/>
                        </a:lnTo>
                        <a:lnTo>
                          <a:pt x="231" y="15"/>
                        </a:lnTo>
                        <a:lnTo>
                          <a:pt x="227" y="18"/>
                        </a:lnTo>
                        <a:lnTo>
                          <a:pt x="227" y="24"/>
                        </a:lnTo>
                        <a:lnTo>
                          <a:pt x="224" y="27"/>
                        </a:lnTo>
                        <a:lnTo>
                          <a:pt x="220" y="33"/>
                        </a:lnTo>
                        <a:lnTo>
                          <a:pt x="217" y="39"/>
                        </a:lnTo>
                        <a:lnTo>
                          <a:pt x="213" y="42"/>
                        </a:lnTo>
                        <a:lnTo>
                          <a:pt x="206" y="57"/>
                        </a:lnTo>
                        <a:lnTo>
                          <a:pt x="196" y="69"/>
                        </a:lnTo>
                        <a:lnTo>
                          <a:pt x="185" y="78"/>
                        </a:lnTo>
                        <a:lnTo>
                          <a:pt x="178" y="87"/>
                        </a:lnTo>
                        <a:lnTo>
                          <a:pt x="171" y="95"/>
                        </a:lnTo>
                        <a:lnTo>
                          <a:pt x="161" y="104"/>
                        </a:lnTo>
                        <a:lnTo>
                          <a:pt x="154" y="110"/>
                        </a:lnTo>
                        <a:lnTo>
                          <a:pt x="147" y="116"/>
                        </a:lnTo>
                        <a:lnTo>
                          <a:pt x="140" y="119"/>
                        </a:lnTo>
                        <a:lnTo>
                          <a:pt x="133" y="122"/>
                        </a:lnTo>
                        <a:lnTo>
                          <a:pt x="129" y="125"/>
                        </a:lnTo>
                        <a:lnTo>
                          <a:pt x="126" y="128"/>
                        </a:lnTo>
                        <a:lnTo>
                          <a:pt x="119" y="131"/>
                        </a:lnTo>
                        <a:lnTo>
                          <a:pt x="119" y="131"/>
                        </a:lnTo>
                        <a:lnTo>
                          <a:pt x="115" y="131"/>
                        </a:lnTo>
                        <a:lnTo>
                          <a:pt x="115" y="134"/>
                        </a:lnTo>
                        <a:lnTo>
                          <a:pt x="112" y="134"/>
                        </a:lnTo>
                        <a:lnTo>
                          <a:pt x="112" y="134"/>
                        </a:lnTo>
                        <a:lnTo>
                          <a:pt x="105" y="134"/>
                        </a:lnTo>
                        <a:lnTo>
                          <a:pt x="102" y="137"/>
                        </a:lnTo>
                        <a:lnTo>
                          <a:pt x="98" y="137"/>
                        </a:lnTo>
                        <a:lnTo>
                          <a:pt x="91" y="140"/>
                        </a:lnTo>
                        <a:lnTo>
                          <a:pt x="88" y="143"/>
                        </a:lnTo>
                        <a:lnTo>
                          <a:pt x="84" y="143"/>
                        </a:lnTo>
                        <a:lnTo>
                          <a:pt x="84" y="143"/>
                        </a:lnTo>
                        <a:lnTo>
                          <a:pt x="84" y="146"/>
                        </a:lnTo>
                        <a:lnTo>
                          <a:pt x="81" y="149"/>
                        </a:lnTo>
                        <a:lnTo>
                          <a:pt x="77" y="155"/>
                        </a:lnTo>
                        <a:lnTo>
                          <a:pt x="77" y="158"/>
                        </a:lnTo>
                        <a:lnTo>
                          <a:pt x="74" y="164"/>
                        </a:lnTo>
                        <a:lnTo>
                          <a:pt x="70" y="170"/>
                        </a:lnTo>
                        <a:lnTo>
                          <a:pt x="63" y="176"/>
                        </a:lnTo>
                        <a:lnTo>
                          <a:pt x="60" y="185"/>
                        </a:lnTo>
                        <a:lnTo>
                          <a:pt x="56" y="194"/>
                        </a:lnTo>
                        <a:lnTo>
                          <a:pt x="53" y="203"/>
                        </a:lnTo>
                        <a:lnTo>
                          <a:pt x="49" y="212"/>
                        </a:lnTo>
                        <a:lnTo>
                          <a:pt x="46" y="221"/>
                        </a:lnTo>
                        <a:lnTo>
                          <a:pt x="39" y="233"/>
                        </a:lnTo>
                        <a:lnTo>
                          <a:pt x="35" y="242"/>
                        </a:lnTo>
                        <a:lnTo>
                          <a:pt x="32" y="254"/>
                        </a:lnTo>
                        <a:lnTo>
                          <a:pt x="28" y="266"/>
                        </a:lnTo>
                        <a:lnTo>
                          <a:pt x="25" y="278"/>
                        </a:lnTo>
                        <a:lnTo>
                          <a:pt x="18" y="290"/>
                        </a:lnTo>
                        <a:lnTo>
                          <a:pt x="14" y="302"/>
                        </a:lnTo>
                        <a:lnTo>
                          <a:pt x="14" y="317"/>
                        </a:lnTo>
                        <a:lnTo>
                          <a:pt x="11" y="328"/>
                        </a:lnTo>
                        <a:lnTo>
                          <a:pt x="7" y="343"/>
                        </a:lnTo>
                        <a:lnTo>
                          <a:pt x="4" y="358"/>
                        </a:lnTo>
                        <a:lnTo>
                          <a:pt x="4" y="373"/>
                        </a:lnTo>
                        <a:lnTo>
                          <a:pt x="0" y="388"/>
                        </a:lnTo>
                        <a:lnTo>
                          <a:pt x="0" y="400"/>
                        </a:lnTo>
                        <a:lnTo>
                          <a:pt x="0" y="415"/>
                        </a:lnTo>
                        <a:lnTo>
                          <a:pt x="0" y="433"/>
                        </a:lnTo>
                        <a:lnTo>
                          <a:pt x="0" y="448"/>
                        </a:lnTo>
                        <a:lnTo>
                          <a:pt x="0" y="463"/>
                        </a:lnTo>
                        <a:lnTo>
                          <a:pt x="4" y="478"/>
                        </a:lnTo>
                        <a:lnTo>
                          <a:pt x="4" y="493"/>
                        </a:lnTo>
                        <a:lnTo>
                          <a:pt x="4" y="505"/>
                        </a:lnTo>
                        <a:lnTo>
                          <a:pt x="7" y="517"/>
                        </a:lnTo>
                        <a:lnTo>
                          <a:pt x="7" y="526"/>
                        </a:lnTo>
                        <a:lnTo>
                          <a:pt x="11" y="538"/>
                        </a:lnTo>
                        <a:lnTo>
                          <a:pt x="11" y="546"/>
                        </a:lnTo>
                        <a:lnTo>
                          <a:pt x="11" y="552"/>
                        </a:lnTo>
                        <a:lnTo>
                          <a:pt x="14" y="558"/>
                        </a:lnTo>
                        <a:lnTo>
                          <a:pt x="14" y="567"/>
                        </a:lnTo>
                        <a:lnTo>
                          <a:pt x="14" y="570"/>
                        </a:lnTo>
                        <a:lnTo>
                          <a:pt x="18" y="576"/>
                        </a:lnTo>
                        <a:lnTo>
                          <a:pt x="18" y="576"/>
                        </a:lnTo>
                        <a:lnTo>
                          <a:pt x="25" y="570"/>
                        </a:lnTo>
                        <a:lnTo>
                          <a:pt x="35" y="567"/>
                        </a:lnTo>
                        <a:lnTo>
                          <a:pt x="46" y="564"/>
                        </a:lnTo>
                        <a:lnTo>
                          <a:pt x="56" y="558"/>
                        </a:lnTo>
                        <a:lnTo>
                          <a:pt x="67" y="555"/>
                        </a:lnTo>
                        <a:lnTo>
                          <a:pt x="77" y="555"/>
                        </a:lnTo>
                        <a:lnTo>
                          <a:pt x="88" y="552"/>
                        </a:lnTo>
                        <a:lnTo>
                          <a:pt x="102" y="552"/>
                        </a:lnTo>
                        <a:lnTo>
                          <a:pt x="112" y="549"/>
                        </a:lnTo>
                        <a:lnTo>
                          <a:pt x="122" y="549"/>
                        </a:lnTo>
                        <a:lnTo>
                          <a:pt x="133" y="549"/>
                        </a:lnTo>
                        <a:lnTo>
                          <a:pt x="147" y="549"/>
                        </a:lnTo>
                        <a:lnTo>
                          <a:pt x="147" y="5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6" name="Freeform 116"/>
                  <p:cNvSpPr>
                    <a:spLocks/>
                  </p:cNvSpPr>
                  <p:nvPr/>
                </p:nvSpPr>
                <p:spPr bwMode="auto">
                  <a:xfrm>
                    <a:off x="2218440" y="706599"/>
                    <a:ext cx="349250" cy="336550"/>
                  </a:xfrm>
                  <a:custGeom>
                    <a:avLst/>
                    <a:gdLst>
                      <a:gd name="T0" fmla="*/ 220 w 220"/>
                      <a:gd name="T1" fmla="*/ 0 h 212"/>
                      <a:gd name="T2" fmla="*/ 220 w 220"/>
                      <a:gd name="T3" fmla="*/ 0 h 212"/>
                      <a:gd name="T4" fmla="*/ 209 w 220"/>
                      <a:gd name="T5" fmla="*/ 18 h 212"/>
                      <a:gd name="T6" fmla="*/ 195 w 220"/>
                      <a:gd name="T7" fmla="*/ 42 h 212"/>
                      <a:gd name="T8" fmla="*/ 174 w 220"/>
                      <a:gd name="T9" fmla="*/ 69 h 212"/>
                      <a:gd name="T10" fmla="*/ 150 w 220"/>
                      <a:gd name="T11" fmla="*/ 96 h 212"/>
                      <a:gd name="T12" fmla="*/ 122 w 220"/>
                      <a:gd name="T13" fmla="*/ 123 h 212"/>
                      <a:gd name="T14" fmla="*/ 90 w 220"/>
                      <a:gd name="T15" fmla="*/ 149 h 212"/>
                      <a:gd name="T16" fmla="*/ 70 w 220"/>
                      <a:gd name="T17" fmla="*/ 158 h 212"/>
                      <a:gd name="T18" fmla="*/ 52 w 220"/>
                      <a:gd name="T19" fmla="*/ 167 h 212"/>
                      <a:gd name="T20" fmla="*/ 52 w 220"/>
                      <a:gd name="T21" fmla="*/ 167 h 212"/>
                      <a:gd name="T22" fmla="*/ 21 w 220"/>
                      <a:gd name="T23" fmla="*/ 182 h 212"/>
                      <a:gd name="T24" fmla="*/ 7 w 220"/>
                      <a:gd name="T25" fmla="*/ 194 h 212"/>
                      <a:gd name="T26" fmla="*/ 0 w 220"/>
                      <a:gd name="T27" fmla="*/ 203 h 212"/>
                      <a:gd name="T28" fmla="*/ 3 w 220"/>
                      <a:gd name="T29" fmla="*/ 209 h 212"/>
                      <a:gd name="T30" fmla="*/ 3 w 220"/>
                      <a:gd name="T31" fmla="*/ 209 h 212"/>
                      <a:gd name="T32" fmla="*/ 17 w 220"/>
                      <a:gd name="T33" fmla="*/ 212 h 212"/>
                      <a:gd name="T34" fmla="*/ 31 w 220"/>
                      <a:gd name="T35" fmla="*/ 209 h 212"/>
                      <a:gd name="T36" fmla="*/ 52 w 220"/>
                      <a:gd name="T37" fmla="*/ 203 h 212"/>
                      <a:gd name="T38" fmla="*/ 73 w 220"/>
                      <a:gd name="T39" fmla="*/ 188 h 212"/>
                      <a:gd name="T40" fmla="*/ 73 w 220"/>
                      <a:gd name="T41" fmla="*/ 188 h 212"/>
                      <a:gd name="T42" fmla="*/ 87 w 220"/>
                      <a:gd name="T43" fmla="*/ 179 h 212"/>
                      <a:gd name="T44" fmla="*/ 101 w 220"/>
                      <a:gd name="T45" fmla="*/ 167 h 212"/>
                      <a:gd name="T46" fmla="*/ 132 w 220"/>
                      <a:gd name="T47" fmla="*/ 141 h 212"/>
                      <a:gd name="T48" fmla="*/ 157 w 220"/>
                      <a:gd name="T49" fmla="*/ 111 h 212"/>
                      <a:gd name="T50" fmla="*/ 181 w 220"/>
                      <a:gd name="T51" fmla="*/ 78 h 212"/>
                      <a:gd name="T52" fmla="*/ 199 w 220"/>
                      <a:gd name="T53" fmla="*/ 48 h 212"/>
                      <a:gd name="T54" fmla="*/ 213 w 220"/>
                      <a:gd name="T55" fmla="*/ 24 h 212"/>
                      <a:gd name="T56" fmla="*/ 220 w 220"/>
                      <a:gd name="T57" fmla="*/ 6 h 212"/>
                      <a:gd name="T58" fmla="*/ 220 w 220"/>
                      <a:gd name="T59" fmla="*/ 0 h 212"/>
                      <a:gd name="T60" fmla="*/ 220 w 220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0" h="212">
                        <a:moveTo>
                          <a:pt x="220" y="0"/>
                        </a:moveTo>
                        <a:lnTo>
                          <a:pt x="220" y="0"/>
                        </a:lnTo>
                        <a:lnTo>
                          <a:pt x="209" y="18"/>
                        </a:lnTo>
                        <a:lnTo>
                          <a:pt x="195" y="42"/>
                        </a:lnTo>
                        <a:lnTo>
                          <a:pt x="174" y="69"/>
                        </a:lnTo>
                        <a:lnTo>
                          <a:pt x="150" y="96"/>
                        </a:lnTo>
                        <a:lnTo>
                          <a:pt x="122" y="123"/>
                        </a:lnTo>
                        <a:lnTo>
                          <a:pt x="90" y="149"/>
                        </a:lnTo>
                        <a:lnTo>
                          <a:pt x="70" y="158"/>
                        </a:lnTo>
                        <a:lnTo>
                          <a:pt x="52" y="167"/>
                        </a:lnTo>
                        <a:lnTo>
                          <a:pt x="52" y="167"/>
                        </a:lnTo>
                        <a:lnTo>
                          <a:pt x="21" y="182"/>
                        </a:lnTo>
                        <a:lnTo>
                          <a:pt x="7" y="194"/>
                        </a:lnTo>
                        <a:lnTo>
                          <a:pt x="0" y="203"/>
                        </a:lnTo>
                        <a:lnTo>
                          <a:pt x="3" y="209"/>
                        </a:lnTo>
                        <a:lnTo>
                          <a:pt x="3" y="209"/>
                        </a:lnTo>
                        <a:lnTo>
                          <a:pt x="17" y="212"/>
                        </a:lnTo>
                        <a:lnTo>
                          <a:pt x="31" y="209"/>
                        </a:lnTo>
                        <a:lnTo>
                          <a:pt x="52" y="203"/>
                        </a:lnTo>
                        <a:lnTo>
                          <a:pt x="73" y="188"/>
                        </a:lnTo>
                        <a:lnTo>
                          <a:pt x="73" y="188"/>
                        </a:lnTo>
                        <a:lnTo>
                          <a:pt x="87" y="179"/>
                        </a:lnTo>
                        <a:lnTo>
                          <a:pt x="101" y="167"/>
                        </a:lnTo>
                        <a:lnTo>
                          <a:pt x="132" y="141"/>
                        </a:lnTo>
                        <a:lnTo>
                          <a:pt x="157" y="111"/>
                        </a:lnTo>
                        <a:lnTo>
                          <a:pt x="181" y="78"/>
                        </a:lnTo>
                        <a:lnTo>
                          <a:pt x="199" y="48"/>
                        </a:lnTo>
                        <a:lnTo>
                          <a:pt x="213" y="24"/>
                        </a:lnTo>
                        <a:lnTo>
                          <a:pt x="220" y="6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7" name="Freeform 117"/>
                  <p:cNvSpPr>
                    <a:spLocks/>
                  </p:cNvSpPr>
                  <p:nvPr/>
                </p:nvSpPr>
                <p:spPr bwMode="auto">
                  <a:xfrm>
                    <a:off x="2185102" y="1038386"/>
                    <a:ext cx="442913" cy="588963"/>
                  </a:xfrm>
                  <a:custGeom>
                    <a:avLst/>
                    <a:gdLst>
                      <a:gd name="T0" fmla="*/ 160 w 279"/>
                      <a:gd name="T1" fmla="*/ 0 h 371"/>
                      <a:gd name="T2" fmla="*/ 160 w 279"/>
                      <a:gd name="T3" fmla="*/ 0 h 371"/>
                      <a:gd name="T4" fmla="*/ 174 w 279"/>
                      <a:gd name="T5" fmla="*/ 3 h 371"/>
                      <a:gd name="T6" fmla="*/ 188 w 279"/>
                      <a:gd name="T7" fmla="*/ 6 h 371"/>
                      <a:gd name="T8" fmla="*/ 213 w 279"/>
                      <a:gd name="T9" fmla="*/ 21 h 371"/>
                      <a:gd name="T10" fmla="*/ 234 w 279"/>
                      <a:gd name="T11" fmla="*/ 39 h 371"/>
                      <a:gd name="T12" fmla="*/ 251 w 279"/>
                      <a:gd name="T13" fmla="*/ 63 h 371"/>
                      <a:gd name="T14" fmla="*/ 265 w 279"/>
                      <a:gd name="T15" fmla="*/ 93 h 371"/>
                      <a:gd name="T16" fmla="*/ 276 w 279"/>
                      <a:gd name="T17" fmla="*/ 126 h 371"/>
                      <a:gd name="T18" fmla="*/ 279 w 279"/>
                      <a:gd name="T19" fmla="*/ 159 h 371"/>
                      <a:gd name="T20" fmla="*/ 279 w 279"/>
                      <a:gd name="T21" fmla="*/ 197 h 371"/>
                      <a:gd name="T22" fmla="*/ 279 w 279"/>
                      <a:gd name="T23" fmla="*/ 197 h 371"/>
                      <a:gd name="T24" fmla="*/ 272 w 279"/>
                      <a:gd name="T25" fmla="*/ 233 h 371"/>
                      <a:gd name="T26" fmla="*/ 262 w 279"/>
                      <a:gd name="T27" fmla="*/ 269 h 371"/>
                      <a:gd name="T28" fmla="*/ 244 w 279"/>
                      <a:gd name="T29" fmla="*/ 299 h 371"/>
                      <a:gd name="T30" fmla="*/ 227 w 279"/>
                      <a:gd name="T31" fmla="*/ 326 h 371"/>
                      <a:gd name="T32" fmla="*/ 202 w 279"/>
                      <a:gd name="T33" fmla="*/ 347 h 371"/>
                      <a:gd name="T34" fmla="*/ 178 w 279"/>
                      <a:gd name="T35" fmla="*/ 362 h 371"/>
                      <a:gd name="T36" fmla="*/ 150 w 279"/>
                      <a:gd name="T37" fmla="*/ 371 h 371"/>
                      <a:gd name="T38" fmla="*/ 136 w 279"/>
                      <a:gd name="T39" fmla="*/ 371 h 371"/>
                      <a:gd name="T40" fmla="*/ 122 w 279"/>
                      <a:gd name="T41" fmla="*/ 371 h 371"/>
                      <a:gd name="T42" fmla="*/ 122 w 279"/>
                      <a:gd name="T43" fmla="*/ 371 h 371"/>
                      <a:gd name="T44" fmla="*/ 108 w 279"/>
                      <a:gd name="T45" fmla="*/ 371 h 371"/>
                      <a:gd name="T46" fmla="*/ 94 w 279"/>
                      <a:gd name="T47" fmla="*/ 365 h 371"/>
                      <a:gd name="T48" fmla="*/ 70 w 279"/>
                      <a:gd name="T49" fmla="*/ 353 h 371"/>
                      <a:gd name="T50" fmla="*/ 49 w 279"/>
                      <a:gd name="T51" fmla="*/ 335 h 371"/>
                      <a:gd name="T52" fmla="*/ 28 w 279"/>
                      <a:gd name="T53" fmla="*/ 311 h 371"/>
                      <a:gd name="T54" fmla="*/ 14 w 279"/>
                      <a:gd name="T55" fmla="*/ 281 h 371"/>
                      <a:gd name="T56" fmla="*/ 7 w 279"/>
                      <a:gd name="T57" fmla="*/ 248 h 371"/>
                      <a:gd name="T58" fmla="*/ 0 w 279"/>
                      <a:gd name="T59" fmla="*/ 215 h 371"/>
                      <a:gd name="T60" fmla="*/ 3 w 279"/>
                      <a:gd name="T61" fmla="*/ 176 h 371"/>
                      <a:gd name="T62" fmla="*/ 3 w 279"/>
                      <a:gd name="T63" fmla="*/ 176 h 371"/>
                      <a:gd name="T64" fmla="*/ 7 w 279"/>
                      <a:gd name="T65" fmla="*/ 141 h 371"/>
                      <a:gd name="T66" fmla="*/ 21 w 279"/>
                      <a:gd name="T67" fmla="*/ 105 h 371"/>
                      <a:gd name="T68" fmla="*/ 35 w 279"/>
                      <a:gd name="T69" fmla="*/ 75 h 371"/>
                      <a:gd name="T70" fmla="*/ 56 w 279"/>
                      <a:gd name="T71" fmla="*/ 48 h 371"/>
                      <a:gd name="T72" fmla="*/ 80 w 279"/>
                      <a:gd name="T73" fmla="*/ 27 h 371"/>
                      <a:gd name="T74" fmla="*/ 104 w 279"/>
                      <a:gd name="T75" fmla="*/ 12 h 371"/>
                      <a:gd name="T76" fmla="*/ 132 w 279"/>
                      <a:gd name="T77" fmla="*/ 3 h 371"/>
                      <a:gd name="T78" fmla="*/ 146 w 279"/>
                      <a:gd name="T79" fmla="*/ 0 h 371"/>
                      <a:gd name="T80" fmla="*/ 160 w 279"/>
                      <a:gd name="T81" fmla="*/ 0 h 371"/>
                      <a:gd name="T82" fmla="*/ 160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60" y="0"/>
                        </a:moveTo>
                        <a:lnTo>
                          <a:pt x="160" y="0"/>
                        </a:lnTo>
                        <a:lnTo>
                          <a:pt x="174" y="3"/>
                        </a:lnTo>
                        <a:lnTo>
                          <a:pt x="188" y="6"/>
                        </a:lnTo>
                        <a:lnTo>
                          <a:pt x="213" y="21"/>
                        </a:lnTo>
                        <a:lnTo>
                          <a:pt x="234" y="39"/>
                        </a:lnTo>
                        <a:lnTo>
                          <a:pt x="251" y="63"/>
                        </a:lnTo>
                        <a:lnTo>
                          <a:pt x="265" y="93"/>
                        </a:lnTo>
                        <a:lnTo>
                          <a:pt x="276" y="126"/>
                        </a:lnTo>
                        <a:lnTo>
                          <a:pt x="279" y="159"/>
                        </a:lnTo>
                        <a:lnTo>
                          <a:pt x="279" y="197"/>
                        </a:lnTo>
                        <a:lnTo>
                          <a:pt x="279" y="197"/>
                        </a:lnTo>
                        <a:lnTo>
                          <a:pt x="272" y="233"/>
                        </a:lnTo>
                        <a:lnTo>
                          <a:pt x="262" y="269"/>
                        </a:lnTo>
                        <a:lnTo>
                          <a:pt x="244" y="299"/>
                        </a:lnTo>
                        <a:lnTo>
                          <a:pt x="227" y="326"/>
                        </a:lnTo>
                        <a:lnTo>
                          <a:pt x="202" y="347"/>
                        </a:lnTo>
                        <a:lnTo>
                          <a:pt x="178" y="362"/>
                        </a:lnTo>
                        <a:lnTo>
                          <a:pt x="150" y="371"/>
                        </a:lnTo>
                        <a:lnTo>
                          <a:pt x="136" y="371"/>
                        </a:lnTo>
                        <a:lnTo>
                          <a:pt x="122" y="371"/>
                        </a:lnTo>
                        <a:lnTo>
                          <a:pt x="122" y="371"/>
                        </a:lnTo>
                        <a:lnTo>
                          <a:pt x="108" y="371"/>
                        </a:lnTo>
                        <a:lnTo>
                          <a:pt x="94" y="365"/>
                        </a:lnTo>
                        <a:lnTo>
                          <a:pt x="70" y="353"/>
                        </a:lnTo>
                        <a:lnTo>
                          <a:pt x="49" y="335"/>
                        </a:lnTo>
                        <a:lnTo>
                          <a:pt x="28" y="311"/>
                        </a:lnTo>
                        <a:lnTo>
                          <a:pt x="14" y="281"/>
                        </a:lnTo>
                        <a:lnTo>
                          <a:pt x="7" y="248"/>
                        </a:lnTo>
                        <a:lnTo>
                          <a:pt x="0" y="215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141"/>
                        </a:lnTo>
                        <a:lnTo>
                          <a:pt x="21" y="105"/>
                        </a:lnTo>
                        <a:lnTo>
                          <a:pt x="35" y="75"/>
                        </a:lnTo>
                        <a:lnTo>
                          <a:pt x="56" y="48"/>
                        </a:lnTo>
                        <a:lnTo>
                          <a:pt x="80" y="27"/>
                        </a:lnTo>
                        <a:lnTo>
                          <a:pt x="104" y="12"/>
                        </a:lnTo>
                        <a:lnTo>
                          <a:pt x="132" y="3"/>
                        </a:lnTo>
                        <a:lnTo>
                          <a:pt x="146" y="0"/>
                        </a:lnTo>
                        <a:lnTo>
                          <a:pt x="160" y="0"/>
                        </a:lnTo>
                        <a:lnTo>
                          <a:pt x="160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8" name="Freeform 118"/>
                  <p:cNvSpPr>
                    <a:spLocks/>
                  </p:cNvSpPr>
                  <p:nvPr/>
                </p:nvSpPr>
                <p:spPr bwMode="auto">
                  <a:xfrm>
                    <a:off x="2196215" y="1052674"/>
                    <a:ext cx="427038" cy="565150"/>
                  </a:xfrm>
                  <a:custGeom>
                    <a:avLst/>
                    <a:gdLst>
                      <a:gd name="T0" fmla="*/ 153 w 269"/>
                      <a:gd name="T1" fmla="*/ 0 h 356"/>
                      <a:gd name="T2" fmla="*/ 153 w 269"/>
                      <a:gd name="T3" fmla="*/ 0 h 356"/>
                      <a:gd name="T4" fmla="*/ 164 w 269"/>
                      <a:gd name="T5" fmla="*/ 0 h 356"/>
                      <a:gd name="T6" fmla="*/ 178 w 269"/>
                      <a:gd name="T7" fmla="*/ 3 h 356"/>
                      <a:gd name="T8" fmla="*/ 202 w 269"/>
                      <a:gd name="T9" fmla="*/ 18 h 356"/>
                      <a:gd name="T10" fmla="*/ 223 w 269"/>
                      <a:gd name="T11" fmla="*/ 36 h 356"/>
                      <a:gd name="T12" fmla="*/ 241 w 269"/>
                      <a:gd name="T13" fmla="*/ 57 h 356"/>
                      <a:gd name="T14" fmla="*/ 255 w 269"/>
                      <a:gd name="T15" fmla="*/ 87 h 356"/>
                      <a:gd name="T16" fmla="*/ 265 w 269"/>
                      <a:gd name="T17" fmla="*/ 117 h 356"/>
                      <a:gd name="T18" fmla="*/ 269 w 269"/>
                      <a:gd name="T19" fmla="*/ 153 h 356"/>
                      <a:gd name="T20" fmla="*/ 269 w 269"/>
                      <a:gd name="T21" fmla="*/ 188 h 356"/>
                      <a:gd name="T22" fmla="*/ 269 w 269"/>
                      <a:gd name="T23" fmla="*/ 188 h 356"/>
                      <a:gd name="T24" fmla="*/ 262 w 269"/>
                      <a:gd name="T25" fmla="*/ 224 h 356"/>
                      <a:gd name="T26" fmla="*/ 251 w 269"/>
                      <a:gd name="T27" fmla="*/ 257 h 356"/>
                      <a:gd name="T28" fmla="*/ 234 w 269"/>
                      <a:gd name="T29" fmla="*/ 287 h 356"/>
                      <a:gd name="T30" fmla="*/ 216 w 269"/>
                      <a:gd name="T31" fmla="*/ 311 h 356"/>
                      <a:gd name="T32" fmla="*/ 192 w 269"/>
                      <a:gd name="T33" fmla="*/ 332 h 356"/>
                      <a:gd name="T34" fmla="*/ 167 w 269"/>
                      <a:gd name="T35" fmla="*/ 347 h 356"/>
                      <a:gd name="T36" fmla="*/ 143 w 269"/>
                      <a:gd name="T37" fmla="*/ 356 h 356"/>
                      <a:gd name="T38" fmla="*/ 129 w 269"/>
                      <a:gd name="T39" fmla="*/ 356 h 356"/>
                      <a:gd name="T40" fmla="*/ 115 w 269"/>
                      <a:gd name="T41" fmla="*/ 356 h 356"/>
                      <a:gd name="T42" fmla="*/ 115 w 269"/>
                      <a:gd name="T43" fmla="*/ 356 h 356"/>
                      <a:gd name="T44" fmla="*/ 101 w 269"/>
                      <a:gd name="T45" fmla="*/ 356 h 356"/>
                      <a:gd name="T46" fmla="*/ 91 w 269"/>
                      <a:gd name="T47" fmla="*/ 350 h 356"/>
                      <a:gd name="T48" fmla="*/ 66 w 269"/>
                      <a:gd name="T49" fmla="*/ 338 h 356"/>
                      <a:gd name="T50" fmla="*/ 45 w 269"/>
                      <a:gd name="T51" fmla="*/ 320 h 356"/>
                      <a:gd name="T52" fmla="*/ 28 w 269"/>
                      <a:gd name="T53" fmla="*/ 296 h 356"/>
                      <a:gd name="T54" fmla="*/ 14 w 269"/>
                      <a:gd name="T55" fmla="*/ 269 h 356"/>
                      <a:gd name="T56" fmla="*/ 3 w 269"/>
                      <a:gd name="T57" fmla="*/ 239 h 356"/>
                      <a:gd name="T58" fmla="*/ 0 w 269"/>
                      <a:gd name="T59" fmla="*/ 203 h 356"/>
                      <a:gd name="T60" fmla="*/ 0 w 269"/>
                      <a:gd name="T61" fmla="*/ 167 h 356"/>
                      <a:gd name="T62" fmla="*/ 0 w 269"/>
                      <a:gd name="T63" fmla="*/ 167 h 356"/>
                      <a:gd name="T64" fmla="*/ 7 w 269"/>
                      <a:gd name="T65" fmla="*/ 132 h 356"/>
                      <a:gd name="T66" fmla="*/ 17 w 269"/>
                      <a:gd name="T67" fmla="*/ 99 h 356"/>
                      <a:gd name="T68" fmla="*/ 31 w 269"/>
                      <a:gd name="T69" fmla="*/ 69 h 356"/>
                      <a:gd name="T70" fmla="*/ 52 w 269"/>
                      <a:gd name="T71" fmla="*/ 45 h 356"/>
                      <a:gd name="T72" fmla="*/ 73 w 269"/>
                      <a:gd name="T73" fmla="*/ 24 h 356"/>
                      <a:gd name="T74" fmla="*/ 97 w 269"/>
                      <a:gd name="T75" fmla="*/ 9 h 356"/>
                      <a:gd name="T76" fmla="*/ 125 w 269"/>
                      <a:gd name="T77" fmla="*/ 0 h 356"/>
                      <a:gd name="T78" fmla="*/ 139 w 269"/>
                      <a:gd name="T79" fmla="*/ 0 h 356"/>
                      <a:gd name="T80" fmla="*/ 153 w 269"/>
                      <a:gd name="T81" fmla="*/ 0 h 356"/>
                      <a:gd name="T82" fmla="*/ 153 w 269"/>
                      <a:gd name="T83" fmla="*/ 0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6">
                        <a:moveTo>
                          <a:pt x="153" y="0"/>
                        </a:moveTo>
                        <a:lnTo>
                          <a:pt x="153" y="0"/>
                        </a:lnTo>
                        <a:lnTo>
                          <a:pt x="164" y="0"/>
                        </a:lnTo>
                        <a:lnTo>
                          <a:pt x="178" y="3"/>
                        </a:lnTo>
                        <a:lnTo>
                          <a:pt x="202" y="18"/>
                        </a:lnTo>
                        <a:lnTo>
                          <a:pt x="223" y="36"/>
                        </a:lnTo>
                        <a:lnTo>
                          <a:pt x="241" y="57"/>
                        </a:lnTo>
                        <a:lnTo>
                          <a:pt x="255" y="87"/>
                        </a:lnTo>
                        <a:lnTo>
                          <a:pt x="265" y="117"/>
                        </a:lnTo>
                        <a:lnTo>
                          <a:pt x="269" y="153"/>
                        </a:lnTo>
                        <a:lnTo>
                          <a:pt x="269" y="188"/>
                        </a:lnTo>
                        <a:lnTo>
                          <a:pt x="269" y="188"/>
                        </a:lnTo>
                        <a:lnTo>
                          <a:pt x="262" y="224"/>
                        </a:lnTo>
                        <a:lnTo>
                          <a:pt x="251" y="257"/>
                        </a:lnTo>
                        <a:lnTo>
                          <a:pt x="234" y="287"/>
                        </a:lnTo>
                        <a:lnTo>
                          <a:pt x="216" y="311"/>
                        </a:lnTo>
                        <a:lnTo>
                          <a:pt x="192" y="332"/>
                        </a:lnTo>
                        <a:lnTo>
                          <a:pt x="167" y="347"/>
                        </a:lnTo>
                        <a:lnTo>
                          <a:pt x="143" y="356"/>
                        </a:lnTo>
                        <a:lnTo>
                          <a:pt x="129" y="356"/>
                        </a:lnTo>
                        <a:lnTo>
                          <a:pt x="115" y="356"/>
                        </a:lnTo>
                        <a:lnTo>
                          <a:pt x="115" y="356"/>
                        </a:lnTo>
                        <a:lnTo>
                          <a:pt x="101" y="356"/>
                        </a:lnTo>
                        <a:lnTo>
                          <a:pt x="91" y="350"/>
                        </a:lnTo>
                        <a:lnTo>
                          <a:pt x="66" y="338"/>
                        </a:lnTo>
                        <a:lnTo>
                          <a:pt x="45" y="320"/>
                        </a:lnTo>
                        <a:lnTo>
                          <a:pt x="28" y="296"/>
                        </a:lnTo>
                        <a:lnTo>
                          <a:pt x="14" y="269"/>
                        </a:lnTo>
                        <a:lnTo>
                          <a:pt x="3" y="239"/>
                        </a:lnTo>
                        <a:lnTo>
                          <a:pt x="0" y="20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7" y="132"/>
                        </a:lnTo>
                        <a:lnTo>
                          <a:pt x="17" y="99"/>
                        </a:lnTo>
                        <a:lnTo>
                          <a:pt x="31" y="69"/>
                        </a:lnTo>
                        <a:lnTo>
                          <a:pt x="52" y="45"/>
                        </a:lnTo>
                        <a:lnTo>
                          <a:pt x="73" y="24"/>
                        </a:lnTo>
                        <a:lnTo>
                          <a:pt x="97" y="9"/>
                        </a:lnTo>
                        <a:lnTo>
                          <a:pt x="125" y="0"/>
                        </a:lnTo>
                        <a:lnTo>
                          <a:pt x="139" y="0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9" name="Freeform 119"/>
                  <p:cNvSpPr>
                    <a:spLocks/>
                  </p:cNvSpPr>
                  <p:nvPr/>
                </p:nvSpPr>
                <p:spPr bwMode="auto">
                  <a:xfrm>
                    <a:off x="2200977" y="1062199"/>
                    <a:ext cx="415925" cy="546100"/>
                  </a:xfrm>
                  <a:custGeom>
                    <a:avLst/>
                    <a:gdLst>
                      <a:gd name="T0" fmla="*/ 147 w 262"/>
                      <a:gd name="T1" fmla="*/ 0 h 344"/>
                      <a:gd name="T2" fmla="*/ 147 w 262"/>
                      <a:gd name="T3" fmla="*/ 0 h 344"/>
                      <a:gd name="T4" fmla="*/ 175 w 262"/>
                      <a:gd name="T5" fmla="*/ 6 h 344"/>
                      <a:gd name="T6" fmla="*/ 196 w 262"/>
                      <a:gd name="T7" fmla="*/ 15 h 344"/>
                      <a:gd name="T8" fmla="*/ 217 w 262"/>
                      <a:gd name="T9" fmla="*/ 33 h 344"/>
                      <a:gd name="T10" fmla="*/ 234 w 262"/>
                      <a:gd name="T11" fmla="*/ 57 h 344"/>
                      <a:gd name="T12" fmla="*/ 248 w 262"/>
                      <a:gd name="T13" fmla="*/ 84 h 344"/>
                      <a:gd name="T14" fmla="*/ 255 w 262"/>
                      <a:gd name="T15" fmla="*/ 114 h 344"/>
                      <a:gd name="T16" fmla="*/ 262 w 262"/>
                      <a:gd name="T17" fmla="*/ 147 h 344"/>
                      <a:gd name="T18" fmla="*/ 259 w 262"/>
                      <a:gd name="T19" fmla="*/ 182 h 344"/>
                      <a:gd name="T20" fmla="*/ 259 w 262"/>
                      <a:gd name="T21" fmla="*/ 182 h 344"/>
                      <a:gd name="T22" fmla="*/ 255 w 262"/>
                      <a:gd name="T23" fmla="*/ 215 h 344"/>
                      <a:gd name="T24" fmla="*/ 245 w 262"/>
                      <a:gd name="T25" fmla="*/ 248 h 344"/>
                      <a:gd name="T26" fmla="*/ 227 w 262"/>
                      <a:gd name="T27" fmla="*/ 275 h 344"/>
                      <a:gd name="T28" fmla="*/ 210 w 262"/>
                      <a:gd name="T29" fmla="*/ 302 h 344"/>
                      <a:gd name="T30" fmla="*/ 189 w 262"/>
                      <a:gd name="T31" fmla="*/ 320 h 344"/>
                      <a:gd name="T32" fmla="*/ 164 w 262"/>
                      <a:gd name="T33" fmla="*/ 335 h 344"/>
                      <a:gd name="T34" fmla="*/ 140 w 262"/>
                      <a:gd name="T35" fmla="*/ 344 h 344"/>
                      <a:gd name="T36" fmla="*/ 112 w 262"/>
                      <a:gd name="T37" fmla="*/ 344 h 344"/>
                      <a:gd name="T38" fmla="*/ 112 w 262"/>
                      <a:gd name="T39" fmla="*/ 344 h 344"/>
                      <a:gd name="T40" fmla="*/ 88 w 262"/>
                      <a:gd name="T41" fmla="*/ 338 h 344"/>
                      <a:gd name="T42" fmla="*/ 63 w 262"/>
                      <a:gd name="T43" fmla="*/ 326 h 344"/>
                      <a:gd name="T44" fmla="*/ 42 w 262"/>
                      <a:gd name="T45" fmla="*/ 311 h 344"/>
                      <a:gd name="T46" fmla="*/ 28 w 262"/>
                      <a:gd name="T47" fmla="*/ 287 h 344"/>
                      <a:gd name="T48" fmla="*/ 14 w 262"/>
                      <a:gd name="T49" fmla="*/ 260 h 344"/>
                      <a:gd name="T50" fmla="*/ 4 w 262"/>
                      <a:gd name="T51" fmla="*/ 230 h 344"/>
                      <a:gd name="T52" fmla="*/ 0 w 262"/>
                      <a:gd name="T53" fmla="*/ 197 h 344"/>
                      <a:gd name="T54" fmla="*/ 0 w 262"/>
                      <a:gd name="T55" fmla="*/ 161 h 344"/>
                      <a:gd name="T56" fmla="*/ 0 w 262"/>
                      <a:gd name="T57" fmla="*/ 161 h 344"/>
                      <a:gd name="T58" fmla="*/ 7 w 262"/>
                      <a:gd name="T59" fmla="*/ 129 h 344"/>
                      <a:gd name="T60" fmla="*/ 18 w 262"/>
                      <a:gd name="T61" fmla="*/ 96 h 344"/>
                      <a:gd name="T62" fmla="*/ 32 w 262"/>
                      <a:gd name="T63" fmla="*/ 69 h 344"/>
                      <a:gd name="T64" fmla="*/ 53 w 262"/>
                      <a:gd name="T65" fmla="*/ 42 h 344"/>
                      <a:gd name="T66" fmla="*/ 74 w 262"/>
                      <a:gd name="T67" fmla="*/ 24 h 344"/>
                      <a:gd name="T68" fmla="*/ 98 w 262"/>
                      <a:gd name="T69" fmla="*/ 9 h 344"/>
                      <a:gd name="T70" fmla="*/ 122 w 262"/>
                      <a:gd name="T71" fmla="*/ 0 h 344"/>
                      <a:gd name="T72" fmla="*/ 147 w 262"/>
                      <a:gd name="T73" fmla="*/ 0 h 344"/>
                      <a:gd name="T74" fmla="*/ 147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47" y="0"/>
                        </a:moveTo>
                        <a:lnTo>
                          <a:pt x="147" y="0"/>
                        </a:lnTo>
                        <a:lnTo>
                          <a:pt x="175" y="6"/>
                        </a:lnTo>
                        <a:lnTo>
                          <a:pt x="196" y="15"/>
                        </a:lnTo>
                        <a:lnTo>
                          <a:pt x="217" y="33"/>
                        </a:lnTo>
                        <a:lnTo>
                          <a:pt x="234" y="57"/>
                        </a:lnTo>
                        <a:lnTo>
                          <a:pt x="248" y="84"/>
                        </a:lnTo>
                        <a:lnTo>
                          <a:pt x="255" y="114"/>
                        </a:lnTo>
                        <a:lnTo>
                          <a:pt x="262" y="147"/>
                        </a:lnTo>
                        <a:lnTo>
                          <a:pt x="259" y="182"/>
                        </a:lnTo>
                        <a:lnTo>
                          <a:pt x="259" y="182"/>
                        </a:lnTo>
                        <a:lnTo>
                          <a:pt x="255" y="215"/>
                        </a:lnTo>
                        <a:lnTo>
                          <a:pt x="245" y="248"/>
                        </a:lnTo>
                        <a:lnTo>
                          <a:pt x="227" y="275"/>
                        </a:lnTo>
                        <a:lnTo>
                          <a:pt x="210" y="302"/>
                        </a:lnTo>
                        <a:lnTo>
                          <a:pt x="189" y="320"/>
                        </a:lnTo>
                        <a:lnTo>
                          <a:pt x="164" y="335"/>
                        </a:lnTo>
                        <a:lnTo>
                          <a:pt x="140" y="344"/>
                        </a:lnTo>
                        <a:lnTo>
                          <a:pt x="112" y="344"/>
                        </a:lnTo>
                        <a:lnTo>
                          <a:pt x="112" y="344"/>
                        </a:lnTo>
                        <a:lnTo>
                          <a:pt x="88" y="338"/>
                        </a:lnTo>
                        <a:lnTo>
                          <a:pt x="63" y="326"/>
                        </a:lnTo>
                        <a:lnTo>
                          <a:pt x="42" y="311"/>
                        </a:lnTo>
                        <a:lnTo>
                          <a:pt x="28" y="287"/>
                        </a:lnTo>
                        <a:lnTo>
                          <a:pt x="14" y="260"/>
                        </a:lnTo>
                        <a:lnTo>
                          <a:pt x="4" y="230"/>
                        </a:lnTo>
                        <a:lnTo>
                          <a:pt x="0" y="197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29"/>
                        </a:lnTo>
                        <a:lnTo>
                          <a:pt x="18" y="96"/>
                        </a:lnTo>
                        <a:lnTo>
                          <a:pt x="32" y="69"/>
                        </a:lnTo>
                        <a:lnTo>
                          <a:pt x="53" y="42"/>
                        </a:lnTo>
                        <a:lnTo>
                          <a:pt x="74" y="24"/>
                        </a:lnTo>
                        <a:lnTo>
                          <a:pt x="98" y="9"/>
                        </a:lnTo>
                        <a:lnTo>
                          <a:pt x="122" y="0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0" name="Freeform 120"/>
                  <p:cNvSpPr>
                    <a:spLocks/>
                  </p:cNvSpPr>
                  <p:nvPr/>
                </p:nvSpPr>
                <p:spPr bwMode="auto">
                  <a:xfrm>
                    <a:off x="2207327" y="1071724"/>
                    <a:ext cx="398463" cy="527050"/>
                  </a:xfrm>
                  <a:custGeom>
                    <a:avLst/>
                    <a:gdLst>
                      <a:gd name="T0" fmla="*/ 143 w 251"/>
                      <a:gd name="T1" fmla="*/ 0 h 332"/>
                      <a:gd name="T2" fmla="*/ 143 w 251"/>
                      <a:gd name="T3" fmla="*/ 0 h 332"/>
                      <a:gd name="T4" fmla="*/ 167 w 251"/>
                      <a:gd name="T5" fmla="*/ 6 h 332"/>
                      <a:gd name="T6" fmla="*/ 192 w 251"/>
                      <a:gd name="T7" fmla="*/ 15 h 332"/>
                      <a:gd name="T8" fmla="*/ 209 w 251"/>
                      <a:gd name="T9" fmla="*/ 33 h 332"/>
                      <a:gd name="T10" fmla="*/ 227 w 251"/>
                      <a:gd name="T11" fmla="*/ 54 h 332"/>
                      <a:gd name="T12" fmla="*/ 241 w 251"/>
                      <a:gd name="T13" fmla="*/ 81 h 332"/>
                      <a:gd name="T14" fmla="*/ 248 w 251"/>
                      <a:gd name="T15" fmla="*/ 111 h 332"/>
                      <a:gd name="T16" fmla="*/ 251 w 251"/>
                      <a:gd name="T17" fmla="*/ 141 h 332"/>
                      <a:gd name="T18" fmla="*/ 251 w 251"/>
                      <a:gd name="T19" fmla="*/ 176 h 332"/>
                      <a:gd name="T20" fmla="*/ 251 w 251"/>
                      <a:gd name="T21" fmla="*/ 176 h 332"/>
                      <a:gd name="T22" fmla="*/ 244 w 251"/>
                      <a:gd name="T23" fmla="*/ 209 h 332"/>
                      <a:gd name="T24" fmla="*/ 234 w 251"/>
                      <a:gd name="T25" fmla="*/ 239 h 332"/>
                      <a:gd name="T26" fmla="*/ 220 w 251"/>
                      <a:gd name="T27" fmla="*/ 266 h 332"/>
                      <a:gd name="T28" fmla="*/ 202 w 251"/>
                      <a:gd name="T29" fmla="*/ 290 h 332"/>
                      <a:gd name="T30" fmla="*/ 181 w 251"/>
                      <a:gd name="T31" fmla="*/ 308 h 332"/>
                      <a:gd name="T32" fmla="*/ 160 w 251"/>
                      <a:gd name="T33" fmla="*/ 323 h 332"/>
                      <a:gd name="T34" fmla="*/ 136 w 251"/>
                      <a:gd name="T35" fmla="*/ 332 h 332"/>
                      <a:gd name="T36" fmla="*/ 111 w 251"/>
                      <a:gd name="T37" fmla="*/ 332 h 332"/>
                      <a:gd name="T38" fmla="*/ 111 w 251"/>
                      <a:gd name="T39" fmla="*/ 332 h 332"/>
                      <a:gd name="T40" fmla="*/ 84 w 251"/>
                      <a:gd name="T41" fmla="*/ 326 h 332"/>
                      <a:gd name="T42" fmla="*/ 63 w 251"/>
                      <a:gd name="T43" fmla="*/ 314 h 332"/>
                      <a:gd name="T44" fmla="*/ 42 w 251"/>
                      <a:gd name="T45" fmla="*/ 299 h 332"/>
                      <a:gd name="T46" fmla="*/ 28 w 251"/>
                      <a:gd name="T47" fmla="*/ 278 h 332"/>
                      <a:gd name="T48" fmla="*/ 14 w 251"/>
                      <a:gd name="T49" fmla="*/ 251 h 332"/>
                      <a:gd name="T50" fmla="*/ 7 w 251"/>
                      <a:gd name="T51" fmla="*/ 221 h 332"/>
                      <a:gd name="T52" fmla="*/ 0 w 251"/>
                      <a:gd name="T53" fmla="*/ 191 h 332"/>
                      <a:gd name="T54" fmla="*/ 3 w 251"/>
                      <a:gd name="T55" fmla="*/ 155 h 332"/>
                      <a:gd name="T56" fmla="*/ 3 w 251"/>
                      <a:gd name="T57" fmla="*/ 155 h 332"/>
                      <a:gd name="T58" fmla="*/ 7 w 251"/>
                      <a:gd name="T59" fmla="*/ 123 h 332"/>
                      <a:gd name="T60" fmla="*/ 17 w 251"/>
                      <a:gd name="T61" fmla="*/ 93 h 332"/>
                      <a:gd name="T62" fmla="*/ 31 w 251"/>
                      <a:gd name="T63" fmla="*/ 66 h 332"/>
                      <a:gd name="T64" fmla="*/ 52 w 251"/>
                      <a:gd name="T65" fmla="*/ 42 h 332"/>
                      <a:gd name="T66" fmla="*/ 70 w 251"/>
                      <a:gd name="T67" fmla="*/ 24 h 332"/>
                      <a:gd name="T68" fmla="*/ 94 w 251"/>
                      <a:gd name="T69" fmla="*/ 9 h 332"/>
                      <a:gd name="T70" fmla="*/ 118 w 251"/>
                      <a:gd name="T71" fmla="*/ 0 h 332"/>
                      <a:gd name="T72" fmla="*/ 143 w 251"/>
                      <a:gd name="T73" fmla="*/ 0 h 332"/>
                      <a:gd name="T74" fmla="*/ 143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43" y="0"/>
                        </a:moveTo>
                        <a:lnTo>
                          <a:pt x="143" y="0"/>
                        </a:lnTo>
                        <a:lnTo>
                          <a:pt x="167" y="6"/>
                        </a:lnTo>
                        <a:lnTo>
                          <a:pt x="192" y="15"/>
                        </a:lnTo>
                        <a:lnTo>
                          <a:pt x="209" y="33"/>
                        </a:lnTo>
                        <a:lnTo>
                          <a:pt x="227" y="54"/>
                        </a:lnTo>
                        <a:lnTo>
                          <a:pt x="241" y="81"/>
                        </a:lnTo>
                        <a:lnTo>
                          <a:pt x="248" y="111"/>
                        </a:lnTo>
                        <a:lnTo>
                          <a:pt x="251" y="141"/>
                        </a:lnTo>
                        <a:lnTo>
                          <a:pt x="251" y="176"/>
                        </a:lnTo>
                        <a:lnTo>
                          <a:pt x="251" y="176"/>
                        </a:lnTo>
                        <a:lnTo>
                          <a:pt x="244" y="209"/>
                        </a:lnTo>
                        <a:lnTo>
                          <a:pt x="234" y="239"/>
                        </a:lnTo>
                        <a:lnTo>
                          <a:pt x="220" y="266"/>
                        </a:lnTo>
                        <a:lnTo>
                          <a:pt x="202" y="290"/>
                        </a:lnTo>
                        <a:lnTo>
                          <a:pt x="181" y="308"/>
                        </a:lnTo>
                        <a:lnTo>
                          <a:pt x="160" y="323"/>
                        </a:lnTo>
                        <a:lnTo>
                          <a:pt x="136" y="332"/>
                        </a:lnTo>
                        <a:lnTo>
                          <a:pt x="111" y="332"/>
                        </a:lnTo>
                        <a:lnTo>
                          <a:pt x="111" y="332"/>
                        </a:lnTo>
                        <a:lnTo>
                          <a:pt x="84" y="326"/>
                        </a:lnTo>
                        <a:lnTo>
                          <a:pt x="63" y="314"/>
                        </a:lnTo>
                        <a:lnTo>
                          <a:pt x="42" y="299"/>
                        </a:lnTo>
                        <a:lnTo>
                          <a:pt x="28" y="278"/>
                        </a:lnTo>
                        <a:lnTo>
                          <a:pt x="14" y="251"/>
                        </a:lnTo>
                        <a:lnTo>
                          <a:pt x="7" y="221"/>
                        </a:lnTo>
                        <a:lnTo>
                          <a:pt x="0" y="19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23"/>
                        </a:lnTo>
                        <a:lnTo>
                          <a:pt x="17" y="93"/>
                        </a:lnTo>
                        <a:lnTo>
                          <a:pt x="31" y="66"/>
                        </a:lnTo>
                        <a:lnTo>
                          <a:pt x="52" y="42"/>
                        </a:lnTo>
                        <a:lnTo>
                          <a:pt x="70" y="24"/>
                        </a:lnTo>
                        <a:lnTo>
                          <a:pt x="94" y="9"/>
                        </a:lnTo>
                        <a:lnTo>
                          <a:pt x="118" y="0"/>
                        </a:lnTo>
                        <a:lnTo>
                          <a:pt x="143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1" name="Freeform 121"/>
                  <p:cNvSpPr>
                    <a:spLocks/>
                  </p:cNvSpPr>
                  <p:nvPr/>
                </p:nvSpPr>
                <p:spPr bwMode="auto">
                  <a:xfrm>
                    <a:off x="2218440" y="1081249"/>
                    <a:ext cx="382588" cy="508000"/>
                  </a:xfrm>
                  <a:custGeom>
                    <a:avLst/>
                    <a:gdLst>
                      <a:gd name="T0" fmla="*/ 136 w 241"/>
                      <a:gd name="T1" fmla="*/ 0 h 320"/>
                      <a:gd name="T2" fmla="*/ 136 w 241"/>
                      <a:gd name="T3" fmla="*/ 0 h 320"/>
                      <a:gd name="T4" fmla="*/ 160 w 241"/>
                      <a:gd name="T5" fmla="*/ 6 h 320"/>
                      <a:gd name="T6" fmla="*/ 181 w 241"/>
                      <a:gd name="T7" fmla="*/ 15 h 320"/>
                      <a:gd name="T8" fmla="*/ 199 w 241"/>
                      <a:gd name="T9" fmla="*/ 33 h 320"/>
                      <a:gd name="T10" fmla="*/ 216 w 241"/>
                      <a:gd name="T11" fmla="*/ 54 h 320"/>
                      <a:gd name="T12" fmla="*/ 227 w 241"/>
                      <a:gd name="T13" fmla="*/ 78 h 320"/>
                      <a:gd name="T14" fmla="*/ 237 w 241"/>
                      <a:gd name="T15" fmla="*/ 105 h 320"/>
                      <a:gd name="T16" fmla="*/ 241 w 241"/>
                      <a:gd name="T17" fmla="*/ 137 h 320"/>
                      <a:gd name="T18" fmla="*/ 241 w 241"/>
                      <a:gd name="T19" fmla="*/ 167 h 320"/>
                      <a:gd name="T20" fmla="*/ 241 w 241"/>
                      <a:gd name="T21" fmla="*/ 167 h 320"/>
                      <a:gd name="T22" fmla="*/ 234 w 241"/>
                      <a:gd name="T23" fmla="*/ 200 h 320"/>
                      <a:gd name="T24" fmla="*/ 223 w 241"/>
                      <a:gd name="T25" fmla="*/ 230 h 320"/>
                      <a:gd name="T26" fmla="*/ 209 w 241"/>
                      <a:gd name="T27" fmla="*/ 257 h 320"/>
                      <a:gd name="T28" fmla="*/ 192 w 241"/>
                      <a:gd name="T29" fmla="*/ 278 h 320"/>
                      <a:gd name="T30" fmla="*/ 174 w 241"/>
                      <a:gd name="T31" fmla="*/ 296 h 320"/>
                      <a:gd name="T32" fmla="*/ 150 w 241"/>
                      <a:gd name="T33" fmla="*/ 311 h 320"/>
                      <a:gd name="T34" fmla="*/ 129 w 241"/>
                      <a:gd name="T35" fmla="*/ 317 h 320"/>
                      <a:gd name="T36" fmla="*/ 104 w 241"/>
                      <a:gd name="T37" fmla="*/ 320 h 320"/>
                      <a:gd name="T38" fmla="*/ 104 w 241"/>
                      <a:gd name="T39" fmla="*/ 320 h 320"/>
                      <a:gd name="T40" fmla="*/ 80 w 241"/>
                      <a:gd name="T41" fmla="*/ 314 h 320"/>
                      <a:gd name="T42" fmla="*/ 59 w 241"/>
                      <a:gd name="T43" fmla="*/ 305 h 320"/>
                      <a:gd name="T44" fmla="*/ 38 w 241"/>
                      <a:gd name="T45" fmla="*/ 287 h 320"/>
                      <a:gd name="T46" fmla="*/ 24 w 241"/>
                      <a:gd name="T47" fmla="*/ 266 h 320"/>
                      <a:gd name="T48" fmla="*/ 10 w 241"/>
                      <a:gd name="T49" fmla="*/ 242 h 320"/>
                      <a:gd name="T50" fmla="*/ 3 w 241"/>
                      <a:gd name="T51" fmla="*/ 212 h 320"/>
                      <a:gd name="T52" fmla="*/ 0 w 241"/>
                      <a:gd name="T53" fmla="*/ 182 h 320"/>
                      <a:gd name="T54" fmla="*/ 0 w 241"/>
                      <a:gd name="T55" fmla="*/ 149 h 320"/>
                      <a:gd name="T56" fmla="*/ 0 w 241"/>
                      <a:gd name="T57" fmla="*/ 149 h 320"/>
                      <a:gd name="T58" fmla="*/ 7 w 241"/>
                      <a:gd name="T59" fmla="*/ 120 h 320"/>
                      <a:gd name="T60" fmla="*/ 17 w 241"/>
                      <a:gd name="T61" fmla="*/ 90 h 320"/>
                      <a:gd name="T62" fmla="*/ 28 w 241"/>
                      <a:gd name="T63" fmla="*/ 63 h 320"/>
                      <a:gd name="T64" fmla="*/ 45 w 241"/>
                      <a:gd name="T65" fmla="*/ 42 h 320"/>
                      <a:gd name="T66" fmla="*/ 66 w 241"/>
                      <a:gd name="T67" fmla="*/ 21 h 320"/>
                      <a:gd name="T68" fmla="*/ 87 w 241"/>
                      <a:gd name="T69" fmla="*/ 9 h 320"/>
                      <a:gd name="T70" fmla="*/ 111 w 241"/>
                      <a:gd name="T71" fmla="*/ 0 h 320"/>
                      <a:gd name="T72" fmla="*/ 136 w 241"/>
                      <a:gd name="T73" fmla="*/ 0 h 320"/>
                      <a:gd name="T74" fmla="*/ 136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60" y="6"/>
                        </a:lnTo>
                        <a:lnTo>
                          <a:pt x="181" y="15"/>
                        </a:lnTo>
                        <a:lnTo>
                          <a:pt x="199" y="33"/>
                        </a:lnTo>
                        <a:lnTo>
                          <a:pt x="216" y="54"/>
                        </a:lnTo>
                        <a:lnTo>
                          <a:pt x="227" y="78"/>
                        </a:lnTo>
                        <a:lnTo>
                          <a:pt x="237" y="105"/>
                        </a:lnTo>
                        <a:lnTo>
                          <a:pt x="241" y="137"/>
                        </a:lnTo>
                        <a:lnTo>
                          <a:pt x="241" y="167"/>
                        </a:lnTo>
                        <a:lnTo>
                          <a:pt x="241" y="167"/>
                        </a:lnTo>
                        <a:lnTo>
                          <a:pt x="234" y="200"/>
                        </a:lnTo>
                        <a:lnTo>
                          <a:pt x="223" y="230"/>
                        </a:lnTo>
                        <a:lnTo>
                          <a:pt x="209" y="257"/>
                        </a:lnTo>
                        <a:lnTo>
                          <a:pt x="192" y="278"/>
                        </a:lnTo>
                        <a:lnTo>
                          <a:pt x="174" y="296"/>
                        </a:lnTo>
                        <a:lnTo>
                          <a:pt x="150" y="311"/>
                        </a:lnTo>
                        <a:lnTo>
                          <a:pt x="129" y="317"/>
                        </a:lnTo>
                        <a:lnTo>
                          <a:pt x="104" y="320"/>
                        </a:lnTo>
                        <a:lnTo>
                          <a:pt x="104" y="320"/>
                        </a:lnTo>
                        <a:lnTo>
                          <a:pt x="80" y="314"/>
                        </a:lnTo>
                        <a:lnTo>
                          <a:pt x="59" y="305"/>
                        </a:lnTo>
                        <a:lnTo>
                          <a:pt x="38" y="287"/>
                        </a:lnTo>
                        <a:lnTo>
                          <a:pt x="24" y="266"/>
                        </a:lnTo>
                        <a:lnTo>
                          <a:pt x="10" y="242"/>
                        </a:lnTo>
                        <a:lnTo>
                          <a:pt x="3" y="212"/>
                        </a:lnTo>
                        <a:lnTo>
                          <a:pt x="0" y="18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7" y="120"/>
                        </a:lnTo>
                        <a:lnTo>
                          <a:pt x="17" y="90"/>
                        </a:lnTo>
                        <a:lnTo>
                          <a:pt x="28" y="63"/>
                        </a:lnTo>
                        <a:lnTo>
                          <a:pt x="45" y="42"/>
                        </a:lnTo>
                        <a:lnTo>
                          <a:pt x="66" y="21"/>
                        </a:lnTo>
                        <a:lnTo>
                          <a:pt x="87" y="9"/>
                        </a:lnTo>
                        <a:lnTo>
                          <a:pt x="111" y="0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2" name="Freeform 122"/>
                  <p:cNvSpPr>
                    <a:spLocks/>
                  </p:cNvSpPr>
                  <p:nvPr/>
                </p:nvSpPr>
                <p:spPr bwMode="auto">
                  <a:xfrm>
                    <a:off x="2223202" y="1090774"/>
                    <a:ext cx="371475" cy="488950"/>
                  </a:xfrm>
                  <a:custGeom>
                    <a:avLst/>
                    <a:gdLst>
                      <a:gd name="T0" fmla="*/ 133 w 234"/>
                      <a:gd name="T1" fmla="*/ 0 h 308"/>
                      <a:gd name="T2" fmla="*/ 133 w 234"/>
                      <a:gd name="T3" fmla="*/ 0 h 308"/>
                      <a:gd name="T4" fmla="*/ 154 w 234"/>
                      <a:gd name="T5" fmla="*/ 6 h 308"/>
                      <a:gd name="T6" fmla="*/ 175 w 234"/>
                      <a:gd name="T7" fmla="*/ 15 h 308"/>
                      <a:gd name="T8" fmla="*/ 192 w 234"/>
                      <a:gd name="T9" fmla="*/ 30 h 308"/>
                      <a:gd name="T10" fmla="*/ 210 w 234"/>
                      <a:gd name="T11" fmla="*/ 51 h 308"/>
                      <a:gd name="T12" fmla="*/ 220 w 234"/>
                      <a:gd name="T13" fmla="*/ 75 h 308"/>
                      <a:gd name="T14" fmla="*/ 227 w 234"/>
                      <a:gd name="T15" fmla="*/ 102 h 308"/>
                      <a:gd name="T16" fmla="*/ 234 w 234"/>
                      <a:gd name="T17" fmla="*/ 131 h 308"/>
                      <a:gd name="T18" fmla="*/ 231 w 234"/>
                      <a:gd name="T19" fmla="*/ 161 h 308"/>
                      <a:gd name="T20" fmla="*/ 231 w 234"/>
                      <a:gd name="T21" fmla="*/ 161 h 308"/>
                      <a:gd name="T22" fmla="*/ 227 w 234"/>
                      <a:gd name="T23" fmla="*/ 194 h 308"/>
                      <a:gd name="T24" fmla="*/ 217 w 234"/>
                      <a:gd name="T25" fmla="*/ 221 h 308"/>
                      <a:gd name="T26" fmla="*/ 203 w 234"/>
                      <a:gd name="T27" fmla="*/ 248 h 308"/>
                      <a:gd name="T28" fmla="*/ 185 w 234"/>
                      <a:gd name="T29" fmla="*/ 269 h 308"/>
                      <a:gd name="T30" fmla="*/ 168 w 234"/>
                      <a:gd name="T31" fmla="*/ 287 h 308"/>
                      <a:gd name="T32" fmla="*/ 147 w 234"/>
                      <a:gd name="T33" fmla="*/ 299 h 308"/>
                      <a:gd name="T34" fmla="*/ 126 w 234"/>
                      <a:gd name="T35" fmla="*/ 305 h 308"/>
                      <a:gd name="T36" fmla="*/ 101 w 234"/>
                      <a:gd name="T37" fmla="*/ 308 h 308"/>
                      <a:gd name="T38" fmla="*/ 101 w 234"/>
                      <a:gd name="T39" fmla="*/ 308 h 308"/>
                      <a:gd name="T40" fmla="*/ 77 w 234"/>
                      <a:gd name="T41" fmla="*/ 302 h 308"/>
                      <a:gd name="T42" fmla="*/ 56 w 234"/>
                      <a:gd name="T43" fmla="*/ 293 h 308"/>
                      <a:gd name="T44" fmla="*/ 39 w 234"/>
                      <a:gd name="T45" fmla="*/ 275 h 308"/>
                      <a:gd name="T46" fmla="*/ 25 w 234"/>
                      <a:gd name="T47" fmla="*/ 257 h 308"/>
                      <a:gd name="T48" fmla="*/ 14 w 234"/>
                      <a:gd name="T49" fmla="*/ 233 h 308"/>
                      <a:gd name="T50" fmla="*/ 4 w 234"/>
                      <a:gd name="T51" fmla="*/ 206 h 308"/>
                      <a:gd name="T52" fmla="*/ 0 w 234"/>
                      <a:gd name="T53" fmla="*/ 176 h 308"/>
                      <a:gd name="T54" fmla="*/ 0 w 234"/>
                      <a:gd name="T55" fmla="*/ 146 h 308"/>
                      <a:gd name="T56" fmla="*/ 0 w 234"/>
                      <a:gd name="T57" fmla="*/ 146 h 308"/>
                      <a:gd name="T58" fmla="*/ 7 w 234"/>
                      <a:gd name="T59" fmla="*/ 114 h 308"/>
                      <a:gd name="T60" fmla="*/ 18 w 234"/>
                      <a:gd name="T61" fmla="*/ 87 h 308"/>
                      <a:gd name="T62" fmla="*/ 32 w 234"/>
                      <a:gd name="T63" fmla="*/ 60 h 308"/>
                      <a:gd name="T64" fmla="*/ 46 w 234"/>
                      <a:gd name="T65" fmla="*/ 39 h 308"/>
                      <a:gd name="T66" fmla="*/ 67 w 234"/>
                      <a:gd name="T67" fmla="*/ 21 h 308"/>
                      <a:gd name="T68" fmla="*/ 87 w 234"/>
                      <a:gd name="T69" fmla="*/ 9 h 308"/>
                      <a:gd name="T70" fmla="*/ 108 w 234"/>
                      <a:gd name="T71" fmla="*/ 3 h 308"/>
                      <a:gd name="T72" fmla="*/ 133 w 234"/>
                      <a:gd name="T73" fmla="*/ 0 h 308"/>
                      <a:gd name="T74" fmla="*/ 133 w 234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4" h="308">
                        <a:moveTo>
                          <a:pt x="133" y="0"/>
                        </a:moveTo>
                        <a:lnTo>
                          <a:pt x="133" y="0"/>
                        </a:lnTo>
                        <a:lnTo>
                          <a:pt x="154" y="6"/>
                        </a:lnTo>
                        <a:lnTo>
                          <a:pt x="175" y="15"/>
                        </a:lnTo>
                        <a:lnTo>
                          <a:pt x="192" y="30"/>
                        </a:lnTo>
                        <a:lnTo>
                          <a:pt x="210" y="51"/>
                        </a:lnTo>
                        <a:lnTo>
                          <a:pt x="220" y="75"/>
                        </a:lnTo>
                        <a:lnTo>
                          <a:pt x="227" y="102"/>
                        </a:lnTo>
                        <a:lnTo>
                          <a:pt x="234" y="131"/>
                        </a:lnTo>
                        <a:lnTo>
                          <a:pt x="231" y="161"/>
                        </a:lnTo>
                        <a:lnTo>
                          <a:pt x="231" y="161"/>
                        </a:lnTo>
                        <a:lnTo>
                          <a:pt x="227" y="194"/>
                        </a:lnTo>
                        <a:lnTo>
                          <a:pt x="217" y="221"/>
                        </a:lnTo>
                        <a:lnTo>
                          <a:pt x="203" y="248"/>
                        </a:lnTo>
                        <a:lnTo>
                          <a:pt x="185" y="269"/>
                        </a:lnTo>
                        <a:lnTo>
                          <a:pt x="168" y="287"/>
                        </a:lnTo>
                        <a:lnTo>
                          <a:pt x="147" y="299"/>
                        </a:lnTo>
                        <a:lnTo>
                          <a:pt x="126" y="305"/>
                        </a:lnTo>
                        <a:lnTo>
                          <a:pt x="101" y="308"/>
                        </a:lnTo>
                        <a:lnTo>
                          <a:pt x="101" y="308"/>
                        </a:lnTo>
                        <a:lnTo>
                          <a:pt x="77" y="302"/>
                        </a:lnTo>
                        <a:lnTo>
                          <a:pt x="56" y="293"/>
                        </a:lnTo>
                        <a:lnTo>
                          <a:pt x="39" y="275"/>
                        </a:lnTo>
                        <a:lnTo>
                          <a:pt x="25" y="257"/>
                        </a:lnTo>
                        <a:lnTo>
                          <a:pt x="14" y="233"/>
                        </a:lnTo>
                        <a:lnTo>
                          <a:pt x="4" y="206"/>
                        </a:lnTo>
                        <a:lnTo>
                          <a:pt x="0" y="176"/>
                        </a:lnTo>
                        <a:lnTo>
                          <a:pt x="0" y="146"/>
                        </a:lnTo>
                        <a:lnTo>
                          <a:pt x="0" y="146"/>
                        </a:lnTo>
                        <a:lnTo>
                          <a:pt x="7" y="114"/>
                        </a:lnTo>
                        <a:lnTo>
                          <a:pt x="18" y="87"/>
                        </a:lnTo>
                        <a:lnTo>
                          <a:pt x="32" y="60"/>
                        </a:lnTo>
                        <a:lnTo>
                          <a:pt x="46" y="39"/>
                        </a:lnTo>
                        <a:lnTo>
                          <a:pt x="67" y="21"/>
                        </a:lnTo>
                        <a:lnTo>
                          <a:pt x="87" y="9"/>
                        </a:lnTo>
                        <a:lnTo>
                          <a:pt x="108" y="3"/>
                        </a:lnTo>
                        <a:lnTo>
                          <a:pt x="133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3" name="Freeform 123"/>
                  <p:cNvSpPr>
                    <a:spLocks/>
                  </p:cNvSpPr>
                  <p:nvPr/>
                </p:nvSpPr>
                <p:spPr bwMode="auto">
                  <a:xfrm>
                    <a:off x="2234315" y="1100299"/>
                    <a:ext cx="349250" cy="469900"/>
                  </a:xfrm>
                  <a:custGeom>
                    <a:avLst/>
                    <a:gdLst>
                      <a:gd name="T0" fmla="*/ 126 w 220"/>
                      <a:gd name="T1" fmla="*/ 0 h 296"/>
                      <a:gd name="T2" fmla="*/ 126 w 220"/>
                      <a:gd name="T3" fmla="*/ 0 h 296"/>
                      <a:gd name="T4" fmla="*/ 147 w 220"/>
                      <a:gd name="T5" fmla="*/ 6 h 296"/>
                      <a:gd name="T6" fmla="*/ 168 w 220"/>
                      <a:gd name="T7" fmla="*/ 15 h 296"/>
                      <a:gd name="T8" fmla="*/ 185 w 220"/>
                      <a:gd name="T9" fmla="*/ 30 h 296"/>
                      <a:gd name="T10" fmla="*/ 199 w 220"/>
                      <a:gd name="T11" fmla="*/ 51 h 296"/>
                      <a:gd name="T12" fmla="*/ 210 w 220"/>
                      <a:gd name="T13" fmla="*/ 72 h 296"/>
                      <a:gd name="T14" fmla="*/ 217 w 220"/>
                      <a:gd name="T15" fmla="*/ 99 h 296"/>
                      <a:gd name="T16" fmla="*/ 220 w 220"/>
                      <a:gd name="T17" fmla="*/ 125 h 296"/>
                      <a:gd name="T18" fmla="*/ 220 w 220"/>
                      <a:gd name="T19" fmla="*/ 155 h 296"/>
                      <a:gd name="T20" fmla="*/ 220 w 220"/>
                      <a:gd name="T21" fmla="*/ 155 h 296"/>
                      <a:gd name="T22" fmla="*/ 213 w 220"/>
                      <a:gd name="T23" fmla="*/ 185 h 296"/>
                      <a:gd name="T24" fmla="*/ 206 w 220"/>
                      <a:gd name="T25" fmla="*/ 212 h 296"/>
                      <a:gd name="T26" fmla="*/ 192 w 220"/>
                      <a:gd name="T27" fmla="*/ 236 h 296"/>
                      <a:gd name="T28" fmla="*/ 178 w 220"/>
                      <a:gd name="T29" fmla="*/ 257 h 296"/>
                      <a:gd name="T30" fmla="*/ 157 w 220"/>
                      <a:gd name="T31" fmla="*/ 275 h 296"/>
                      <a:gd name="T32" fmla="*/ 140 w 220"/>
                      <a:gd name="T33" fmla="*/ 287 h 296"/>
                      <a:gd name="T34" fmla="*/ 119 w 220"/>
                      <a:gd name="T35" fmla="*/ 293 h 296"/>
                      <a:gd name="T36" fmla="*/ 94 w 220"/>
                      <a:gd name="T37" fmla="*/ 296 h 296"/>
                      <a:gd name="T38" fmla="*/ 94 w 220"/>
                      <a:gd name="T39" fmla="*/ 296 h 296"/>
                      <a:gd name="T40" fmla="*/ 73 w 220"/>
                      <a:gd name="T41" fmla="*/ 290 h 296"/>
                      <a:gd name="T42" fmla="*/ 53 w 220"/>
                      <a:gd name="T43" fmla="*/ 281 h 296"/>
                      <a:gd name="T44" fmla="*/ 35 w 220"/>
                      <a:gd name="T45" fmla="*/ 266 h 296"/>
                      <a:gd name="T46" fmla="*/ 21 w 220"/>
                      <a:gd name="T47" fmla="*/ 245 h 296"/>
                      <a:gd name="T48" fmla="*/ 11 w 220"/>
                      <a:gd name="T49" fmla="*/ 224 h 296"/>
                      <a:gd name="T50" fmla="*/ 4 w 220"/>
                      <a:gd name="T51" fmla="*/ 197 h 296"/>
                      <a:gd name="T52" fmla="*/ 0 w 220"/>
                      <a:gd name="T53" fmla="*/ 170 h 296"/>
                      <a:gd name="T54" fmla="*/ 0 w 220"/>
                      <a:gd name="T55" fmla="*/ 140 h 296"/>
                      <a:gd name="T56" fmla="*/ 0 w 220"/>
                      <a:gd name="T57" fmla="*/ 140 h 296"/>
                      <a:gd name="T58" fmla="*/ 4 w 220"/>
                      <a:gd name="T59" fmla="*/ 111 h 296"/>
                      <a:gd name="T60" fmla="*/ 14 w 220"/>
                      <a:gd name="T61" fmla="*/ 84 h 296"/>
                      <a:gd name="T62" fmla="*/ 28 w 220"/>
                      <a:gd name="T63" fmla="*/ 60 h 296"/>
                      <a:gd name="T64" fmla="*/ 42 w 220"/>
                      <a:gd name="T65" fmla="*/ 39 h 296"/>
                      <a:gd name="T66" fmla="*/ 60 w 220"/>
                      <a:gd name="T67" fmla="*/ 21 h 296"/>
                      <a:gd name="T68" fmla="*/ 80 w 220"/>
                      <a:gd name="T69" fmla="*/ 9 h 296"/>
                      <a:gd name="T70" fmla="*/ 101 w 220"/>
                      <a:gd name="T71" fmla="*/ 3 h 296"/>
                      <a:gd name="T72" fmla="*/ 126 w 220"/>
                      <a:gd name="T73" fmla="*/ 0 h 296"/>
                      <a:gd name="T74" fmla="*/ 126 w 220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" h="296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6"/>
                        </a:lnTo>
                        <a:lnTo>
                          <a:pt x="168" y="15"/>
                        </a:lnTo>
                        <a:lnTo>
                          <a:pt x="185" y="30"/>
                        </a:lnTo>
                        <a:lnTo>
                          <a:pt x="199" y="51"/>
                        </a:lnTo>
                        <a:lnTo>
                          <a:pt x="210" y="72"/>
                        </a:lnTo>
                        <a:lnTo>
                          <a:pt x="217" y="99"/>
                        </a:lnTo>
                        <a:lnTo>
                          <a:pt x="220" y="125"/>
                        </a:lnTo>
                        <a:lnTo>
                          <a:pt x="220" y="155"/>
                        </a:lnTo>
                        <a:lnTo>
                          <a:pt x="220" y="155"/>
                        </a:lnTo>
                        <a:lnTo>
                          <a:pt x="213" y="185"/>
                        </a:lnTo>
                        <a:lnTo>
                          <a:pt x="206" y="212"/>
                        </a:lnTo>
                        <a:lnTo>
                          <a:pt x="192" y="236"/>
                        </a:lnTo>
                        <a:lnTo>
                          <a:pt x="178" y="257"/>
                        </a:lnTo>
                        <a:lnTo>
                          <a:pt x="157" y="275"/>
                        </a:lnTo>
                        <a:lnTo>
                          <a:pt x="140" y="287"/>
                        </a:lnTo>
                        <a:lnTo>
                          <a:pt x="119" y="293"/>
                        </a:lnTo>
                        <a:lnTo>
                          <a:pt x="94" y="296"/>
                        </a:lnTo>
                        <a:lnTo>
                          <a:pt x="94" y="296"/>
                        </a:lnTo>
                        <a:lnTo>
                          <a:pt x="73" y="290"/>
                        </a:lnTo>
                        <a:lnTo>
                          <a:pt x="53" y="281"/>
                        </a:lnTo>
                        <a:lnTo>
                          <a:pt x="35" y="266"/>
                        </a:lnTo>
                        <a:lnTo>
                          <a:pt x="21" y="245"/>
                        </a:lnTo>
                        <a:lnTo>
                          <a:pt x="11" y="224"/>
                        </a:lnTo>
                        <a:lnTo>
                          <a:pt x="4" y="197"/>
                        </a:lnTo>
                        <a:lnTo>
                          <a:pt x="0" y="17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4" y="111"/>
                        </a:lnTo>
                        <a:lnTo>
                          <a:pt x="14" y="84"/>
                        </a:lnTo>
                        <a:lnTo>
                          <a:pt x="28" y="60"/>
                        </a:lnTo>
                        <a:lnTo>
                          <a:pt x="42" y="39"/>
                        </a:lnTo>
                        <a:lnTo>
                          <a:pt x="60" y="21"/>
                        </a:lnTo>
                        <a:lnTo>
                          <a:pt x="80" y="9"/>
                        </a:lnTo>
                        <a:lnTo>
                          <a:pt x="101" y="3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4" name="Freeform 124"/>
                  <p:cNvSpPr>
                    <a:spLocks/>
                  </p:cNvSpPr>
                  <p:nvPr/>
                </p:nvSpPr>
                <p:spPr bwMode="auto">
                  <a:xfrm>
                    <a:off x="2240665" y="1109824"/>
                    <a:ext cx="338138" cy="450850"/>
                  </a:xfrm>
                  <a:custGeom>
                    <a:avLst/>
                    <a:gdLst>
                      <a:gd name="T0" fmla="*/ 118 w 213"/>
                      <a:gd name="T1" fmla="*/ 0 h 284"/>
                      <a:gd name="T2" fmla="*/ 118 w 213"/>
                      <a:gd name="T3" fmla="*/ 0 h 284"/>
                      <a:gd name="T4" fmla="*/ 139 w 213"/>
                      <a:gd name="T5" fmla="*/ 6 h 284"/>
                      <a:gd name="T6" fmla="*/ 160 w 213"/>
                      <a:gd name="T7" fmla="*/ 15 h 284"/>
                      <a:gd name="T8" fmla="*/ 178 w 213"/>
                      <a:gd name="T9" fmla="*/ 30 h 284"/>
                      <a:gd name="T10" fmla="*/ 192 w 213"/>
                      <a:gd name="T11" fmla="*/ 48 h 284"/>
                      <a:gd name="T12" fmla="*/ 202 w 213"/>
                      <a:gd name="T13" fmla="*/ 69 h 284"/>
                      <a:gd name="T14" fmla="*/ 209 w 213"/>
                      <a:gd name="T15" fmla="*/ 96 h 284"/>
                      <a:gd name="T16" fmla="*/ 213 w 213"/>
                      <a:gd name="T17" fmla="*/ 122 h 284"/>
                      <a:gd name="T18" fmla="*/ 213 w 213"/>
                      <a:gd name="T19" fmla="*/ 149 h 284"/>
                      <a:gd name="T20" fmla="*/ 213 w 213"/>
                      <a:gd name="T21" fmla="*/ 149 h 284"/>
                      <a:gd name="T22" fmla="*/ 206 w 213"/>
                      <a:gd name="T23" fmla="*/ 179 h 284"/>
                      <a:gd name="T24" fmla="*/ 199 w 213"/>
                      <a:gd name="T25" fmla="*/ 203 h 284"/>
                      <a:gd name="T26" fmla="*/ 185 w 213"/>
                      <a:gd name="T27" fmla="*/ 227 h 284"/>
                      <a:gd name="T28" fmla="*/ 171 w 213"/>
                      <a:gd name="T29" fmla="*/ 248 h 284"/>
                      <a:gd name="T30" fmla="*/ 153 w 213"/>
                      <a:gd name="T31" fmla="*/ 263 h 284"/>
                      <a:gd name="T32" fmla="*/ 132 w 213"/>
                      <a:gd name="T33" fmla="*/ 275 h 284"/>
                      <a:gd name="T34" fmla="*/ 111 w 213"/>
                      <a:gd name="T35" fmla="*/ 281 h 284"/>
                      <a:gd name="T36" fmla="*/ 90 w 213"/>
                      <a:gd name="T37" fmla="*/ 284 h 284"/>
                      <a:gd name="T38" fmla="*/ 90 w 213"/>
                      <a:gd name="T39" fmla="*/ 284 h 284"/>
                      <a:gd name="T40" fmla="*/ 69 w 213"/>
                      <a:gd name="T41" fmla="*/ 278 h 284"/>
                      <a:gd name="T42" fmla="*/ 52 w 213"/>
                      <a:gd name="T43" fmla="*/ 269 h 284"/>
                      <a:gd name="T44" fmla="*/ 35 w 213"/>
                      <a:gd name="T45" fmla="*/ 254 h 284"/>
                      <a:gd name="T46" fmla="*/ 21 w 213"/>
                      <a:gd name="T47" fmla="*/ 236 h 284"/>
                      <a:gd name="T48" fmla="*/ 10 w 213"/>
                      <a:gd name="T49" fmla="*/ 215 h 284"/>
                      <a:gd name="T50" fmla="*/ 3 w 213"/>
                      <a:gd name="T51" fmla="*/ 188 h 284"/>
                      <a:gd name="T52" fmla="*/ 0 w 213"/>
                      <a:gd name="T53" fmla="*/ 161 h 284"/>
                      <a:gd name="T54" fmla="*/ 0 w 213"/>
                      <a:gd name="T55" fmla="*/ 134 h 284"/>
                      <a:gd name="T56" fmla="*/ 0 w 213"/>
                      <a:gd name="T57" fmla="*/ 134 h 284"/>
                      <a:gd name="T58" fmla="*/ 7 w 213"/>
                      <a:gd name="T59" fmla="*/ 105 h 284"/>
                      <a:gd name="T60" fmla="*/ 14 w 213"/>
                      <a:gd name="T61" fmla="*/ 81 h 284"/>
                      <a:gd name="T62" fmla="*/ 28 w 213"/>
                      <a:gd name="T63" fmla="*/ 57 h 284"/>
                      <a:gd name="T64" fmla="*/ 42 w 213"/>
                      <a:gd name="T65" fmla="*/ 36 h 284"/>
                      <a:gd name="T66" fmla="*/ 59 w 213"/>
                      <a:gd name="T67" fmla="*/ 21 h 284"/>
                      <a:gd name="T68" fmla="*/ 76 w 213"/>
                      <a:gd name="T69" fmla="*/ 9 h 284"/>
                      <a:gd name="T70" fmla="*/ 97 w 213"/>
                      <a:gd name="T71" fmla="*/ 3 h 284"/>
                      <a:gd name="T72" fmla="*/ 118 w 213"/>
                      <a:gd name="T73" fmla="*/ 0 h 284"/>
                      <a:gd name="T74" fmla="*/ 118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118" y="0"/>
                        </a:moveTo>
                        <a:lnTo>
                          <a:pt x="118" y="0"/>
                        </a:lnTo>
                        <a:lnTo>
                          <a:pt x="139" y="6"/>
                        </a:lnTo>
                        <a:lnTo>
                          <a:pt x="160" y="15"/>
                        </a:lnTo>
                        <a:lnTo>
                          <a:pt x="178" y="30"/>
                        </a:lnTo>
                        <a:lnTo>
                          <a:pt x="192" y="48"/>
                        </a:lnTo>
                        <a:lnTo>
                          <a:pt x="202" y="69"/>
                        </a:lnTo>
                        <a:lnTo>
                          <a:pt x="209" y="96"/>
                        </a:lnTo>
                        <a:lnTo>
                          <a:pt x="213" y="122"/>
                        </a:lnTo>
                        <a:lnTo>
                          <a:pt x="213" y="149"/>
                        </a:lnTo>
                        <a:lnTo>
                          <a:pt x="213" y="149"/>
                        </a:lnTo>
                        <a:lnTo>
                          <a:pt x="206" y="179"/>
                        </a:lnTo>
                        <a:lnTo>
                          <a:pt x="199" y="203"/>
                        </a:lnTo>
                        <a:lnTo>
                          <a:pt x="185" y="227"/>
                        </a:lnTo>
                        <a:lnTo>
                          <a:pt x="171" y="248"/>
                        </a:lnTo>
                        <a:lnTo>
                          <a:pt x="153" y="263"/>
                        </a:lnTo>
                        <a:lnTo>
                          <a:pt x="132" y="275"/>
                        </a:lnTo>
                        <a:lnTo>
                          <a:pt x="111" y="281"/>
                        </a:lnTo>
                        <a:lnTo>
                          <a:pt x="90" y="284"/>
                        </a:lnTo>
                        <a:lnTo>
                          <a:pt x="90" y="284"/>
                        </a:lnTo>
                        <a:lnTo>
                          <a:pt x="69" y="278"/>
                        </a:lnTo>
                        <a:lnTo>
                          <a:pt x="52" y="269"/>
                        </a:lnTo>
                        <a:lnTo>
                          <a:pt x="35" y="254"/>
                        </a:lnTo>
                        <a:lnTo>
                          <a:pt x="21" y="236"/>
                        </a:lnTo>
                        <a:lnTo>
                          <a:pt x="10" y="215"/>
                        </a:lnTo>
                        <a:lnTo>
                          <a:pt x="3" y="188"/>
                        </a:lnTo>
                        <a:lnTo>
                          <a:pt x="0" y="16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7" y="105"/>
                        </a:lnTo>
                        <a:lnTo>
                          <a:pt x="14" y="81"/>
                        </a:lnTo>
                        <a:lnTo>
                          <a:pt x="28" y="57"/>
                        </a:lnTo>
                        <a:lnTo>
                          <a:pt x="42" y="36"/>
                        </a:lnTo>
                        <a:lnTo>
                          <a:pt x="59" y="21"/>
                        </a:lnTo>
                        <a:lnTo>
                          <a:pt x="76" y="9"/>
                        </a:lnTo>
                        <a:lnTo>
                          <a:pt x="97" y="3"/>
                        </a:lnTo>
                        <a:lnTo>
                          <a:pt x="118" y="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5" name="Freeform 125"/>
                  <p:cNvSpPr>
                    <a:spLocks/>
                  </p:cNvSpPr>
                  <p:nvPr/>
                </p:nvSpPr>
                <p:spPr bwMode="auto">
                  <a:xfrm>
                    <a:off x="2245427" y="1119349"/>
                    <a:ext cx="322263" cy="427038"/>
                  </a:xfrm>
                  <a:custGeom>
                    <a:avLst/>
                    <a:gdLst>
                      <a:gd name="T0" fmla="*/ 115 w 203"/>
                      <a:gd name="T1" fmla="*/ 0 h 269"/>
                      <a:gd name="T2" fmla="*/ 115 w 203"/>
                      <a:gd name="T3" fmla="*/ 0 h 269"/>
                      <a:gd name="T4" fmla="*/ 136 w 203"/>
                      <a:gd name="T5" fmla="*/ 6 h 269"/>
                      <a:gd name="T6" fmla="*/ 154 w 203"/>
                      <a:gd name="T7" fmla="*/ 15 h 269"/>
                      <a:gd name="T8" fmla="*/ 171 w 203"/>
                      <a:gd name="T9" fmla="*/ 30 h 269"/>
                      <a:gd name="T10" fmla="*/ 185 w 203"/>
                      <a:gd name="T11" fmla="*/ 45 h 269"/>
                      <a:gd name="T12" fmla="*/ 192 w 203"/>
                      <a:gd name="T13" fmla="*/ 66 h 269"/>
                      <a:gd name="T14" fmla="*/ 199 w 203"/>
                      <a:gd name="T15" fmla="*/ 90 h 269"/>
                      <a:gd name="T16" fmla="*/ 203 w 203"/>
                      <a:gd name="T17" fmla="*/ 116 h 269"/>
                      <a:gd name="T18" fmla="*/ 203 w 203"/>
                      <a:gd name="T19" fmla="*/ 143 h 269"/>
                      <a:gd name="T20" fmla="*/ 203 w 203"/>
                      <a:gd name="T21" fmla="*/ 143 h 269"/>
                      <a:gd name="T22" fmla="*/ 199 w 203"/>
                      <a:gd name="T23" fmla="*/ 170 h 269"/>
                      <a:gd name="T24" fmla="*/ 189 w 203"/>
                      <a:gd name="T25" fmla="*/ 194 h 269"/>
                      <a:gd name="T26" fmla="*/ 178 w 203"/>
                      <a:gd name="T27" fmla="*/ 218 h 269"/>
                      <a:gd name="T28" fmla="*/ 164 w 203"/>
                      <a:gd name="T29" fmla="*/ 236 h 269"/>
                      <a:gd name="T30" fmla="*/ 147 w 203"/>
                      <a:gd name="T31" fmla="*/ 251 h 269"/>
                      <a:gd name="T32" fmla="*/ 129 w 203"/>
                      <a:gd name="T33" fmla="*/ 263 h 269"/>
                      <a:gd name="T34" fmla="*/ 108 w 203"/>
                      <a:gd name="T35" fmla="*/ 269 h 269"/>
                      <a:gd name="T36" fmla="*/ 87 w 203"/>
                      <a:gd name="T37" fmla="*/ 269 h 269"/>
                      <a:gd name="T38" fmla="*/ 87 w 203"/>
                      <a:gd name="T39" fmla="*/ 269 h 269"/>
                      <a:gd name="T40" fmla="*/ 70 w 203"/>
                      <a:gd name="T41" fmla="*/ 266 h 269"/>
                      <a:gd name="T42" fmla="*/ 53 w 203"/>
                      <a:gd name="T43" fmla="*/ 257 h 269"/>
                      <a:gd name="T44" fmla="*/ 35 w 203"/>
                      <a:gd name="T45" fmla="*/ 242 h 269"/>
                      <a:gd name="T46" fmla="*/ 21 w 203"/>
                      <a:gd name="T47" fmla="*/ 224 h 269"/>
                      <a:gd name="T48" fmla="*/ 11 w 203"/>
                      <a:gd name="T49" fmla="*/ 206 h 269"/>
                      <a:gd name="T50" fmla="*/ 4 w 203"/>
                      <a:gd name="T51" fmla="*/ 182 h 269"/>
                      <a:gd name="T52" fmla="*/ 0 w 203"/>
                      <a:gd name="T53" fmla="*/ 155 h 269"/>
                      <a:gd name="T54" fmla="*/ 0 w 203"/>
                      <a:gd name="T55" fmla="*/ 128 h 269"/>
                      <a:gd name="T56" fmla="*/ 0 w 203"/>
                      <a:gd name="T57" fmla="*/ 128 h 269"/>
                      <a:gd name="T58" fmla="*/ 7 w 203"/>
                      <a:gd name="T59" fmla="*/ 102 h 269"/>
                      <a:gd name="T60" fmla="*/ 14 w 203"/>
                      <a:gd name="T61" fmla="*/ 78 h 269"/>
                      <a:gd name="T62" fmla="*/ 28 w 203"/>
                      <a:gd name="T63" fmla="*/ 54 h 269"/>
                      <a:gd name="T64" fmla="*/ 42 w 203"/>
                      <a:gd name="T65" fmla="*/ 36 h 269"/>
                      <a:gd name="T66" fmla="*/ 56 w 203"/>
                      <a:gd name="T67" fmla="*/ 21 h 269"/>
                      <a:gd name="T68" fmla="*/ 77 w 203"/>
                      <a:gd name="T69" fmla="*/ 9 h 269"/>
                      <a:gd name="T70" fmla="*/ 94 w 203"/>
                      <a:gd name="T71" fmla="*/ 3 h 269"/>
                      <a:gd name="T72" fmla="*/ 115 w 203"/>
                      <a:gd name="T73" fmla="*/ 0 h 269"/>
                      <a:gd name="T74" fmla="*/ 115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36" y="6"/>
                        </a:lnTo>
                        <a:lnTo>
                          <a:pt x="154" y="15"/>
                        </a:lnTo>
                        <a:lnTo>
                          <a:pt x="171" y="30"/>
                        </a:lnTo>
                        <a:lnTo>
                          <a:pt x="185" y="45"/>
                        </a:lnTo>
                        <a:lnTo>
                          <a:pt x="192" y="66"/>
                        </a:lnTo>
                        <a:lnTo>
                          <a:pt x="199" y="90"/>
                        </a:lnTo>
                        <a:lnTo>
                          <a:pt x="203" y="116"/>
                        </a:lnTo>
                        <a:lnTo>
                          <a:pt x="203" y="143"/>
                        </a:lnTo>
                        <a:lnTo>
                          <a:pt x="203" y="143"/>
                        </a:lnTo>
                        <a:lnTo>
                          <a:pt x="199" y="170"/>
                        </a:lnTo>
                        <a:lnTo>
                          <a:pt x="189" y="194"/>
                        </a:lnTo>
                        <a:lnTo>
                          <a:pt x="178" y="218"/>
                        </a:lnTo>
                        <a:lnTo>
                          <a:pt x="164" y="236"/>
                        </a:lnTo>
                        <a:lnTo>
                          <a:pt x="147" y="251"/>
                        </a:lnTo>
                        <a:lnTo>
                          <a:pt x="129" y="263"/>
                        </a:lnTo>
                        <a:lnTo>
                          <a:pt x="108" y="269"/>
                        </a:lnTo>
                        <a:lnTo>
                          <a:pt x="87" y="269"/>
                        </a:lnTo>
                        <a:lnTo>
                          <a:pt x="87" y="269"/>
                        </a:lnTo>
                        <a:lnTo>
                          <a:pt x="70" y="266"/>
                        </a:lnTo>
                        <a:lnTo>
                          <a:pt x="53" y="257"/>
                        </a:lnTo>
                        <a:lnTo>
                          <a:pt x="35" y="242"/>
                        </a:lnTo>
                        <a:lnTo>
                          <a:pt x="21" y="224"/>
                        </a:lnTo>
                        <a:lnTo>
                          <a:pt x="11" y="206"/>
                        </a:lnTo>
                        <a:lnTo>
                          <a:pt x="4" y="182"/>
                        </a:lnTo>
                        <a:lnTo>
                          <a:pt x="0" y="155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7" y="102"/>
                        </a:lnTo>
                        <a:lnTo>
                          <a:pt x="14" y="78"/>
                        </a:lnTo>
                        <a:lnTo>
                          <a:pt x="28" y="54"/>
                        </a:lnTo>
                        <a:lnTo>
                          <a:pt x="42" y="36"/>
                        </a:lnTo>
                        <a:lnTo>
                          <a:pt x="56" y="21"/>
                        </a:lnTo>
                        <a:lnTo>
                          <a:pt x="77" y="9"/>
                        </a:ln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6" name="Freeform 126"/>
                  <p:cNvSpPr>
                    <a:spLocks/>
                  </p:cNvSpPr>
                  <p:nvPr/>
                </p:nvSpPr>
                <p:spPr bwMode="auto">
                  <a:xfrm>
                    <a:off x="2256540" y="1133636"/>
                    <a:ext cx="304800" cy="403225"/>
                  </a:xfrm>
                  <a:custGeom>
                    <a:avLst/>
                    <a:gdLst>
                      <a:gd name="T0" fmla="*/ 108 w 192"/>
                      <a:gd name="T1" fmla="*/ 0 h 254"/>
                      <a:gd name="T2" fmla="*/ 108 w 192"/>
                      <a:gd name="T3" fmla="*/ 0 h 254"/>
                      <a:gd name="T4" fmla="*/ 129 w 192"/>
                      <a:gd name="T5" fmla="*/ 3 h 254"/>
                      <a:gd name="T6" fmla="*/ 143 w 192"/>
                      <a:gd name="T7" fmla="*/ 12 h 254"/>
                      <a:gd name="T8" fmla="*/ 161 w 192"/>
                      <a:gd name="T9" fmla="*/ 24 h 254"/>
                      <a:gd name="T10" fmla="*/ 171 w 192"/>
                      <a:gd name="T11" fmla="*/ 42 h 254"/>
                      <a:gd name="T12" fmla="*/ 182 w 192"/>
                      <a:gd name="T13" fmla="*/ 60 h 254"/>
                      <a:gd name="T14" fmla="*/ 189 w 192"/>
                      <a:gd name="T15" fmla="*/ 84 h 254"/>
                      <a:gd name="T16" fmla="*/ 192 w 192"/>
                      <a:gd name="T17" fmla="*/ 107 h 254"/>
                      <a:gd name="T18" fmla="*/ 192 w 192"/>
                      <a:gd name="T19" fmla="*/ 134 h 254"/>
                      <a:gd name="T20" fmla="*/ 192 w 192"/>
                      <a:gd name="T21" fmla="*/ 134 h 254"/>
                      <a:gd name="T22" fmla="*/ 189 w 192"/>
                      <a:gd name="T23" fmla="*/ 158 h 254"/>
                      <a:gd name="T24" fmla="*/ 178 w 192"/>
                      <a:gd name="T25" fmla="*/ 182 h 254"/>
                      <a:gd name="T26" fmla="*/ 168 w 192"/>
                      <a:gd name="T27" fmla="*/ 203 h 254"/>
                      <a:gd name="T28" fmla="*/ 154 w 192"/>
                      <a:gd name="T29" fmla="*/ 221 h 254"/>
                      <a:gd name="T30" fmla="*/ 140 w 192"/>
                      <a:gd name="T31" fmla="*/ 236 h 254"/>
                      <a:gd name="T32" fmla="*/ 122 w 192"/>
                      <a:gd name="T33" fmla="*/ 248 h 254"/>
                      <a:gd name="T34" fmla="*/ 101 w 192"/>
                      <a:gd name="T35" fmla="*/ 254 h 254"/>
                      <a:gd name="T36" fmla="*/ 84 w 192"/>
                      <a:gd name="T37" fmla="*/ 254 h 254"/>
                      <a:gd name="T38" fmla="*/ 84 w 192"/>
                      <a:gd name="T39" fmla="*/ 254 h 254"/>
                      <a:gd name="T40" fmla="*/ 63 w 192"/>
                      <a:gd name="T41" fmla="*/ 251 h 254"/>
                      <a:gd name="T42" fmla="*/ 46 w 192"/>
                      <a:gd name="T43" fmla="*/ 242 h 254"/>
                      <a:gd name="T44" fmla="*/ 32 w 192"/>
                      <a:gd name="T45" fmla="*/ 230 h 254"/>
                      <a:gd name="T46" fmla="*/ 18 w 192"/>
                      <a:gd name="T47" fmla="*/ 212 h 254"/>
                      <a:gd name="T48" fmla="*/ 7 w 192"/>
                      <a:gd name="T49" fmla="*/ 191 h 254"/>
                      <a:gd name="T50" fmla="*/ 4 w 192"/>
                      <a:gd name="T51" fmla="*/ 170 h 254"/>
                      <a:gd name="T52" fmla="*/ 0 w 192"/>
                      <a:gd name="T53" fmla="*/ 146 h 254"/>
                      <a:gd name="T54" fmla="*/ 0 w 192"/>
                      <a:gd name="T55" fmla="*/ 119 h 254"/>
                      <a:gd name="T56" fmla="*/ 0 w 192"/>
                      <a:gd name="T57" fmla="*/ 119 h 254"/>
                      <a:gd name="T58" fmla="*/ 4 w 192"/>
                      <a:gd name="T59" fmla="*/ 93 h 254"/>
                      <a:gd name="T60" fmla="*/ 11 w 192"/>
                      <a:gd name="T61" fmla="*/ 72 h 254"/>
                      <a:gd name="T62" fmla="*/ 25 w 192"/>
                      <a:gd name="T63" fmla="*/ 48 h 254"/>
                      <a:gd name="T64" fmla="*/ 39 w 192"/>
                      <a:gd name="T65" fmla="*/ 30 h 254"/>
                      <a:gd name="T66" fmla="*/ 53 w 192"/>
                      <a:gd name="T67" fmla="*/ 18 h 254"/>
                      <a:gd name="T68" fmla="*/ 70 w 192"/>
                      <a:gd name="T69" fmla="*/ 6 h 254"/>
                      <a:gd name="T70" fmla="*/ 87 w 192"/>
                      <a:gd name="T71" fmla="*/ 0 h 254"/>
                      <a:gd name="T72" fmla="*/ 108 w 192"/>
                      <a:gd name="T73" fmla="*/ 0 h 254"/>
                      <a:gd name="T74" fmla="*/ 108 w 192"/>
                      <a:gd name="T75" fmla="*/ 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4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129" y="3"/>
                        </a:lnTo>
                        <a:lnTo>
                          <a:pt x="143" y="12"/>
                        </a:lnTo>
                        <a:lnTo>
                          <a:pt x="161" y="24"/>
                        </a:lnTo>
                        <a:lnTo>
                          <a:pt x="171" y="42"/>
                        </a:lnTo>
                        <a:lnTo>
                          <a:pt x="182" y="60"/>
                        </a:lnTo>
                        <a:lnTo>
                          <a:pt x="189" y="84"/>
                        </a:lnTo>
                        <a:lnTo>
                          <a:pt x="192" y="107"/>
                        </a:lnTo>
                        <a:lnTo>
                          <a:pt x="192" y="134"/>
                        </a:lnTo>
                        <a:lnTo>
                          <a:pt x="192" y="134"/>
                        </a:lnTo>
                        <a:lnTo>
                          <a:pt x="189" y="158"/>
                        </a:lnTo>
                        <a:lnTo>
                          <a:pt x="178" y="182"/>
                        </a:lnTo>
                        <a:lnTo>
                          <a:pt x="168" y="203"/>
                        </a:lnTo>
                        <a:lnTo>
                          <a:pt x="154" y="221"/>
                        </a:lnTo>
                        <a:lnTo>
                          <a:pt x="140" y="236"/>
                        </a:lnTo>
                        <a:lnTo>
                          <a:pt x="122" y="248"/>
                        </a:lnTo>
                        <a:lnTo>
                          <a:pt x="101" y="254"/>
                        </a:lnTo>
                        <a:lnTo>
                          <a:pt x="84" y="254"/>
                        </a:lnTo>
                        <a:lnTo>
                          <a:pt x="84" y="254"/>
                        </a:lnTo>
                        <a:lnTo>
                          <a:pt x="63" y="251"/>
                        </a:lnTo>
                        <a:lnTo>
                          <a:pt x="46" y="242"/>
                        </a:lnTo>
                        <a:lnTo>
                          <a:pt x="32" y="230"/>
                        </a:lnTo>
                        <a:lnTo>
                          <a:pt x="18" y="212"/>
                        </a:lnTo>
                        <a:lnTo>
                          <a:pt x="7" y="191"/>
                        </a:lnTo>
                        <a:lnTo>
                          <a:pt x="4" y="170"/>
                        </a:lnTo>
                        <a:lnTo>
                          <a:pt x="0" y="146"/>
                        </a:lnTo>
                        <a:lnTo>
                          <a:pt x="0" y="119"/>
                        </a:lnTo>
                        <a:lnTo>
                          <a:pt x="0" y="119"/>
                        </a:lnTo>
                        <a:lnTo>
                          <a:pt x="4" y="93"/>
                        </a:lnTo>
                        <a:lnTo>
                          <a:pt x="11" y="72"/>
                        </a:lnTo>
                        <a:lnTo>
                          <a:pt x="25" y="48"/>
                        </a:lnTo>
                        <a:lnTo>
                          <a:pt x="39" y="30"/>
                        </a:lnTo>
                        <a:lnTo>
                          <a:pt x="53" y="18"/>
                        </a:lnTo>
                        <a:lnTo>
                          <a:pt x="70" y="6"/>
                        </a:lnTo>
                        <a:lnTo>
                          <a:pt x="87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7" name="Freeform 127"/>
                  <p:cNvSpPr>
                    <a:spLocks/>
                  </p:cNvSpPr>
                  <p:nvPr/>
                </p:nvSpPr>
                <p:spPr bwMode="auto">
                  <a:xfrm>
                    <a:off x="2262890" y="1143161"/>
                    <a:ext cx="293688" cy="384175"/>
                  </a:xfrm>
                  <a:custGeom>
                    <a:avLst/>
                    <a:gdLst>
                      <a:gd name="T0" fmla="*/ 104 w 185"/>
                      <a:gd name="T1" fmla="*/ 0 h 242"/>
                      <a:gd name="T2" fmla="*/ 104 w 185"/>
                      <a:gd name="T3" fmla="*/ 0 h 242"/>
                      <a:gd name="T4" fmla="*/ 122 w 185"/>
                      <a:gd name="T5" fmla="*/ 3 h 242"/>
                      <a:gd name="T6" fmla="*/ 139 w 185"/>
                      <a:gd name="T7" fmla="*/ 12 h 242"/>
                      <a:gd name="T8" fmla="*/ 153 w 185"/>
                      <a:gd name="T9" fmla="*/ 24 h 242"/>
                      <a:gd name="T10" fmla="*/ 164 w 185"/>
                      <a:gd name="T11" fmla="*/ 39 h 242"/>
                      <a:gd name="T12" fmla="*/ 174 w 185"/>
                      <a:gd name="T13" fmla="*/ 60 h 242"/>
                      <a:gd name="T14" fmla="*/ 181 w 185"/>
                      <a:gd name="T15" fmla="*/ 81 h 242"/>
                      <a:gd name="T16" fmla="*/ 185 w 185"/>
                      <a:gd name="T17" fmla="*/ 101 h 242"/>
                      <a:gd name="T18" fmla="*/ 185 w 185"/>
                      <a:gd name="T19" fmla="*/ 128 h 242"/>
                      <a:gd name="T20" fmla="*/ 185 w 185"/>
                      <a:gd name="T21" fmla="*/ 128 h 242"/>
                      <a:gd name="T22" fmla="*/ 178 w 185"/>
                      <a:gd name="T23" fmla="*/ 152 h 242"/>
                      <a:gd name="T24" fmla="*/ 171 w 185"/>
                      <a:gd name="T25" fmla="*/ 173 h 242"/>
                      <a:gd name="T26" fmla="*/ 160 w 185"/>
                      <a:gd name="T27" fmla="*/ 194 h 242"/>
                      <a:gd name="T28" fmla="*/ 146 w 185"/>
                      <a:gd name="T29" fmla="*/ 212 h 242"/>
                      <a:gd name="T30" fmla="*/ 132 w 185"/>
                      <a:gd name="T31" fmla="*/ 227 h 242"/>
                      <a:gd name="T32" fmla="*/ 115 w 185"/>
                      <a:gd name="T33" fmla="*/ 236 h 242"/>
                      <a:gd name="T34" fmla="*/ 97 w 185"/>
                      <a:gd name="T35" fmla="*/ 242 h 242"/>
                      <a:gd name="T36" fmla="*/ 80 w 185"/>
                      <a:gd name="T37" fmla="*/ 242 h 242"/>
                      <a:gd name="T38" fmla="*/ 80 w 185"/>
                      <a:gd name="T39" fmla="*/ 242 h 242"/>
                      <a:gd name="T40" fmla="*/ 62 w 185"/>
                      <a:gd name="T41" fmla="*/ 239 h 242"/>
                      <a:gd name="T42" fmla="*/ 45 w 185"/>
                      <a:gd name="T43" fmla="*/ 230 h 242"/>
                      <a:gd name="T44" fmla="*/ 31 w 185"/>
                      <a:gd name="T45" fmla="*/ 218 h 242"/>
                      <a:gd name="T46" fmla="*/ 17 w 185"/>
                      <a:gd name="T47" fmla="*/ 203 h 242"/>
                      <a:gd name="T48" fmla="*/ 10 w 185"/>
                      <a:gd name="T49" fmla="*/ 182 h 242"/>
                      <a:gd name="T50" fmla="*/ 3 w 185"/>
                      <a:gd name="T51" fmla="*/ 161 h 242"/>
                      <a:gd name="T52" fmla="*/ 0 w 185"/>
                      <a:gd name="T53" fmla="*/ 137 h 242"/>
                      <a:gd name="T54" fmla="*/ 0 w 185"/>
                      <a:gd name="T55" fmla="*/ 113 h 242"/>
                      <a:gd name="T56" fmla="*/ 0 w 185"/>
                      <a:gd name="T57" fmla="*/ 113 h 242"/>
                      <a:gd name="T58" fmla="*/ 3 w 185"/>
                      <a:gd name="T59" fmla="*/ 90 h 242"/>
                      <a:gd name="T60" fmla="*/ 14 w 185"/>
                      <a:gd name="T61" fmla="*/ 66 h 242"/>
                      <a:gd name="T62" fmla="*/ 24 w 185"/>
                      <a:gd name="T63" fmla="*/ 48 h 242"/>
                      <a:gd name="T64" fmla="*/ 35 w 185"/>
                      <a:gd name="T65" fmla="*/ 30 h 242"/>
                      <a:gd name="T66" fmla="*/ 52 w 185"/>
                      <a:gd name="T67" fmla="*/ 15 h 242"/>
                      <a:gd name="T68" fmla="*/ 66 w 185"/>
                      <a:gd name="T69" fmla="*/ 6 h 242"/>
                      <a:gd name="T70" fmla="*/ 87 w 185"/>
                      <a:gd name="T71" fmla="*/ 0 h 242"/>
                      <a:gd name="T72" fmla="*/ 104 w 185"/>
                      <a:gd name="T73" fmla="*/ 0 h 242"/>
                      <a:gd name="T74" fmla="*/ 104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104" y="0"/>
                        </a:moveTo>
                        <a:lnTo>
                          <a:pt x="104" y="0"/>
                        </a:lnTo>
                        <a:lnTo>
                          <a:pt x="122" y="3"/>
                        </a:lnTo>
                        <a:lnTo>
                          <a:pt x="139" y="12"/>
                        </a:lnTo>
                        <a:lnTo>
                          <a:pt x="153" y="24"/>
                        </a:lnTo>
                        <a:lnTo>
                          <a:pt x="164" y="39"/>
                        </a:lnTo>
                        <a:lnTo>
                          <a:pt x="174" y="60"/>
                        </a:lnTo>
                        <a:lnTo>
                          <a:pt x="181" y="81"/>
                        </a:lnTo>
                        <a:lnTo>
                          <a:pt x="185" y="101"/>
                        </a:lnTo>
                        <a:lnTo>
                          <a:pt x="185" y="128"/>
                        </a:lnTo>
                        <a:lnTo>
                          <a:pt x="185" y="128"/>
                        </a:lnTo>
                        <a:lnTo>
                          <a:pt x="178" y="152"/>
                        </a:lnTo>
                        <a:lnTo>
                          <a:pt x="171" y="173"/>
                        </a:lnTo>
                        <a:lnTo>
                          <a:pt x="160" y="194"/>
                        </a:lnTo>
                        <a:lnTo>
                          <a:pt x="146" y="212"/>
                        </a:lnTo>
                        <a:lnTo>
                          <a:pt x="132" y="227"/>
                        </a:lnTo>
                        <a:lnTo>
                          <a:pt x="115" y="236"/>
                        </a:lnTo>
                        <a:lnTo>
                          <a:pt x="97" y="242"/>
                        </a:lnTo>
                        <a:lnTo>
                          <a:pt x="80" y="242"/>
                        </a:lnTo>
                        <a:lnTo>
                          <a:pt x="80" y="242"/>
                        </a:lnTo>
                        <a:lnTo>
                          <a:pt x="62" y="239"/>
                        </a:lnTo>
                        <a:lnTo>
                          <a:pt x="45" y="230"/>
                        </a:lnTo>
                        <a:lnTo>
                          <a:pt x="31" y="218"/>
                        </a:lnTo>
                        <a:lnTo>
                          <a:pt x="17" y="203"/>
                        </a:lnTo>
                        <a:lnTo>
                          <a:pt x="10" y="182"/>
                        </a:lnTo>
                        <a:lnTo>
                          <a:pt x="3" y="161"/>
                        </a:lnTo>
                        <a:lnTo>
                          <a:pt x="0" y="137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3" y="90"/>
                        </a:lnTo>
                        <a:lnTo>
                          <a:pt x="14" y="66"/>
                        </a:lnTo>
                        <a:lnTo>
                          <a:pt x="24" y="48"/>
                        </a:lnTo>
                        <a:lnTo>
                          <a:pt x="35" y="30"/>
                        </a:lnTo>
                        <a:lnTo>
                          <a:pt x="52" y="15"/>
                        </a:lnTo>
                        <a:lnTo>
                          <a:pt x="66" y="6"/>
                        </a:lnTo>
                        <a:lnTo>
                          <a:pt x="87" y="0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8" name="Freeform 128"/>
                  <p:cNvSpPr>
                    <a:spLocks/>
                  </p:cNvSpPr>
                  <p:nvPr/>
                </p:nvSpPr>
                <p:spPr bwMode="auto">
                  <a:xfrm>
                    <a:off x="2267652" y="1152686"/>
                    <a:ext cx="277813" cy="365125"/>
                  </a:xfrm>
                  <a:custGeom>
                    <a:avLst/>
                    <a:gdLst>
                      <a:gd name="T0" fmla="*/ 101 w 175"/>
                      <a:gd name="T1" fmla="*/ 0 h 230"/>
                      <a:gd name="T2" fmla="*/ 101 w 175"/>
                      <a:gd name="T3" fmla="*/ 0 h 230"/>
                      <a:gd name="T4" fmla="*/ 119 w 175"/>
                      <a:gd name="T5" fmla="*/ 3 h 230"/>
                      <a:gd name="T6" fmla="*/ 133 w 175"/>
                      <a:gd name="T7" fmla="*/ 12 h 230"/>
                      <a:gd name="T8" fmla="*/ 147 w 175"/>
                      <a:gd name="T9" fmla="*/ 24 h 230"/>
                      <a:gd name="T10" fmla="*/ 157 w 175"/>
                      <a:gd name="T11" fmla="*/ 39 h 230"/>
                      <a:gd name="T12" fmla="*/ 168 w 175"/>
                      <a:gd name="T13" fmla="*/ 57 h 230"/>
                      <a:gd name="T14" fmla="*/ 175 w 175"/>
                      <a:gd name="T15" fmla="*/ 75 h 230"/>
                      <a:gd name="T16" fmla="*/ 175 w 175"/>
                      <a:gd name="T17" fmla="*/ 98 h 230"/>
                      <a:gd name="T18" fmla="*/ 175 w 175"/>
                      <a:gd name="T19" fmla="*/ 122 h 230"/>
                      <a:gd name="T20" fmla="*/ 175 w 175"/>
                      <a:gd name="T21" fmla="*/ 122 h 230"/>
                      <a:gd name="T22" fmla="*/ 171 w 175"/>
                      <a:gd name="T23" fmla="*/ 143 h 230"/>
                      <a:gd name="T24" fmla="*/ 164 w 175"/>
                      <a:gd name="T25" fmla="*/ 164 h 230"/>
                      <a:gd name="T26" fmla="*/ 154 w 175"/>
                      <a:gd name="T27" fmla="*/ 185 h 230"/>
                      <a:gd name="T28" fmla="*/ 140 w 175"/>
                      <a:gd name="T29" fmla="*/ 200 h 230"/>
                      <a:gd name="T30" fmla="*/ 126 w 175"/>
                      <a:gd name="T31" fmla="*/ 215 h 230"/>
                      <a:gd name="T32" fmla="*/ 112 w 175"/>
                      <a:gd name="T33" fmla="*/ 224 h 230"/>
                      <a:gd name="T34" fmla="*/ 94 w 175"/>
                      <a:gd name="T35" fmla="*/ 230 h 230"/>
                      <a:gd name="T36" fmla="*/ 77 w 175"/>
                      <a:gd name="T37" fmla="*/ 230 h 230"/>
                      <a:gd name="T38" fmla="*/ 77 w 175"/>
                      <a:gd name="T39" fmla="*/ 230 h 230"/>
                      <a:gd name="T40" fmla="*/ 59 w 175"/>
                      <a:gd name="T41" fmla="*/ 227 h 230"/>
                      <a:gd name="T42" fmla="*/ 46 w 175"/>
                      <a:gd name="T43" fmla="*/ 218 h 230"/>
                      <a:gd name="T44" fmla="*/ 32 w 175"/>
                      <a:gd name="T45" fmla="*/ 206 h 230"/>
                      <a:gd name="T46" fmla="*/ 18 w 175"/>
                      <a:gd name="T47" fmla="*/ 191 h 230"/>
                      <a:gd name="T48" fmla="*/ 11 w 175"/>
                      <a:gd name="T49" fmla="*/ 173 h 230"/>
                      <a:gd name="T50" fmla="*/ 4 w 175"/>
                      <a:gd name="T51" fmla="*/ 152 h 230"/>
                      <a:gd name="T52" fmla="*/ 0 w 175"/>
                      <a:gd name="T53" fmla="*/ 131 h 230"/>
                      <a:gd name="T54" fmla="*/ 4 w 175"/>
                      <a:gd name="T55" fmla="*/ 107 h 230"/>
                      <a:gd name="T56" fmla="*/ 4 w 175"/>
                      <a:gd name="T57" fmla="*/ 107 h 230"/>
                      <a:gd name="T58" fmla="*/ 7 w 175"/>
                      <a:gd name="T59" fmla="*/ 87 h 230"/>
                      <a:gd name="T60" fmla="*/ 14 w 175"/>
                      <a:gd name="T61" fmla="*/ 63 h 230"/>
                      <a:gd name="T62" fmla="*/ 25 w 175"/>
                      <a:gd name="T63" fmla="*/ 45 h 230"/>
                      <a:gd name="T64" fmla="*/ 35 w 175"/>
                      <a:gd name="T65" fmla="*/ 30 h 230"/>
                      <a:gd name="T66" fmla="*/ 49 w 175"/>
                      <a:gd name="T67" fmla="*/ 15 h 230"/>
                      <a:gd name="T68" fmla="*/ 66 w 175"/>
                      <a:gd name="T69" fmla="*/ 6 h 230"/>
                      <a:gd name="T70" fmla="*/ 84 w 175"/>
                      <a:gd name="T71" fmla="*/ 0 h 230"/>
                      <a:gd name="T72" fmla="*/ 101 w 175"/>
                      <a:gd name="T73" fmla="*/ 0 h 230"/>
                      <a:gd name="T74" fmla="*/ 101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101" y="0"/>
                        </a:moveTo>
                        <a:lnTo>
                          <a:pt x="101" y="0"/>
                        </a:lnTo>
                        <a:lnTo>
                          <a:pt x="119" y="3"/>
                        </a:lnTo>
                        <a:lnTo>
                          <a:pt x="133" y="12"/>
                        </a:lnTo>
                        <a:lnTo>
                          <a:pt x="147" y="24"/>
                        </a:lnTo>
                        <a:lnTo>
                          <a:pt x="157" y="39"/>
                        </a:lnTo>
                        <a:lnTo>
                          <a:pt x="168" y="57"/>
                        </a:lnTo>
                        <a:lnTo>
                          <a:pt x="175" y="75"/>
                        </a:lnTo>
                        <a:lnTo>
                          <a:pt x="175" y="98"/>
                        </a:lnTo>
                        <a:lnTo>
                          <a:pt x="175" y="122"/>
                        </a:lnTo>
                        <a:lnTo>
                          <a:pt x="175" y="122"/>
                        </a:lnTo>
                        <a:lnTo>
                          <a:pt x="171" y="143"/>
                        </a:lnTo>
                        <a:lnTo>
                          <a:pt x="164" y="164"/>
                        </a:lnTo>
                        <a:lnTo>
                          <a:pt x="154" y="185"/>
                        </a:lnTo>
                        <a:lnTo>
                          <a:pt x="140" y="200"/>
                        </a:lnTo>
                        <a:lnTo>
                          <a:pt x="126" y="215"/>
                        </a:lnTo>
                        <a:lnTo>
                          <a:pt x="112" y="224"/>
                        </a:lnTo>
                        <a:lnTo>
                          <a:pt x="94" y="230"/>
                        </a:lnTo>
                        <a:lnTo>
                          <a:pt x="77" y="230"/>
                        </a:lnTo>
                        <a:lnTo>
                          <a:pt x="77" y="230"/>
                        </a:lnTo>
                        <a:lnTo>
                          <a:pt x="59" y="227"/>
                        </a:lnTo>
                        <a:lnTo>
                          <a:pt x="46" y="218"/>
                        </a:lnTo>
                        <a:lnTo>
                          <a:pt x="32" y="206"/>
                        </a:lnTo>
                        <a:lnTo>
                          <a:pt x="18" y="191"/>
                        </a:lnTo>
                        <a:lnTo>
                          <a:pt x="11" y="173"/>
                        </a:lnTo>
                        <a:lnTo>
                          <a:pt x="4" y="152"/>
                        </a:lnTo>
                        <a:lnTo>
                          <a:pt x="0" y="131"/>
                        </a:lnTo>
                        <a:lnTo>
                          <a:pt x="4" y="107"/>
                        </a:lnTo>
                        <a:lnTo>
                          <a:pt x="4" y="107"/>
                        </a:lnTo>
                        <a:lnTo>
                          <a:pt x="7" y="87"/>
                        </a:lnTo>
                        <a:lnTo>
                          <a:pt x="14" y="63"/>
                        </a:lnTo>
                        <a:lnTo>
                          <a:pt x="25" y="45"/>
                        </a:lnTo>
                        <a:lnTo>
                          <a:pt x="35" y="30"/>
                        </a:lnTo>
                        <a:lnTo>
                          <a:pt x="49" y="15"/>
                        </a:lnTo>
                        <a:lnTo>
                          <a:pt x="66" y="6"/>
                        </a:lnTo>
                        <a:lnTo>
                          <a:pt x="84" y="0"/>
                        </a:lnTo>
                        <a:lnTo>
                          <a:pt x="101" y="0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9" name="Freeform 129"/>
                  <p:cNvSpPr>
                    <a:spLocks/>
                  </p:cNvSpPr>
                  <p:nvPr/>
                </p:nvSpPr>
                <p:spPr bwMode="auto">
                  <a:xfrm>
                    <a:off x="2278765" y="1162211"/>
                    <a:ext cx="260350" cy="346075"/>
                  </a:xfrm>
                  <a:custGeom>
                    <a:avLst/>
                    <a:gdLst>
                      <a:gd name="T0" fmla="*/ 94 w 164"/>
                      <a:gd name="T1" fmla="*/ 0 h 218"/>
                      <a:gd name="T2" fmla="*/ 94 w 164"/>
                      <a:gd name="T3" fmla="*/ 0 h 218"/>
                      <a:gd name="T4" fmla="*/ 108 w 164"/>
                      <a:gd name="T5" fmla="*/ 3 h 218"/>
                      <a:gd name="T6" fmla="*/ 122 w 164"/>
                      <a:gd name="T7" fmla="*/ 12 h 218"/>
                      <a:gd name="T8" fmla="*/ 136 w 164"/>
                      <a:gd name="T9" fmla="*/ 21 h 218"/>
                      <a:gd name="T10" fmla="*/ 147 w 164"/>
                      <a:gd name="T11" fmla="*/ 36 h 218"/>
                      <a:gd name="T12" fmla="*/ 157 w 164"/>
                      <a:gd name="T13" fmla="*/ 54 h 218"/>
                      <a:gd name="T14" fmla="*/ 161 w 164"/>
                      <a:gd name="T15" fmla="*/ 72 h 218"/>
                      <a:gd name="T16" fmla="*/ 164 w 164"/>
                      <a:gd name="T17" fmla="*/ 92 h 218"/>
                      <a:gd name="T18" fmla="*/ 164 w 164"/>
                      <a:gd name="T19" fmla="*/ 113 h 218"/>
                      <a:gd name="T20" fmla="*/ 164 w 164"/>
                      <a:gd name="T21" fmla="*/ 113 h 218"/>
                      <a:gd name="T22" fmla="*/ 161 w 164"/>
                      <a:gd name="T23" fmla="*/ 137 h 218"/>
                      <a:gd name="T24" fmla="*/ 154 w 164"/>
                      <a:gd name="T25" fmla="*/ 158 h 218"/>
                      <a:gd name="T26" fmla="*/ 143 w 164"/>
                      <a:gd name="T27" fmla="*/ 176 h 218"/>
                      <a:gd name="T28" fmla="*/ 133 w 164"/>
                      <a:gd name="T29" fmla="*/ 191 h 218"/>
                      <a:gd name="T30" fmla="*/ 119 w 164"/>
                      <a:gd name="T31" fmla="*/ 203 h 218"/>
                      <a:gd name="T32" fmla="*/ 105 w 164"/>
                      <a:gd name="T33" fmla="*/ 212 h 218"/>
                      <a:gd name="T34" fmla="*/ 87 w 164"/>
                      <a:gd name="T35" fmla="*/ 218 h 218"/>
                      <a:gd name="T36" fmla="*/ 70 w 164"/>
                      <a:gd name="T37" fmla="*/ 218 h 218"/>
                      <a:gd name="T38" fmla="*/ 70 w 164"/>
                      <a:gd name="T39" fmla="*/ 218 h 218"/>
                      <a:gd name="T40" fmla="*/ 56 w 164"/>
                      <a:gd name="T41" fmla="*/ 215 h 218"/>
                      <a:gd name="T42" fmla="*/ 39 w 164"/>
                      <a:gd name="T43" fmla="*/ 206 h 218"/>
                      <a:gd name="T44" fmla="*/ 28 w 164"/>
                      <a:gd name="T45" fmla="*/ 197 h 218"/>
                      <a:gd name="T46" fmla="*/ 18 w 164"/>
                      <a:gd name="T47" fmla="*/ 182 h 218"/>
                      <a:gd name="T48" fmla="*/ 7 w 164"/>
                      <a:gd name="T49" fmla="*/ 164 h 218"/>
                      <a:gd name="T50" fmla="*/ 4 w 164"/>
                      <a:gd name="T51" fmla="*/ 146 h 218"/>
                      <a:gd name="T52" fmla="*/ 0 w 164"/>
                      <a:gd name="T53" fmla="*/ 125 h 218"/>
                      <a:gd name="T54" fmla="*/ 0 w 164"/>
                      <a:gd name="T55" fmla="*/ 101 h 218"/>
                      <a:gd name="T56" fmla="*/ 0 w 164"/>
                      <a:gd name="T57" fmla="*/ 101 h 218"/>
                      <a:gd name="T58" fmla="*/ 4 w 164"/>
                      <a:gd name="T59" fmla="*/ 81 h 218"/>
                      <a:gd name="T60" fmla="*/ 11 w 164"/>
                      <a:gd name="T61" fmla="*/ 60 h 218"/>
                      <a:gd name="T62" fmla="*/ 21 w 164"/>
                      <a:gd name="T63" fmla="*/ 42 h 218"/>
                      <a:gd name="T64" fmla="*/ 32 w 164"/>
                      <a:gd name="T65" fmla="*/ 27 h 218"/>
                      <a:gd name="T66" fmla="*/ 45 w 164"/>
                      <a:gd name="T67" fmla="*/ 15 h 218"/>
                      <a:gd name="T68" fmla="*/ 59 w 164"/>
                      <a:gd name="T69" fmla="*/ 6 h 218"/>
                      <a:gd name="T70" fmla="*/ 77 w 164"/>
                      <a:gd name="T71" fmla="*/ 0 h 218"/>
                      <a:gd name="T72" fmla="*/ 94 w 164"/>
                      <a:gd name="T73" fmla="*/ 0 h 218"/>
                      <a:gd name="T74" fmla="*/ 94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94" y="0"/>
                        </a:moveTo>
                        <a:lnTo>
                          <a:pt x="94" y="0"/>
                        </a:lnTo>
                        <a:lnTo>
                          <a:pt x="108" y="3"/>
                        </a:lnTo>
                        <a:lnTo>
                          <a:pt x="122" y="12"/>
                        </a:lnTo>
                        <a:lnTo>
                          <a:pt x="136" y="21"/>
                        </a:lnTo>
                        <a:lnTo>
                          <a:pt x="147" y="36"/>
                        </a:lnTo>
                        <a:lnTo>
                          <a:pt x="157" y="54"/>
                        </a:lnTo>
                        <a:lnTo>
                          <a:pt x="161" y="72"/>
                        </a:lnTo>
                        <a:lnTo>
                          <a:pt x="164" y="92"/>
                        </a:lnTo>
                        <a:lnTo>
                          <a:pt x="164" y="113"/>
                        </a:lnTo>
                        <a:lnTo>
                          <a:pt x="164" y="113"/>
                        </a:lnTo>
                        <a:lnTo>
                          <a:pt x="161" y="137"/>
                        </a:lnTo>
                        <a:lnTo>
                          <a:pt x="154" y="158"/>
                        </a:lnTo>
                        <a:lnTo>
                          <a:pt x="143" y="176"/>
                        </a:lnTo>
                        <a:lnTo>
                          <a:pt x="133" y="191"/>
                        </a:lnTo>
                        <a:lnTo>
                          <a:pt x="119" y="203"/>
                        </a:lnTo>
                        <a:lnTo>
                          <a:pt x="105" y="212"/>
                        </a:lnTo>
                        <a:lnTo>
                          <a:pt x="87" y="218"/>
                        </a:lnTo>
                        <a:lnTo>
                          <a:pt x="70" y="218"/>
                        </a:lnTo>
                        <a:lnTo>
                          <a:pt x="70" y="218"/>
                        </a:lnTo>
                        <a:lnTo>
                          <a:pt x="56" y="215"/>
                        </a:lnTo>
                        <a:lnTo>
                          <a:pt x="39" y="206"/>
                        </a:lnTo>
                        <a:lnTo>
                          <a:pt x="28" y="197"/>
                        </a:lnTo>
                        <a:lnTo>
                          <a:pt x="18" y="182"/>
                        </a:lnTo>
                        <a:lnTo>
                          <a:pt x="7" y="164"/>
                        </a:lnTo>
                        <a:lnTo>
                          <a:pt x="4" y="146"/>
                        </a:lnTo>
                        <a:lnTo>
                          <a:pt x="0" y="125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lnTo>
                          <a:pt x="4" y="81"/>
                        </a:lnTo>
                        <a:lnTo>
                          <a:pt x="11" y="60"/>
                        </a:lnTo>
                        <a:lnTo>
                          <a:pt x="21" y="42"/>
                        </a:lnTo>
                        <a:lnTo>
                          <a:pt x="32" y="27"/>
                        </a:lnTo>
                        <a:lnTo>
                          <a:pt x="45" y="15"/>
                        </a:lnTo>
                        <a:lnTo>
                          <a:pt x="59" y="6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0" name="Freeform 130"/>
                  <p:cNvSpPr>
                    <a:spLocks/>
                  </p:cNvSpPr>
                  <p:nvPr/>
                </p:nvSpPr>
                <p:spPr bwMode="auto">
                  <a:xfrm>
                    <a:off x="2285115" y="1171736"/>
                    <a:ext cx="249238" cy="327025"/>
                  </a:xfrm>
                  <a:custGeom>
                    <a:avLst/>
                    <a:gdLst>
                      <a:gd name="T0" fmla="*/ 87 w 157"/>
                      <a:gd name="T1" fmla="*/ 0 h 206"/>
                      <a:gd name="T2" fmla="*/ 87 w 157"/>
                      <a:gd name="T3" fmla="*/ 0 h 206"/>
                      <a:gd name="T4" fmla="*/ 104 w 157"/>
                      <a:gd name="T5" fmla="*/ 3 h 206"/>
                      <a:gd name="T6" fmla="*/ 118 w 157"/>
                      <a:gd name="T7" fmla="*/ 9 h 206"/>
                      <a:gd name="T8" fmla="*/ 129 w 157"/>
                      <a:gd name="T9" fmla="*/ 21 h 206"/>
                      <a:gd name="T10" fmla="*/ 139 w 157"/>
                      <a:gd name="T11" fmla="*/ 33 h 206"/>
                      <a:gd name="T12" fmla="*/ 146 w 157"/>
                      <a:gd name="T13" fmla="*/ 51 h 206"/>
                      <a:gd name="T14" fmla="*/ 153 w 157"/>
                      <a:gd name="T15" fmla="*/ 69 h 206"/>
                      <a:gd name="T16" fmla="*/ 157 w 157"/>
                      <a:gd name="T17" fmla="*/ 86 h 206"/>
                      <a:gd name="T18" fmla="*/ 153 w 157"/>
                      <a:gd name="T19" fmla="*/ 107 h 206"/>
                      <a:gd name="T20" fmla="*/ 153 w 157"/>
                      <a:gd name="T21" fmla="*/ 107 h 206"/>
                      <a:gd name="T22" fmla="*/ 150 w 157"/>
                      <a:gd name="T23" fmla="*/ 128 h 206"/>
                      <a:gd name="T24" fmla="*/ 146 w 157"/>
                      <a:gd name="T25" fmla="*/ 149 h 206"/>
                      <a:gd name="T26" fmla="*/ 136 w 157"/>
                      <a:gd name="T27" fmla="*/ 164 h 206"/>
                      <a:gd name="T28" fmla="*/ 125 w 157"/>
                      <a:gd name="T29" fmla="*/ 179 h 206"/>
                      <a:gd name="T30" fmla="*/ 111 w 157"/>
                      <a:gd name="T31" fmla="*/ 191 h 206"/>
                      <a:gd name="T32" fmla="*/ 97 w 157"/>
                      <a:gd name="T33" fmla="*/ 200 h 206"/>
                      <a:gd name="T34" fmla="*/ 83 w 157"/>
                      <a:gd name="T35" fmla="*/ 206 h 206"/>
                      <a:gd name="T36" fmla="*/ 66 w 157"/>
                      <a:gd name="T37" fmla="*/ 206 h 206"/>
                      <a:gd name="T38" fmla="*/ 66 w 157"/>
                      <a:gd name="T39" fmla="*/ 206 h 206"/>
                      <a:gd name="T40" fmla="*/ 52 w 157"/>
                      <a:gd name="T41" fmla="*/ 203 h 206"/>
                      <a:gd name="T42" fmla="*/ 38 w 157"/>
                      <a:gd name="T43" fmla="*/ 194 h 206"/>
                      <a:gd name="T44" fmla="*/ 28 w 157"/>
                      <a:gd name="T45" fmla="*/ 185 h 206"/>
                      <a:gd name="T46" fmla="*/ 17 w 157"/>
                      <a:gd name="T47" fmla="*/ 170 h 206"/>
                      <a:gd name="T48" fmla="*/ 7 w 157"/>
                      <a:gd name="T49" fmla="*/ 155 h 206"/>
                      <a:gd name="T50" fmla="*/ 3 w 157"/>
                      <a:gd name="T51" fmla="*/ 137 h 206"/>
                      <a:gd name="T52" fmla="*/ 0 w 157"/>
                      <a:gd name="T53" fmla="*/ 116 h 206"/>
                      <a:gd name="T54" fmla="*/ 0 w 157"/>
                      <a:gd name="T55" fmla="*/ 98 h 206"/>
                      <a:gd name="T56" fmla="*/ 0 w 157"/>
                      <a:gd name="T57" fmla="*/ 98 h 206"/>
                      <a:gd name="T58" fmla="*/ 3 w 157"/>
                      <a:gd name="T59" fmla="*/ 78 h 206"/>
                      <a:gd name="T60" fmla="*/ 10 w 157"/>
                      <a:gd name="T61" fmla="*/ 57 h 206"/>
                      <a:gd name="T62" fmla="*/ 21 w 157"/>
                      <a:gd name="T63" fmla="*/ 42 h 206"/>
                      <a:gd name="T64" fmla="*/ 31 w 157"/>
                      <a:gd name="T65" fmla="*/ 27 h 206"/>
                      <a:gd name="T66" fmla="*/ 41 w 157"/>
                      <a:gd name="T67" fmla="*/ 15 h 206"/>
                      <a:gd name="T68" fmla="*/ 59 w 157"/>
                      <a:gd name="T69" fmla="*/ 6 h 206"/>
                      <a:gd name="T70" fmla="*/ 73 w 157"/>
                      <a:gd name="T71" fmla="*/ 0 h 206"/>
                      <a:gd name="T72" fmla="*/ 87 w 157"/>
                      <a:gd name="T73" fmla="*/ 0 h 206"/>
                      <a:gd name="T74" fmla="*/ 87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4" y="3"/>
                        </a:lnTo>
                        <a:lnTo>
                          <a:pt x="118" y="9"/>
                        </a:lnTo>
                        <a:lnTo>
                          <a:pt x="129" y="21"/>
                        </a:lnTo>
                        <a:lnTo>
                          <a:pt x="139" y="33"/>
                        </a:lnTo>
                        <a:lnTo>
                          <a:pt x="146" y="51"/>
                        </a:lnTo>
                        <a:lnTo>
                          <a:pt x="153" y="69"/>
                        </a:lnTo>
                        <a:lnTo>
                          <a:pt x="157" y="86"/>
                        </a:lnTo>
                        <a:lnTo>
                          <a:pt x="153" y="107"/>
                        </a:lnTo>
                        <a:lnTo>
                          <a:pt x="153" y="107"/>
                        </a:lnTo>
                        <a:lnTo>
                          <a:pt x="150" y="128"/>
                        </a:lnTo>
                        <a:lnTo>
                          <a:pt x="146" y="149"/>
                        </a:lnTo>
                        <a:lnTo>
                          <a:pt x="136" y="164"/>
                        </a:lnTo>
                        <a:lnTo>
                          <a:pt x="125" y="179"/>
                        </a:lnTo>
                        <a:lnTo>
                          <a:pt x="111" y="191"/>
                        </a:lnTo>
                        <a:lnTo>
                          <a:pt x="97" y="200"/>
                        </a:lnTo>
                        <a:lnTo>
                          <a:pt x="83" y="206"/>
                        </a:lnTo>
                        <a:lnTo>
                          <a:pt x="66" y="206"/>
                        </a:lnTo>
                        <a:lnTo>
                          <a:pt x="66" y="206"/>
                        </a:lnTo>
                        <a:lnTo>
                          <a:pt x="52" y="203"/>
                        </a:lnTo>
                        <a:lnTo>
                          <a:pt x="38" y="194"/>
                        </a:lnTo>
                        <a:lnTo>
                          <a:pt x="28" y="185"/>
                        </a:lnTo>
                        <a:lnTo>
                          <a:pt x="17" y="170"/>
                        </a:lnTo>
                        <a:lnTo>
                          <a:pt x="7" y="155"/>
                        </a:lnTo>
                        <a:lnTo>
                          <a:pt x="3" y="137"/>
                        </a:lnTo>
                        <a:lnTo>
                          <a:pt x="0" y="116"/>
                        </a:lnTo>
                        <a:lnTo>
                          <a:pt x="0" y="98"/>
                        </a:lnTo>
                        <a:lnTo>
                          <a:pt x="0" y="98"/>
                        </a:lnTo>
                        <a:lnTo>
                          <a:pt x="3" y="78"/>
                        </a:lnTo>
                        <a:lnTo>
                          <a:pt x="10" y="57"/>
                        </a:lnTo>
                        <a:lnTo>
                          <a:pt x="21" y="42"/>
                        </a:lnTo>
                        <a:lnTo>
                          <a:pt x="31" y="27"/>
                        </a:lnTo>
                        <a:lnTo>
                          <a:pt x="41" y="15"/>
                        </a:lnTo>
                        <a:lnTo>
                          <a:pt x="59" y="6"/>
                        </a:lnTo>
                        <a:lnTo>
                          <a:pt x="73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" name="Freeform 131"/>
                  <p:cNvSpPr>
                    <a:spLocks/>
                  </p:cNvSpPr>
                  <p:nvPr/>
                </p:nvSpPr>
                <p:spPr bwMode="auto">
                  <a:xfrm>
                    <a:off x="2289877" y="1181261"/>
                    <a:ext cx="233363" cy="307975"/>
                  </a:xfrm>
                  <a:custGeom>
                    <a:avLst/>
                    <a:gdLst>
                      <a:gd name="T0" fmla="*/ 84 w 147"/>
                      <a:gd name="T1" fmla="*/ 0 h 194"/>
                      <a:gd name="T2" fmla="*/ 84 w 147"/>
                      <a:gd name="T3" fmla="*/ 0 h 194"/>
                      <a:gd name="T4" fmla="*/ 98 w 147"/>
                      <a:gd name="T5" fmla="*/ 3 h 194"/>
                      <a:gd name="T6" fmla="*/ 112 w 147"/>
                      <a:gd name="T7" fmla="*/ 9 h 194"/>
                      <a:gd name="T8" fmla="*/ 122 w 147"/>
                      <a:gd name="T9" fmla="*/ 21 h 194"/>
                      <a:gd name="T10" fmla="*/ 133 w 147"/>
                      <a:gd name="T11" fmla="*/ 33 h 194"/>
                      <a:gd name="T12" fmla="*/ 140 w 147"/>
                      <a:gd name="T13" fmla="*/ 48 h 194"/>
                      <a:gd name="T14" fmla="*/ 147 w 147"/>
                      <a:gd name="T15" fmla="*/ 66 h 194"/>
                      <a:gd name="T16" fmla="*/ 147 w 147"/>
                      <a:gd name="T17" fmla="*/ 83 h 194"/>
                      <a:gd name="T18" fmla="*/ 147 w 147"/>
                      <a:gd name="T19" fmla="*/ 101 h 194"/>
                      <a:gd name="T20" fmla="*/ 147 w 147"/>
                      <a:gd name="T21" fmla="*/ 101 h 194"/>
                      <a:gd name="T22" fmla="*/ 143 w 147"/>
                      <a:gd name="T23" fmla="*/ 122 h 194"/>
                      <a:gd name="T24" fmla="*/ 136 w 147"/>
                      <a:gd name="T25" fmla="*/ 140 h 194"/>
                      <a:gd name="T26" fmla="*/ 129 w 147"/>
                      <a:gd name="T27" fmla="*/ 155 h 194"/>
                      <a:gd name="T28" fmla="*/ 119 w 147"/>
                      <a:gd name="T29" fmla="*/ 170 h 194"/>
                      <a:gd name="T30" fmla="*/ 108 w 147"/>
                      <a:gd name="T31" fmla="*/ 179 h 194"/>
                      <a:gd name="T32" fmla="*/ 94 w 147"/>
                      <a:gd name="T33" fmla="*/ 188 h 194"/>
                      <a:gd name="T34" fmla="*/ 80 w 147"/>
                      <a:gd name="T35" fmla="*/ 191 h 194"/>
                      <a:gd name="T36" fmla="*/ 66 w 147"/>
                      <a:gd name="T37" fmla="*/ 194 h 194"/>
                      <a:gd name="T38" fmla="*/ 66 w 147"/>
                      <a:gd name="T39" fmla="*/ 194 h 194"/>
                      <a:gd name="T40" fmla="*/ 49 w 147"/>
                      <a:gd name="T41" fmla="*/ 191 h 194"/>
                      <a:gd name="T42" fmla="*/ 38 w 147"/>
                      <a:gd name="T43" fmla="*/ 185 h 194"/>
                      <a:gd name="T44" fmla="*/ 25 w 147"/>
                      <a:gd name="T45" fmla="*/ 173 h 194"/>
                      <a:gd name="T46" fmla="*/ 18 w 147"/>
                      <a:gd name="T47" fmla="*/ 161 h 194"/>
                      <a:gd name="T48" fmla="*/ 11 w 147"/>
                      <a:gd name="T49" fmla="*/ 146 h 194"/>
                      <a:gd name="T50" fmla="*/ 4 w 147"/>
                      <a:gd name="T51" fmla="*/ 128 h 194"/>
                      <a:gd name="T52" fmla="*/ 0 w 147"/>
                      <a:gd name="T53" fmla="*/ 110 h 194"/>
                      <a:gd name="T54" fmla="*/ 4 w 147"/>
                      <a:gd name="T55" fmla="*/ 92 h 194"/>
                      <a:gd name="T56" fmla="*/ 4 w 147"/>
                      <a:gd name="T57" fmla="*/ 92 h 194"/>
                      <a:gd name="T58" fmla="*/ 7 w 147"/>
                      <a:gd name="T59" fmla="*/ 72 h 194"/>
                      <a:gd name="T60" fmla="*/ 11 w 147"/>
                      <a:gd name="T61" fmla="*/ 54 h 194"/>
                      <a:gd name="T62" fmla="*/ 21 w 147"/>
                      <a:gd name="T63" fmla="*/ 39 h 194"/>
                      <a:gd name="T64" fmla="*/ 32 w 147"/>
                      <a:gd name="T65" fmla="*/ 24 h 194"/>
                      <a:gd name="T66" fmla="*/ 42 w 147"/>
                      <a:gd name="T67" fmla="*/ 15 h 194"/>
                      <a:gd name="T68" fmla="*/ 56 w 147"/>
                      <a:gd name="T69" fmla="*/ 6 h 194"/>
                      <a:gd name="T70" fmla="*/ 70 w 147"/>
                      <a:gd name="T71" fmla="*/ 0 h 194"/>
                      <a:gd name="T72" fmla="*/ 84 w 147"/>
                      <a:gd name="T73" fmla="*/ 0 h 194"/>
                      <a:gd name="T74" fmla="*/ 84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98" y="3"/>
                        </a:lnTo>
                        <a:lnTo>
                          <a:pt x="112" y="9"/>
                        </a:lnTo>
                        <a:lnTo>
                          <a:pt x="122" y="21"/>
                        </a:lnTo>
                        <a:lnTo>
                          <a:pt x="133" y="33"/>
                        </a:lnTo>
                        <a:lnTo>
                          <a:pt x="140" y="48"/>
                        </a:lnTo>
                        <a:lnTo>
                          <a:pt x="147" y="66"/>
                        </a:lnTo>
                        <a:lnTo>
                          <a:pt x="147" y="83"/>
                        </a:lnTo>
                        <a:lnTo>
                          <a:pt x="147" y="101"/>
                        </a:lnTo>
                        <a:lnTo>
                          <a:pt x="147" y="101"/>
                        </a:lnTo>
                        <a:lnTo>
                          <a:pt x="143" y="122"/>
                        </a:lnTo>
                        <a:lnTo>
                          <a:pt x="136" y="140"/>
                        </a:lnTo>
                        <a:lnTo>
                          <a:pt x="129" y="155"/>
                        </a:lnTo>
                        <a:lnTo>
                          <a:pt x="119" y="170"/>
                        </a:lnTo>
                        <a:lnTo>
                          <a:pt x="108" y="179"/>
                        </a:lnTo>
                        <a:lnTo>
                          <a:pt x="94" y="188"/>
                        </a:lnTo>
                        <a:lnTo>
                          <a:pt x="80" y="191"/>
                        </a:lnTo>
                        <a:lnTo>
                          <a:pt x="66" y="194"/>
                        </a:lnTo>
                        <a:lnTo>
                          <a:pt x="66" y="194"/>
                        </a:lnTo>
                        <a:lnTo>
                          <a:pt x="49" y="191"/>
                        </a:lnTo>
                        <a:lnTo>
                          <a:pt x="38" y="185"/>
                        </a:lnTo>
                        <a:lnTo>
                          <a:pt x="25" y="173"/>
                        </a:lnTo>
                        <a:lnTo>
                          <a:pt x="18" y="161"/>
                        </a:lnTo>
                        <a:lnTo>
                          <a:pt x="11" y="146"/>
                        </a:lnTo>
                        <a:lnTo>
                          <a:pt x="4" y="128"/>
                        </a:lnTo>
                        <a:lnTo>
                          <a:pt x="0" y="110"/>
                        </a:lnTo>
                        <a:lnTo>
                          <a:pt x="4" y="92"/>
                        </a:lnTo>
                        <a:lnTo>
                          <a:pt x="4" y="92"/>
                        </a:lnTo>
                        <a:lnTo>
                          <a:pt x="7" y="72"/>
                        </a:lnTo>
                        <a:lnTo>
                          <a:pt x="11" y="54"/>
                        </a:lnTo>
                        <a:lnTo>
                          <a:pt x="21" y="39"/>
                        </a:lnTo>
                        <a:lnTo>
                          <a:pt x="32" y="24"/>
                        </a:lnTo>
                        <a:lnTo>
                          <a:pt x="42" y="15"/>
                        </a:lnTo>
                        <a:lnTo>
                          <a:pt x="56" y="6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2" name="Freeform 132"/>
                  <p:cNvSpPr>
                    <a:spLocks/>
                  </p:cNvSpPr>
                  <p:nvPr/>
                </p:nvSpPr>
                <p:spPr bwMode="auto">
                  <a:xfrm>
                    <a:off x="2300990" y="1190786"/>
                    <a:ext cx="215900" cy="288925"/>
                  </a:xfrm>
                  <a:custGeom>
                    <a:avLst/>
                    <a:gdLst>
                      <a:gd name="T0" fmla="*/ 77 w 136"/>
                      <a:gd name="T1" fmla="*/ 0 h 182"/>
                      <a:gd name="T2" fmla="*/ 77 w 136"/>
                      <a:gd name="T3" fmla="*/ 0 h 182"/>
                      <a:gd name="T4" fmla="*/ 91 w 136"/>
                      <a:gd name="T5" fmla="*/ 3 h 182"/>
                      <a:gd name="T6" fmla="*/ 101 w 136"/>
                      <a:gd name="T7" fmla="*/ 9 h 182"/>
                      <a:gd name="T8" fmla="*/ 112 w 136"/>
                      <a:gd name="T9" fmla="*/ 18 h 182"/>
                      <a:gd name="T10" fmla="*/ 122 w 136"/>
                      <a:gd name="T11" fmla="*/ 30 h 182"/>
                      <a:gd name="T12" fmla="*/ 129 w 136"/>
                      <a:gd name="T13" fmla="*/ 45 h 182"/>
                      <a:gd name="T14" fmla="*/ 133 w 136"/>
                      <a:gd name="T15" fmla="*/ 60 h 182"/>
                      <a:gd name="T16" fmla="*/ 136 w 136"/>
                      <a:gd name="T17" fmla="*/ 77 h 182"/>
                      <a:gd name="T18" fmla="*/ 136 w 136"/>
                      <a:gd name="T19" fmla="*/ 95 h 182"/>
                      <a:gd name="T20" fmla="*/ 136 w 136"/>
                      <a:gd name="T21" fmla="*/ 95 h 182"/>
                      <a:gd name="T22" fmla="*/ 133 w 136"/>
                      <a:gd name="T23" fmla="*/ 113 h 182"/>
                      <a:gd name="T24" fmla="*/ 126 w 136"/>
                      <a:gd name="T25" fmla="*/ 131 h 182"/>
                      <a:gd name="T26" fmla="*/ 119 w 136"/>
                      <a:gd name="T27" fmla="*/ 146 h 182"/>
                      <a:gd name="T28" fmla="*/ 108 w 136"/>
                      <a:gd name="T29" fmla="*/ 158 h 182"/>
                      <a:gd name="T30" fmla="*/ 98 w 136"/>
                      <a:gd name="T31" fmla="*/ 167 h 182"/>
                      <a:gd name="T32" fmla="*/ 84 w 136"/>
                      <a:gd name="T33" fmla="*/ 176 h 182"/>
                      <a:gd name="T34" fmla="*/ 73 w 136"/>
                      <a:gd name="T35" fmla="*/ 179 h 182"/>
                      <a:gd name="T36" fmla="*/ 59 w 136"/>
                      <a:gd name="T37" fmla="*/ 182 h 182"/>
                      <a:gd name="T38" fmla="*/ 59 w 136"/>
                      <a:gd name="T39" fmla="*/ 182 h 182"/>
                      <a:gd name="T40" fmla="*/ 45 w 136"/>
                      <a:gd name="T41" fmla="*/ 179 h 182"/>
                      <a:gd name="T42" fmla="*/ 31 w 136"/>
                      <a:gd name="T43" fmla="*/ 173 h 182"/>
                      <a:gd name="T44" fmla="*/ 21 w 136"/>
                      <a:gd name="T45" fmla="*/ 164 h 182"/>
                      <a:gd name="T46" fmla="*/ 14 w 136"/>
                      <a:gd name="T47" fmla="*/ 152 h 182"/>
                      <a:gd name="T48" fmla="*/ 7 w 136"/>
                      <a:gd name="T49" fmla="*/ 137 h 182"/>
                      <a:gd name="T50" fmla="*/ 0 w 136"/>
                      <a:gd name="T51" fmla="*/ 122 h 182"/>
                      <a:gd name="T52" fmla="*/ 0 w 136"/>
                      <a:gd name="T53" fmla="*/ 104 h 182"/>
                      <a:gd name="T54" fmla="*/ 0 w 136"/>
                      <a:gd name="T55" fmla="*/ 86 h 182"/>
                      <a:gd name="T56" fmla="*/ 0 w 136"/>
                      <a:gd name="T57" fmla="*/ 86 h 182"/>
                      <a:gd name="T58" fmla="*/ 4 w 136"/>
                      <a:gd name="T59" fmla="*/ 68 h 182"/>
                      <a:gd name="T60" fmla="*/ 11 w 136"/>
                      <a:gd name="T61" fmla="*/ 51 h 182"/>
                      <a:gd name="T62" fmla="*/ 18 w 136"/>
                      <a:gd name="T63" fmla="*/ 36 h 182"/>
                      <a:gd name="T64" fmla="*/ 28 w 136"/>
                      <a:gd name="T65" fmla="*/ 24 h 182"/>
                      <a:gd name="T66" fmla="*/ 38 w 136"/>
                      <a:gd name="T67" fmla="*/ 12 h 182"/>
                      <a:gd name="T68" fmla="*/ 49 w 136"/>
                      <a:gd name="T69" fmla="*/ 6 h 182"/>
                      <a:gd name="T70" fmla="*/ 63 w 136"/>
                      <a:gd name="T71" fmla="*/ 3 h 182"/>
                      <a:gd name="T72" fmla="*/ 77 w 136"/>
                      <a:gd name="T73" fmla="*/ 0 h 182"/>
                      <a:gd name="T74" fmla="*/ 77 w 136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6" h="182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91" y="3"/>
                        </a:lnTo>
                        <a:lnTo>
                          <a:pt x="101" y="9"/>
                        </a:lnTo>
                        <a:lnTo>
                          <a:pt x="112" y="18"/>
                        </a:lnTo>
                        <a:lnTo>
                          <a:pt x="122" y="30"/>
                        </a:lnTo>
                        <a:lnTo>
                          <a:pt x="129" y="45"/>
                        </a:lnTo>
                        <a:lnTo>
                          <a:pt x="133" y="60"/>
                        </a:lnTo>
                        <a:lnTo>
                          <a:pt x="136" y="77"/>
                        </a:lnTo>
                        <a:lnTo>
                          <a:pt x="136" y="95"/>
                        </a:lnTo>
                        <a:lnTo>
                          <a:pt x="136" y="95"/>
                        </a:lnTo>
                        <a:lnTo>
                          <a:pt x="133" y="113"/>
                        </a:lnTo>
                        <a:lnTo>
                          <a:pt x="126" y="131"/>
                        </a:lnTo>
                        <a:lnTo>
                          <a:pt x="119" y="146"/>
                        </a:lnTo>
                        <a:lnTo>
                          <a:pt x="108" y="158"/>
                        </a:lnTo>
                        <a:lnTo>
                          <a:pt x="98" y="167"/>
                        </a:lnTo>
                        <a:lnTo>
                          <a:pt x="84" y="176"/>
                        </a:lnTo>
                        <a:lnTo>
                          <a:pt x="73" y="179"/>
                        </a:lnTo>
                        <a:lnTo>
                          <a:pt x="59" y="182"/>
                        </a:lnTo>
                        <a:lnTo>
                          <a:pt x="59" y="182"/>
                        </a:lnTo>
                        <a:lnTo>
                          <a:pt x="45" y="179"/>
                        </a:lnTo>
                        <a:lnTo>
                          <a:pt x="31" y="173"/>
                        </a:lnTo>
                        <a:lnTo>
                          <a:pt x="21" y="164"/>
                        </a:lnTo>
                        <a:lnTo>
                          <a:pt x="14" y="152"/>
                        </a:lnTo>
                        <a:lnTo>
                          <a:pt x="7" y="137"/>
                        </a:lnTo>
                        <a:lnTo>
                          <a:pt x="0" y="122"/>
                        </a:lnTo>
                        <a:lnTo>
                          <a:pt x="0" y="104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4" y="68"/>
                        </a:lnTo>
                        <a:lnTo>
                          <a:pt x="11" y="51"/>
                        </a:lnTo>
                        <a:lnTo>
                          <a:pt x="18" y="36"/>
                        </a:lnTo>
                        <a:lnTo>
                          <a:pt x="28" y="24"/>
                        </a:lnTo>
                        <a:lnTo>
                          <a:pt x="38" y="12"/>
                        </a:lnTo>
                        <a:lnTo>
                          <a:pt x="49" y="6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3" name="Freeform 133"/>
                  <p:cNvSpPr>
                    <a:spLocks/>
                  </p:cNvSpPr>
                  <p:nvPr/>
                </p:nvSpPr>
                <p:spPr bwMode="auto">
                  <a:xfrm>
                    <a:off x="2307340" y="1200311"/>
                    <a:ext cx="198438" cy="269875"/>
                  </a:xfrm>
                  <a:custGeom>
                    <a:avLst/>
                    <a:gdLst>
                      <a:gd name="T0" fmla="*/ 73 w 125"/>
                      <a:gd name="T1" fmla="*/ 0 h 170"/>
                      <a:gd name="T2" fmla="*/ 73 w 125"/>
                      <a:gd name="T3" fmla="*/ 0 h 170"/>
                      <a:gd name="T4" fmla="*/ 83 w 125"/>
                      <a:gd name="T5" fmla="*/ 3 h 170"/>
                      <a:gd name="T6" fmla="*/ 97 w 125"/>
                      <a:gd name="T7" fmla="*/ 9 h 170"/>
                      <a:gd name="T8" fmla="*/ 104 w 125"/>
                      <a:gd name="T9" fmla="*/ 18 h 170"/>
                      <a:gd name="T10" fmla="*/ 115 w 125"/>
                      <a:gd name="T11" fmla="*/ 30 h 170"/>
                      <a:gd name="T12" fmla="*/ 122 w 125"/>
                      <a:gd name="T13" fmla="*/ 42 h 170"/>
                      <a:gd name="T14" fmla="*/ 125 w 125"/>
                      <a:gd name="T15" fmla="*/ 57 h 170"/>
                      <a:gd name="T16" fmla="*/ 125 w 125"/>
                      <a:gd name="T17" fmla="*/ 71 h 170"/>
                      <a:gd name="T18" fmla="*/ 125 w 125"/>
                      <a:gd name="T19" fmla="*/ 89 h 170"/>
                      <a:gd name="T20" fmla="*/ 125 w 125"/>
                      <a:gd name="T21" fmla="*/ 89 h 170"/>
                      <a:gd name="T22" fmla="*/ 122 w 125"/>
                      <a:gd name="T23" fmla="*/ 107 h 170"/>
                      <a:gd name="T24" fmla="*/ 118 w 125"/>
                      <a:gd name="T25" fmla="*/ 122 h 170"/>
                      <a:gd name="T26" fmla="*/ 111 w 125"/>
                      <a:gd name="T27" fmla="*/ 134 h 170"/>
                      <a:gd name="T28" fmla="*/ 101 w 125"/>
                      <a:gd name="T29" fmla="*/ 146 h 170"/>
                      <a:gd name="T30" fmla="*/ 90 w 125"/>
                      <a:gd name="T31" fmla="*/ 158 h 170"/>
                      <a:gd name="T32" fmla="*/ 80 w 125"/>
                      <a:gd name="T33" fmla="*/ 164 h 170"/>
                      <a:gd name="T34" fmla="*/ 69 w 125"/>
                      <a:gd name="T35" fmla="*/ 167 h 170"/>
                      <a:gd name="T36" fmla="*/ 55 w 125"/>
                      <a:gd name="T37" fmla="*/ 170 h 170"/>
                      <a:gd name="T38" fmla="*/ 55 w 125"/>
                      <a:gd name="T39" fmla="*/ 170 h 170"/>
                      <a:gd name="T40" fmla="*/ 41 w 125"/>
                      <a:gd name="T41" fmla="*/ 167 h 170"/>
                      <a:gd name="T42" fmla="*/ 31 w 125"/>
                      <a:gd name="T43" fmla="*/ 161 h 170"/>
                      <a:gd name="T44" fmla="*/ 21 w 125"/>
                      <a:gd name="T45" fmla="*/ 152 h 170"/>
                      <a:gd name="T46" fmla="*/ 14 w 125"/>
                      <a:gd name="T47" fmla="*/ 140 h 170"/>
                      <a:gd name="T48" fmla="*/ 7 w 125"/>
                      <a:gd name="T49" fmla="*/ 128 h 170"/>
                      <a:gd name="T50" fmla="*/ 3 w 125"/>
                      <a:gd name="T51" fmla="*/ 113 h 170"/>
                      <a:gd name="T52" fmla="*/ 0 w 125"/>
                      <a:gd name="T53" fmla="*/ 98 h 170"/>
                      <a:gd name="T54" fmla="*/ 0 w 125"/>
                      <a:gd name="T55" fmla="*/ 80 h 170"/>
                      <a:gd name="T56" fmla="*/ 0 w 125"/>
                      <a:gd name="T57" fmla="*/ 80 h 170"/>
                      <a:gd name="T58" fmla="*/ 3 w 125"/>
                      <a:gd name="T59" fmla="*/ 62 h 170"/>
                      <a:gd name="T60" fmla="*/ 10 w 125"/>
                      <a:gd name="T61" fmla="*/ 48 h 170"/>
                      <a:gd name="T62" fmla="*/ 17 w 125"/>
                      <a:gd name="T63" fmla="*/ 33 h 170"/>
                      <a:gd name="T64" fmla="*/ 24 w 125"/>
                      <a:gd name="T65" fmla="*/ 21 h 170"/>
                      <a:gd name="T66" fmla="*/ 34 w 125"/>
                      <a:gd name="T67" fmla="*/ 12 h 170"/>
                      <a:gd name="T68" fmla="*/ 48 w 125"/>
                      <a:gd name="T69" fmla="*/ 6 h 170"/>
                      <a:gd name="T70" fmla="*/ 59 w 125"/>
                      <a:gd name="T71" fmla="*/ 3 h 170"/>
                      <a:gd name="T72" fmla="*/ 73 w 125"/>
                      <a:gd name="T73" fmla="*/ 0 h 170"/>
                      <a:gd name="T74" fmla="*/ 73 w 125"/>
                      <a:gd name="T7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5" h="170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83" y="3"/>
                        </a:lnTo>
                        <a:lnTo>
                          <a:pt x="97" y="9"/>
                        </a:lnTo>
                        <a:lnTo>
                          <a:pt x="104" y="18"/>
                        </a:lnTo>
                        <a:lnTo>
                          <a:pt x="115" y="30"/>
                        </a:lnTo>
                        <a:lnTo>
                          <a:pt x="122" y="42"/>
                        </a:lnTo>
                        <a:lnTo>
                          <a:pt x="125" y="57"/>
                        </a:lnTo>
                        <a:lnTo>
                          <a:pt x="125" y="71"/>
                        </a:lnTo>
                        <a:lnTo>
                          <a:pt x="125" y="89"/>
                        </a:lnTo>
                        <a:lnTo>
                          <a:pt x="125" y="89"/>
                        </a:lnTo>
                        <a:lnTo>
                          <a:pt x="122" y="107"/>
                        </a:lnTo>
                        <a:lnTo>
                          <a:pt x="118" y="122"/>
                        </a:lnTo>
                        <a:lnTo>
                          <a:pt x="111" y="134"/>
                        </a:lnTo>
                        <a:lnTo>
                          <a:pt x="101" y="146"/>
                        </a:lnTo>
                        <a:lnTo>
                          <a:pt x="90" y="158"/>
                        </a:lnTo>
                        <a:lnTo>
                          <a:pt x="80" y="164"/>
                        </a:lnTo>
                        <a:lnTo>
                          <a:pt x="69" y="167"/>
                        </a:lnTo>
                        <a:lnTo>
                          <a:pt x="55" y="170"/>
                        </a:lnTo>
                        <a:lnTo>
                          <a:pt x="55" y="170"/>
                        </a:lnTo>
                        <a:lnTo>
                          <a:pt x="41" y="167"/>
                        </a:lnTo>
                        <a:lnTo>
                          <a:pt x="31" y="161"/>
                        </a:lnTo>
                        <a:lnTo>
                          <a:pt x="21" y="152"/>
                        </a:lnTo>
                        <a:lnTo>
                          <a:pt x="14" y="140"/>
                        </a:lnTo>
                        <a:lnTo>
                          <a:pt x="7" y="128"/>
                        </a:lnTo>
                        <a:lnTo>
                          <a:pt x="3" y="113"/>
                        </a:lnTo>
                        <a:lnTo>
                          <a:pt x="0" y="98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lnTo>
                          <a:pt x="3" y="62"/>
                        </a:lnTo>
                        <a:lnTo>
                          <a:pt x="10" y="48"/>
                        </a:lnTo>
                        <a:lnTo>
                          <a:pt x="17" y="33"/>
                        </a:lnTo>
                        <a:lnTo>
                          <a:pt x="24" y="21"/>
                        </a:lnTo>
                        <a:lnTo>
                          <a:pt x="34" y="12"/>
                        </a:lnTo>
                        <a:lnTo>
                          <a:pt x="48" y="6"/>
                        </a:lnTo>
                        <a:lnTo>
                          <a:pt x="59" y="3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" name="Freeform 134"/>
                  <p:cNvSpPr>
                    <a:spLocks/>
                  </p:cNvSpPr>
                  <p:nvPr/>
                </p:nvSpPr>
                <p:spPr bwMode="auto">
                  <a:xfrm>
                    <a:off x="2285115" y="1252699"/>
                    <a:ext cx="249238" cy="212725"/>
                  </a:xfrm>
                  <a:custGeom>
                    <a:avLst/>
                    <a:gdLst>
                      <a:gd name="T0" fmla="*/ 87 w 157"/>
                      <a:gd name="T1" fmla="*/ 0 h 134"/>
                      <a:gd name="T2" fmla="*/ 87 w 157"/>
                      <a:gd name="T3" fmla="*/ 0 h 134"/>
                      <a:gd name="T4" fmla="*/ 101 w 157"/>
                      <a:gd name="T5" fmla="*/ 3 h 134"/>
                      <a:gd name="T6" fmla="*/ 115 w 157"/>
                      <a:gd name="T7" fmla="*/ 6 h 134"/>
                      <a:gd name="T8" fmla="*/ 129 w 157"/>
                      <a:gd name="T9" fmla="*/ 15 h 134"/>
                      <a:gd name="T10" fmla="*/ 139 w 157"/>
                      <a:gd name="T11" fmla="*/ 24 h 134"/>
                      <a:gd name="T12" fmla="*/ 150 w 157"/>
                      <a:gd name="T13" fmla="*/ 35 h 134"/>
                      <a:gd name="T14" fmla="*/ 153 w 157"/>
                      <a:gd name="T15" fmla="*/ 47 h 134"/>
                      <a:gd name="T16" fmla="*/ 157 w 157"/>
                      <a:gd name="T17" fmla="*/ 59 h 134"/>
                      <a:gd name="T18" fmla="*/ 157 w 157"/>
                      <a:gd name="T19" fmla="*/ 74 h 134"/>
                      <a:gd name="T20" fmla="*/ 157 w 157"/>
                      <a:gd name="T21" fmla="*/ 74 h 134"/>
                      <a:gd name="T22" fmla="*/ 153 w 157"/>
                      <a:gd name="T23" fmla="*/ 86 h 134"/>
                      <a:gd name="T24" fmla="*/ 150 w 157"/>
                      <a:gd name="T25" fmla="*/ 98 h 134"/>
                      <a:gd name="T26" fmla="*/ 139 w 157"/>
                      <a:gd name="T27" fmla="*/ 110 h 134"/>
                      <a:gd name="T28" fmla="*/ 129 w 157"/>
                      <a:gd name="T29" fmla="*/ 119 h 134"/>
                      <a:gd name="T30" fmla="*/ 118 w 157"/>
                      <a:gd name="T31" fmla="*/ 128 h 134"/>
                      <a:gd name="T32" fmla="*/ 104 w 157"/>
                      <a:gd name="T33" fmla="*/ 131 h 134"/>
                      <a:gd name="T34" fmla="*/ 87 w 157"/>
                      <a:gd name="T35" fmla="*/ 134 h 134"/>
                      <a:gd name="T36" fmla="*/ 73 w 157"/>
                      <a:gd name="T37" fmla="*/ 134 h 134"/>
                      <a:gd name="T38" fmla="*/ 73 w 157"/>
                      <a:gd name="T39" fmla="*/ 134 h 134"/>
                      <a:gd name="T40" fmla="*/ 55 w 157"/>
                      <a:gd name="T41" fmla="*/ 134 h 134"/>
                      <a:gd name="T42" fmla="*/ 41 w 157"/>
                      <a:gd name="T43" fmla="*/ 128 h 134"/>
                      <a:gd name="T44" fmla="*/ 28 w 157"/>
                      <a:gd name="T45" fmla="*/ 119 h 134"/>
                      <a:gd name="T46" fmla="*/ 17 w 157"/>
                      <a:gd name="T47" fmla="*/ 110 h 134"/>
                      <a:gd name="T48" fmla="*/ 10 w 157"/>
                      <a:gd name="T49" fmla="*/ 101 h 134"/>
                      <a:gd name="T50" fmla="*/ 3 w 157"/>
                      <a:gd name="T51" fmla="*/ 89 h 134"/>
                      <a:gd name="T52" fmla="*/ 0 w 157"/>
                      <a:gd name="T53" fmla="*/ 74 h 134"/>
                      <a:gd name="T54" fmla="*/ 0 w 157"/>
                      <a:gd name="T55" fmla="*/ 62 h 134"/>
                      <a:gd name="T56" fmla="*/ 0 w 157"/>
                      <a:gd name="T57" fmla="*/ 62 h 134"/>
                      <a:gd name="T58" fmla="*/ 3 w 157"/>
                      <a:gd name="T59" fmla="*/ 47 h 134"/>
                      <a:gd name="T60" fmla="*/ 7 w 157"/>
                      <a:gd name="T61" fmla="*/ 35 h 134"/>
                      <a:gd name="T62" fmla="*/ 17 w 157"/>
                      <a:gd name="T63" fmla="*/ 24 h 134"/>
                      <a:gd name="T64" fmla="*/ 28 w 157"/>
                      <a:gd name="T65" fmla="*/ 15 h 134"/>
                      <a:gd name="T66" fmla="*/ 38 w 157"/>
                      <a:gd name="T67" fmla="*/ 9 h 134"/>
                      <a:gd name="T68" fmla="*/ 55 w 157"/>
                      <a:gd name="T69" fmla="*/ 3 h 134"/>
                      <a:gd name="T70" fmla="*/ 69 w 157"/>
                      <a:gd name="T71" fmla="*/ 0 h 134"/>
                      <a:gd name="T72" fmla="*/ 87 w 157"/>
                      <a:gd name="T73" fmla="*/ 0 h 134"/>
                      <a:gd name="T74" fmla="*/ 87 w 157"/>
                      <a:gd name="T75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134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1" y="3"/>
                        </a:lnTo>
                        <a:lnTo>
                          <a:pt x="115" y="6"/>
                        </a:lnTo>
                        <a:lnTo>
                          <a:pt x="129" y="15"/>
                        </a:lnTo>
                        <a:lnTo>
                          <a:pt x="139" y="24"/>
                        </a:lnTo>
                        <a:lnTo>
                          <a:pt x="150" y="35"/>
                        </a:lnTo>
                        <a:lnTo>
                          <a:pt x="153" y="47"/>
                        </a:lnTo>
                        <a:lnTo>
                          <a:pt x="157" y="59"/>
                        </a:lnTo>
                        <a:lnTo>
                          <a:pt x="157" y="74"/>
                        </a:lnTo>
                        <a:lnTo>
                          <a:pt x="157" y="74"/>
                        </a:lnTo>
                        <a:lnTo>
                          <a:pt x="153" y="86"/>
                        </a:lnTo>
                        <a:lnTo>
                          <a:pt x="150" y="98"/>
                        </a:lnTo>
                        <a:lnTo>
                          <a:pt x="139" y="110"/>
                        </a:lnTo>
                        <a:lnTo>
                          <a:pt x="129" y="119"/>
                        </a:lnTo>
                        <a:lnTo>
                          <a:pt x="118" y="128"/>
                        </a:lnTo>
                        <a:lnTo>
                          <a:pt x="104" y="131"/>
                        </a:lnTo>
                        <a:lnTo>
                          <a:pt x="87" y="134"/>
                        </a:lnTo>
                        <a:lnTo>
                          <a:pt x="73" y="134"/>
                        </a:lnTo>
                        <a:lnTo>
                          <a:pt x="73" y="134"/>
                        </a:lnTo>
                        <a:lnTo>
                          <a:pt x="55" y="134"/>
                        </a:lnTo>
                        <a:lnTo>
                          <a:pt x="41" y="128"/>
                        </a:lnTo>
                        <a:lnTo>
                          <a:pt x="28" y="119"/>
                        </a:lnTo>
                        <a:lnTo>
                          <a:pt x="17" y="110"/>
                        </a:lnTo>
                        <a:lnTo>
                          <a:pt x="10" y="101"/>
                        </a:lnTo>
                        <a:lnTo>
                          <a:pt x="3" y="89"/>
                        </a:lnTo>
                        <a:lnTo>
                          <a:pt x="0" y="74"/>
                        </a:lnTo>
                        <a:lnTo>
                          <a:pt x="0" y="62"/>
                        </a:lnTo>
                        <a:lnTo>
                          <a:pt x="0" y="62"/>
                        </a:lnTo>
                        <a:lnTo>
                          <a:pt x="3" y="47"/>
                        </a:lnTo>
                        <a:lnTo>
                          <a:pt x="7" y="35"/>
                        </a:lnTo>
                        <a:lnTo>
                          <a:pt x="17" y="24"/>
                        </a:lnTo>
                        <a:lnTo>
                          <a:pt x="28" y="15"/>
                        </a:lnTo>
                        <a:lnTo>
                          <a:pt x="38" y="9"/>
                        </a:lnTo>
                        <a:lnTo>
                          <a:pt x="55" y="3"/>
                        </a:lnTo>
                        <a:lnTo>
                          <a:pt x="69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" name="Freeform 135"/>
                  <p:cNvSpPr>
                    <a:spLocks/>
                  </p:cNvSpPr>
                  <p:nvPr/>
                </p:nvSpPr>
                <p:spPr bwMode="auto">
                  <a:xfrm>
                    <a:off x="2285115" y="1408274"/>
                    <a:ext cx="82550" cy="76200"/>
                  </a:xfrm>
                  <a:custGeom>
                    <a:avLst/>
                    <a:gdLst>
                      <a:gd name="T0" fmla="*/ 28 w 52"/>
                      <a:gd name="T1" fmla="*/ 0 h 48"/>
                      <a:gd name="T2" fmla="*/ 28 w 52"/>
                      <a:gd name="T3" fmla="*/ 0 h 48"/>
                      <a:gd name="T4" fmla="*/ 38 w 52"/>
                      <a:gd name="T5" fmla="*/ 3 h 48"/>
                      <a:gd name="T6" fmla="*/ 48 w 52"/>
                      <a:gd name="T7" fmla="*/ 9 h 48"/>
                      <a:gd name="T8" fmla="*/ 52 w 52"/>
                      <a:gd name="T9" fmla="*/ 18 h 48"/>
                      <a:gd name="T10" fmla="*/ 52 w 52"/>
                      <a:gd name="T11" fmla="*/ 27 h 48"/>
                      <a:gd name="T12" fmla="*/ 52 w 52"/>
                      <a:gd name="T13" fmla="*/ 27 h 48"/>
                      <a:gd name="T14" fmla="*/ 52 w 52"/>
                      <a:gd name="T15" fmla="*/ 33 h 48"/>
                      <a:gd name="T16" fmla="*/ 45 w 52"/>
                      <a:gd name="T17" fmla="*/ 42 h 48"/>
                      <a:gd name="T18" fmla="*/ 35 w 52"/>
                      <a:gd name="T19" fmla="*/ 45 h 48"/>
                      <a:gd name="T20" fmla="*/ 24 w 52"/>
                      <a:gd name="T21" fmla="*/ 48 h 48"/>
                      <a:gd name="T22" fmla="*/ 24 w 52"/>
                      <a:gd name="T23" fmla="*/ 48 h 48"/>
                      <a:gd name="T24" fmla="*/ 14 w 52"/>
                      <a:gd name="T25" fmla="*/ 45 h 48"/>
                      <a:gd name="T26" fmla="*/ 7 w 52"/>
                      <a:gd name="T27" fmla="*/ 39 h 48"/>
                      <a:gd name="T28" fmla="*/ 3 w 52"/>
                      <a:gd name="T29" fmla="*/ 30 h 48"/>
                      <a:gd name="T30" fmla="*/ 0 w 52"/>
                      <a:gd name="T31" fmla="*/ 21 h 48"/>
                      <a:gd name="T32" fmla="*/ 0 w 52"/>
                      <a:gd name="T33" fmla="*/ 21 h 48"/>
                      <a:gd name="T34" fmla="*/ 3 w 52"/>
                      <a:gd name="T35" fmla="*/ 12 h 48"/>
                      <a:gd name="T36" fmla="*/ 10 w 52"/>
                      <a:gd name="T37" fmla="*/ 6 h 48"/>
                      <a:gd name="T38" fmla="*/ 17 w 52"/>
                      <a:gd name="T39" fmla="*/ 3 h 48"/>
                      <a:gd name="T40" fmla="*/ 28 w 52"/>
                      <a:gd name="T41" fmla="*/ 0 h 48"/>
                      <a:gd name="T42" fmla="*/ 28 w 52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2" h="48">
                        <a:moveTo>
                          <a:pt x="28" y="0"/>
                        </a:moveTo>
                        <a:lnTo>
                          <a:pt x="28" y="0"/>
                        </a:lnTo>
                        <a:lnTo>
                          <a:pt x="38" y="3"/>
                        </a:lnTo>
                        <a:lnTo>
                          <a:pt x="48" y="9"/>
                        </a:lnTo>
                        <a:lnTo>
                          <a:pt x="52" y="18"/>
                        </a:lnTo>
                        <a:lnTo>
                          <a:pt x="52" y="27"/>
                        </a:lnTo>
                        <a:lnTo>
                          <a:pt x="52" y="27"/>
                        </a:lnTo>
                        <a:lnTo>
                          <a:pt x="52" y="33"/>
                        </a:lnTo>
                        <a:lnTo>
                          <a:pt x="45" y="42"/>
                        </a:lnTo>
                        <a:lnTo>
                          <a:pt x="35" y="45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14" y="45"/>
                        </a:lnTo>
                        <a:lnTo>
                          <a:pt x="7" y="39"/>
                        </a:lnTo>
                        <a:lnTo>
                          <a:pt x="3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2"/>
                        </a:lnTo>
                        <a:lnTo>
                          <a:pt x="10" y="6"/>
                        </a:lnTo>
                        <a:lnTo>
                          <a:pt x="17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" name="Freeform 136"/>
                  <p:cNvSpPr>
                    <a:spLocks/>
                  </p:cNvSpPr>
                  <p:nvPr/>
                </p:nvSpPr>
                <p:spPr bwMode="auto">
                  <a:xfrm>
                    <a:off x="2251777" y="1484474"/>
                    <a:ext cx="55563" cy="47625"/>
                  </a:xfrm>
                  <a:custGeom>
                    <a:avLst/>
                    <a:gdLst>
                      <a:gd name="T0" fmla="*/ 21 w 35"/>
                      <a:gd name="T1" fmla="*/ 0 h 30"/>
                      <a:gd name="T2" fmla="*/ 21 w 35"/>
                      <a:gd name="T3" fmla="*/ 0 h 30"/>
                      <a:gd name="T4" fmla="*/ 28 w 35"/>
                      <a:gd name="T5" fmla="*/ 3 h 30"/>
                      <a:gd name="T6" fmla="*/ 31 w 35"/>
                      <a:gd name="T7" fmla="*/ 6 h 30"/>
                      <a:gd name="T8" fmla="*/ 35 w 35"/>
                      <a:gd name="T9" fmla="*/ 12 h 30"/>
                      <a:gd name="T10" fmla="*/ 35 w 35"/>
                      <a:gd name="T11" fmla="*/ 18 h 30"/>
                      <a:gd name="T12" fmla="*/ 35 w 35"/>
                      <a:gd name="T13" fmla="*/ 18 h 30"/>
                      <a:gd name="T14" fmla="*/ 35 w 35"/>
                      <a:gd name="T15" fmla="*/ 24 h 30"/>
                      <a:gd name="T16" fmla="*/ 28 w 35"/>
                      <a:gd name="T17" fmla="*/ 27 h 30"/>
                      <a:gd name="T18" fmla="*/ 24 w 35"/>
                      <a:gd name="T19" fmla="*/ 30 h 30"/>
                      <a:gd name="T20" fmla="*/ 17 w 35"/>
                      <a:gd name="T21" fmla="*/ 30 h 30"/>
                      <a:gd name="T22" fmla="*/ 17 w 35"/>
                      <a:gd name="T23" fmla="*/ 30 h 30"/>
                      <a:gd name="T24" fmla="*/ 10 w 35"/>
                      <a:gd name="T25" fmla="*/ 30 h 30"/>
                      <a:gd name="T26" fmla="*/ 3 w 35"/>
                      <a:gd name="T27" fmla="*/ 27 h 30"/>
                      <a:gd name="T28" fmla="*/ 0 w 35"/>
                      <a:gd name="T29" fmla="*/ 21 h 30"/>
                      <a:gd name="T30" fmla="*/ 0 w 35"/>
                      <a:gd name="T31" fmla="*/ 15 h 30"/>
                      <a:gd name="T32" fmla="*/ 0 w 35"/>
                      <a:gd name="T33" fmla="*/ 15 h 30"/>
                      <a:gd name="T34" fmla="*/ 3 w 35"/>
                      <a:gd name="T35" fmla="*/ 9 h 30"/>
                      <a:gd name="T36" fmla="*/ 7 w 35"/>
                      <a:gd name="T37" fmla="*/ 6 h 30"/>
                      <a:gd name="T38" fmla="*/ 14 w 35"/>
                      <a:gd name="T39" fmla="*/ 3 h 30"/>
                      <a:gd name="T40" fmla="*/ 21 w 35"/>
                      <a:gd name="T41" fmla="*/ 0 h 30"/>
                      <a:gd name="T42" fmla="*/ 21 w 35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5" h="30">
                        <a:moveTo>
                          <a:pt x="21" y="0"/>
                        </a:moveTo>
                        <a:lnTo>
                          <a:pt x="21" y="0"/>
                        </a:lnTo>
                        <a:lnTo>
                          <a:pt x="28" y="3"/>
                        </a:lnTo>
                        <a:lnTo>
                          <a:pt x="31" y="6"/>
                        </a:lnTo>
                        <a:lnTo>
                          <a:pt x="35" y="12"/>
                        </a:lnTo>
                        <a:lnTo>
                          <a:pt x="35" y="18"/>
                        </a:lnTo>
                        <a:lnTo>
                          <a:pt x="35" y="18"/>
                        </a:lnTo>
                        <a:lnTo>
                          <a:pt x="35" y="24"/>
                        </a:lnTo>
                        <a:lnTo>
                          <a:pt x="28" y="27"/>
                        </a:lnTo>
                        <a:lnTo>
                          <a:pt x="24" y="30"/>
                        </a:lnTo>
                        <a:lnTo>
                          <a:pt x="17" y="30"/>
                        </a:lnTo>
                        <a:lnTo>
                          <a:pt x="17" y="30"/>
                        </a:lnTo>
                        <a:lnTo>
                          <a:pt x="10" y="30"/>
                        </a:lnTo>
                        <a:lnTo>
                          <a:pt x="3" y="27"/>
                        </a:lnTo>
                        <a:lnTo>
                          <a:pt x="0" y="21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7" y="6"/>
                        </a:lnTo>
                        <a:lnTo>
                          <a:pt x="14" y="3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7" name="Freeform 137"/>
                  <p:cNvSpPr>
                    <a:spLocks/>
                  </p:cNvSpPr>
                  <p:nvPr/>
                </p:nvSpPr>
                <p:spPr bwMode="auto">
                  <a:xfrm>
                    <a:off x="2962490" y="773274"/>
                    <a:ext cx="498475" cy="966788"/>
                  </a:xfrm>
                  <a:custGeom>
                    <a:avLst/>
                    <a:gdLst>
                      <a:gd name="T0" fmla="*/ 224 w 314"/>
                      <a:gd name="T1" fmla="*/ 146 h 609"/>
                      <a:gd name="T2" fmla="*/ 224 w 314"/>
                      <a:gd name="T3" fmla="*/ 146 h 609"/>
                      <a:gd name="T4" fmla="*/ 230 w 314"/>
                      <a:gd name="T5" fmla="*/ 155 h 609"/>
                      <a:gd name="T6" fmla="*/ 244 w 314"/>
                      <a:gd name="T7" fmla="*/ 179 h 609"/>
                      <a:gd name="T8" fmla="*/ 262 w 314"/>
                      <a:gd name="T9" fmla="*/ 209 h 609"/>
                      <a:gd name="T10" fmla="*/ 279 w 314"/>
                      <a:gd name="T11" fmla="*/ 251 h 609"/>
                      <a:gd name="T12" fmla="*/ 293 w 314"/>
                      <a:gd name="T13" fmla="*/ 299 h 609"/>
                      <a:gd name="T14" fmla="*/ 307 w 314"/>
                      <a:gd name="T15" fmla="*/ 355 h 609"/>
                      <a:gd name="T16" fmla="*/ 314 w 314"/>
                      <a:gd name="T17" fmla="*/ 412 h 609"/>
                      <a:gd name="T18" fmla="*/ 314 w 314"/>
                      <a:gd name="T19" fmla="*/ 445 h 609"/>
                      <a:gd name="T20" fmla="*/ 314 w 314"/>
                      <a:gd name="T21" fmla="*/ 475 h 609"/>
                      <a:gd name="T22" fmla="*/ 314 w 314"/>
                      <a:gd name="T23" fmla="*/ 475 h 609"/>
                      <a:gd name="T24" fmla="*/ 300 w 314"/>
                      <a:gd name="T25" fmla="*/ 567 h 609"/>
                      <a:gd name="T26" fmla="*/ 297 w 314"/>
                      <a:gd name="T27" fmla="*/ 591 h 609"/>
                      <a:gd name="T28" fmla="*/ 293 w 314"/>
                      <a:gd name="T29" fmla="*/ 603 h 609"/>
                      <a:gd name="T30" fmla="*/ 290 w 314"/>
                      <a:gd name="T31" fmla="*/ 609 h 609"/>
                      <a:gd name="T32" fmla="*/ 286 w 314"/>
                      <a:gd name="T33" fmla="*/ 609 h 609"/>
                      <a:gd name="T34" fmla="*/ 283 w 314"/>
                      <a:gd name="T35" fmla="*/ 606 h 609"/>
                      <a:gd name="T36" fmla="*/ 283 w 314"/>
                      <a:gd name="T37" fmla="*/ 606 h 609"/>
                      <a:gd name="T38" fmla="*/ 269 w 314"/>
                      <a:gd name="T39" fmla="*/ 594 h 609"/>
                      <a:gd name="T40" fmla="*/ 248 w 314"/>
                      <a:gd name="T41" fmla="*/ 588 h 609"/>
                      <a:gd name="T42" fmla="*/ 230 w 314"/>
                      <a:gd name="T43" fmla="*/ 582 h 609"/>
                      <a:gd name="T44" fmla="*/ 210 w 314"/>
                      <a:gd name="T45" fmla="*/ 576 h 609"/>
                      <a:gd name="T46" fmla="*/ 164 w 314"/>
                      <a:gd name="T47" fmla="*/ 576 h 609"/>
                      <a:gd name="T48" fmla="*/ 122 w 314"/>
                      <a:gd name="T49" fmla="*/ 576 h 609"/>
                      <a:gd name="T50" fmla="*/ 49 w 314"/>
                      <a:gd name="T51" fmla="*/ 585 h 609"/>
                      <a:gd name="T52" fmla="*/ 28 w 314"/>
                      <a:gd name="T53" fmla="*/ 588 h 609"/>
                      <a:gd name="T54" fmla="*/ 21 w 314"/>
                      <a:gd name="T55" fmla="*/ 588 h 609"/>
                      <a:gd name="T56" fmla="*/ 17 w 314"/>
                      <a:gd name="T57" fmla="*/ 585 h 609"/>
                      <a:gd name="T58" fmla="*/ 17 w 314"/>
                      <a:gd name="T59" fmla="*/ 585 h 609"/>
                      <a:gd name="T60" fmla="*/ 14 w 314"/>
                      <a:gd name="T61" fmla="*/ 570 h 609"/>
                      <a:gd name="T62" fmla="*/ 10 w 314"/>
                      <a:gd name="T63" fmla="*/ 547 h 609"/>
                      <a:gd name="T64" fmla="*/ 3 w 314"/>
                      <a:gd name="T65" fmla="*/ 475 h 609"/>
                      <a:gd name="T66" fmla="*/ 0 w 314"/>
                      <a:gd name="T67" fmla="*/ 379 h 609"/>
                      <a:gd name="T68" fmla="*/ 0 w 314"/>
                      <a:gd name="T69" fmla="*/ 275 h 609"/>
                      <a:gd name="T70" fmla="*/ 7 w 314"/>
                      <a:gd name="T71" fmla="*/ 173 h 609"/>
                      <a:gd name="T72" fmla="*/ 10 w 314"/>
                      <a:gd name="T73" fmla="*/ 125 h 609"/>
                      <a:gd name="T74" fmla="*/ 17 w 314"/>
                      <a:gd name="T75" fmla="*/ 84 h 609"/>
                      <a:gd name="T76" fmla="*/ 24 w 314"/>
                      <a:gd name="T77" fmla="*/ 51 h 609"/>
                      <a:gd name="T78" fmla="*/ 35 w 314"/>
                      <a:gd name="T79" fmla="*/ 24 h 609"/>
                      <a:gd name="T80" fmla="*/ 49 w 314"/>
                      <a:gd name="T81" fmla="*/ 6 h 609"/>
                      <a:gd name="T82" fmla="*/ 56 w 314"/>
                      <a:gd name="T83" fmla="*/ 0 h 609"/>
                      <a:gd name="T84" fmla="*/ 63 w 314"/>
                      <a:gd name="T85" fmla="*/ 0 h 609"/>
                      <a:gd name="T86" fmla="*/ 63 w 314"/>
                      <a:gd name="T87" fmla="*/ 0 h 609"/>
                      <a:gd name="T88" fmla="*/ 66 w 314"/>
                      <a:gd name="T89" fmla="*/ 0 h 609"/>
                      <a:gd name="T90" fmla="*/ 70 w 314"/>
                      <a:gd name="T91" fmla="*/ 3 h 609"/>
                      <a:gd name="T92" fmla="*/ 77 w 314"/>
                      <a:gd name="T93" fmla="*/ 15 h 609"/>
                      <a:gd name="T94" fmla="*/ 98 w 314"/>
                      <a:gd name="T95" fmla="*/ 48 h 609"/>
                      <a:gd name="T96" fmla="*/ 98 w 314"/>
                      <a:gd name="T97" fmla="*/ 48 h 609"/>
                      <a:gd name="T98" fmla="*/ 115 w 314"/>
                      <a:gd name="T99" fmla="*/ 75 h 609"/>
                      <a:gd name="T100" fmla="*/ 133 w 314"/>
                      <a:gd name="T101" fmla="*/ 93 h 609"/>
                      <a:gd name="T102" fmla="*/ 147 w 314"/>
                      <a:gd name="T103" fmla="*/ 107 h 609"/>
                      <a:gd name="T104" fmla="*/ 161 w 314"/>
                      <a:gd name="T105" fmla="*/ 119 h 609"/>
                      <a:gd name="T106" fmla="*/ 182 w 314"/>
                      <a:gd name="T107" fmla="*/ 131 h 609"/>
                      <a:gd name="T108" fmla="*/ 189 w 314"/>
                      <a:gd name="T109" fmla="*/ 134 h 609"/>
                      <a:gd name="T110" fmla="*/ 189 w 314"/>
                      <a:gd name="T111" fmla="*/ 134 h 609"/>
                      <a:gd name="T112" fmla="*/ 203 w 314"/>
                      <a:gd name="T113" fmla="*/ 137 h 609"/>
                      <a:gd name="T114" fmla="*/ 224 w 314"/>
                      <a:gd name="T115" fmla="*/ 146 h 609"/>
                      <a:gd name="T116" fmla="*/ 224 w 314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4" h="609">
                        <a:moveTo>
                          <a:pt x="224" y="146"/>
                        </a:moveTo>
                        <a:lnTo>
                          <a:pt x="224" y="146"/>
                        </a:lnTo>
                        <a:lnTo>
                          <a:pt x="230" y="155"/>
                        </a:lnTo>
                        <a:lnTo>
                          <a:pt x="244" y="179"/>
                        </a:lnTo>
                        <a:lnTo>
                          <a:pt x="262" y="209"/>
                        </a:lnTo>
                        <a:lnTo>
                          <a:pt x="279" y="251"/>
                        </a:lnTo>
                        <a:lnTo>
                          <a:pt x="293" y="299"/>
                        </a:lnTo>
                        <a:lnTo>
                          <a:pt x="307" y="355"/>
                        </a:lnTo>
                        <a:lnTo>
                          <a:pt x="314" y="412"/>
                        </a:lnTo>
                        <a:lnTo>
                          <a:pt x="314" y="445"/>
                        </a:lnTo>
                        <a:lnTo>
                          <a:pt x="314" y="475"/>
                        </a:lnTo>
                        <a:lnTo>
                          <a:pt x="314" y="475"/>
                        </a:lnTo>
                        <a:lnTo>
                          <a:pt x="300" y="567"/>
                        </a:lnTo>
                        <a:lnTo>
                          <a:pt x="297" y="591"/>
                        </a:lnTo>
                        <a:lnTo>
                          <a:pt x="293" y="603"/>
                        </a:lnTo>
                        <a:lnTo>
                          <a:pt x="290" y="609"/>
                        </a:lnTo>
                        <a:lnTo>
                          <a:pt x="286" y="609"/>
                        </a:lnTo>
                        <a:lnTo>
                          <a:pt x="283" y="606"/>
                        </a:lnTo>
                        <a:lnTo>
                          <a:pt x="283" y="606"/>
                        </a:lnTo>
                        <a:lnTo>
                          <a:pt x="269" y="594"/>
                        </a:lnTo>
                        <a:lnTo>
                          <a:pt x="248" y="588"/>
                        </a:lnTo>
                        <a:lnTo>
                          <a:pt x="230" y="582"/>
                        </a:lnTo>
                        <a:lnTo>
                          <a:pt x="210" y="576"/>
                        </a:lnTo>
                        <a:lnTo>
                          <a:pt x="164" y="576"/>
                        </a:lnTo>
                        <a:lnTo>
                          <a:pt x="122" y="576"/>
                        </a:lnTo>
                        <a:lnTo>
                          <a:pt x="49" y="585"/>
                        </a:lnTo>
                        <a:lnTo>
                          <a:pt x="28" y="588"/>
                        </a:lnTo>
                        <a:lnTo>
                          <a:pt x="21" y="588"/>
                        </a:lnTo>
                        <a:lnTo>
                          <a:pt x="17" y="585"/>
                        </a:lnTo>
                        <a:lnTo>
                          <a:pt x="17" y="585"/>
                        </a:lnTo>
                        <a:lnTo>
                          <a:pt x="14" y="570"/>
                        </a:lnTo>
                        <a:lnTo>
                          <a:pt x="10" y="547"/>
                        </a:lnTo>
                        <a:lnTo>
                          <a:pt x="3" y="475"/>
                        </a:lnTo>
                        <a:lnTo>
                          <a:pt x="0" y="379"/>
                        </a:lnTo>
                        <a:lnTo>
                          <a:pt x="0" y="275"/>
                        </a:lnTo>
                        <a:lnTo>
                          <a:pt x="7" y="173"/>
                        </a:lnTo>
                        <a:lnTo>
                          <a:pt x="10" y="125"/>
                        </a:lnTo>
                        <a:lnTo>
                          <a:pt x="17" y="84"/>
                        </a:lnTo>
                        <a:lnTo>
                          <a:pt x="24" y="51"/>
                        </a:lnTo>
                        <a:lnTo>
                          <a:pt x="35" y="24"/>
                        </a:lnTo>
                        <a:lnTo>
                          <a:pt x="49" y="6"/>
                        </a:lnTo>
                        <a:lnTo>
                          <a:pt x="56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lnTo>
                          <a:pt x="66" y="0"/>
                        </a:lnTo>
                        <a:lnTo>
                          <a:pt x="70" y="3"/>
                        </a:lnTo>
                        <a:lnTo>
                          <a:pt x="77" y="15"/>
                        </a:lnTo>
                        <a:lnTo>
                          <a:pt x="98" y="48"/>
                        </a:lnTo>
                        <a:lnTo>
                          <a:pt x="98" y="48"/>
                        </a:lnTo>
                        <a:lnTo>
                          <a:pt x="115" y="75"/>
                        </a:lnTo>
                        <a:lnTo>
                          <a:pt x="133" y="93"/>
                        </a:lnTo>
                        <a:lnTo>
                          <a:pt x="147" y="107"/>
                        </a:lnTo>
                        <a:lnTo>
                          <a:pt x="161" y="119"/>
                        </a:lnTo>
                        <a:lnTo>
                          <a:pt x="182" y="131"/>
                        </a:lnTo>
                        <a:lnTo>
                          <a:pt x="189" y="134"/>
                        </a:lnTo>
                        <a:lnTo>
                          <a:pt x="189" y="134"/>
                        </a:lnTo>
                        <a:lnTo>
                          <a:pt x="203" y="137"/>
                        </a:lnTo>
                        <a:lnTo>
                          <a:pt x="224" y="146"/>
                        </a:lnTo>
                        <a:lnTo>
                          <a:pt x="224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8" name="Freeform 138"/>
                  <p:cNvSpPr>
                    <a:spLocks/>
                  </p:cNvSpPr>
                  <p:nvPr/>
                </p:nvSpPr>
                <p:spPr bwMode="auto">
                  <a:xfrm>
                    <a:off x="2984715" y="792324"/>
                    <a:ext cx="454025" cy="914400"/>
                  </a:xfrm>
                  <a:custGeom>
                    <a:avLst/>
                    <a:gdLst>
                      <a:gd name="T0" fmla="*/ 119 w 286"/>
                      <a:gd name="T1" fmla="*/ 552 h 576"/>
                      <a:gd name="T2" fmla="*/ 84 w 286"/>
                      <a:gd name="T3" fmla="*/ 555 h 576"/>
                      <a:gd name="T4" fmla="*/ 56 w 286"/>
                      <a:gd name="T5" fmla="*/ 558 h 576"/>
                      <a:gd name="T6" fmla="*/ 35 w 286"/>
                      <a:gd name="T7" fmla="*/ 561 h 576"/>
                      <a:gd name="T8" fmla="*/ 17 w 286"/>
                      <a:gd name="T9" fmla="*/ 564 h 576"/>
                      <a:gd name="T10" fmla="*/ 10 w 286"/>
                      <a:gd name="T11" fmla="*/ 546 h 576"/>
                      <a:gd name="T12" fmla="*/ 7 w 286"/>
                      <a:gd name="T13" fmla="*/ 502 h 576"/>
                      <a:gd name="T14" fmla="*/ 3 w 286"/>
                      <a:gd name="T15" fmla="*/ 439 h 576"/>
                      <a:gd name="T16" fmla="*/ 0 w 286"/>
                      <a:gd name="T17" fmla="*/ 367 h 576"/>
                      <a:gd name="T18" fmla="*/ 0 w 286"/>
                      <a:gd name="T19" fmla="*/ 290 h 576"/>
                      <a:gd name="T20" fmla="*/ 3 w 286"/>
                      <a:gd name="T21" fmla="*/ 212 h 576"/>
                      <a:gd name="T22" fmla="*/ 10 w 286"/>
                      <a:gd name="T23" fmla="*/ 137 h 576"/>
                      <a:gd name="T24" fmla="*/ 17 w 286"/>
                      <a:gd name="T25" fmla="*/ 75 h 576"/>
                      <a:gd name="T26" fmla="*/ 31 w 286"/>
                      <a:gd name="T27" fmla="*/ 27 h 576"/>
                      <a:gd name="T28" fmla="*/ 45 w 286"/>
                      <a:gd name="T29" fmla="*/ 3 h 576"/>
                      <a:gd name="T30" fmla="*/ 49 w 286"/>
                      <a:gd name="T31" fmla="*/ 6 h 576"/>
                      <a:gd name="T32" fmla="*/ 56 w 286"/>
                      <a:gd name="T33" fmla="*/ 15 h 576"/>
                      <a:gd name="T34" fmla="*/ 63 w 286"/>
                      <a:gd name="T35" fmla="*/ 30 h 576"/>
                      <a:gd name="T36" fmla="*/ 70 w 286"/>
                      <a:gd name="T37" fmla="*/ 42 h 576"/>
                      <a:gd name="T38" fmla="*/ 98 w 286"/>
                      <a:gd name="T39" fmla="*/ 78 h 576"/>
                      <a:gd name="T40" fmla="*/ 122 w 286"/>
                      <a:gd name="T41" fmla="*/ 104 h 576"/>
                      <a:gd name="T42" fmla="*/ 147 w 286"/>
                      <a:gd name="T43" fmla="*/ 119 h 576"/>
                      <a:gd name="T44" fmla="*/ 161 w 286"/>
                      <a:gd name="T45" fmla="*/ 128 h 576"/>
                      <a:gd name="T46" fmla="*/ 171 w 286"/>
                      <a:gd name="T47" fmla="*/ 134 h 576"/>
                      <a:gd name="T48" fmla="*/ 175 w 286"/>
                      <a:gd name="T49" fmla="*/ 134 h 576"/>
                      <a:gd name="T50" fmla="*/ 189 w 286"/>
                      <a:gd name="T51" fmla="*/ 140 h 576"/>
                      <a:gd name="T52" fmla="*/ 199 w 286"/>
                      <a:gd name="T53" fmla="*/ 143 h 576"/>
                      <a:gd name="T54" fmla="*/ 203 w 286"/>
                      <a:gd name="T55" fmla="*/ 149 h 576"/>
                      <a:gd name="T56" fmla="*/ 213 w 286"/>
                      <a:gd name="T57" fmla="*/ 164 h 576"/>
                      <a:gd name="T58" fmla="*/ 223 w 286"/>
                      <a:gd name="T59" fmla="*/ 185 h 576"/>
                      <a:gd name="T60" fmla="*/ 237 w 286"/>
                      <a:gd name="T61" fmla="*/ 212 h 576"/>
                      <a:gd name="T62" fmla="*/ 251 w 286"/>
                      <a:gd name="T63" fmla="*/ 242 h 576"/>
                      <a:gd name="T64" fmla="*/ 262 w 286"/>
                      <a:gd name="T65" fmla="*/ 278 h 576"/>
                      <a:gd name="T66" fmla="*/ 272 w 286"/>
                      <a:gd name="T67" fmla="*/ 317 h 576"/>
                      <a:gd name="T68" fmla="*/ 279 w 286"/>
                      <a:gd name="T69" fmla="*/ 358 h 576"/>
                      <a:gd name="T70" fmla="*/ 286 w 286"/>
                      <a:gd name="T71" fmla="*/ 403 h 576"/>
                      <a:gd name="T72" fmla="*/ 286 w 286"/>
                      <a:gd name="T73" fmla="*/ 448 h 576"/>
                      <a:gd name="T74" fmla="*/ 283 w 286"/>
                      <a:gd name="T75" fmla="*/ 493 h 576"/>
                      <a:gd name="T76" fmla="*/ 276 w 286"/>
                      <a:gd name="T77" fmla="*/ 529 h 576"/>
                      <a:gd name="T78" fmla="*/ 272 w 286"/>
                      <a:gd name="T79" fmla="*/ 552 h 576"/>
                      <a:gd name="T80" fmla="*/ 269 w 286"/>
                      <a:gd name="T81" fmla="*/ 570 h 576"/>
                      <a:gd name="T82" fmla="*/ 262 w 286"/>
                      <a:gd name="T83" fmla="*/ 573 h 576"/>
                      <a:gd name="T84" fmla="*/ 230 w 286"/>
                      <a:gd name="T85" fmla="*/ 561 h 576"/>
                      <a:gd name="T86" fmla="*/ 196 w 286"/>
                      <a:gd name="T87" fmla="*/ 552 h 576"/>
                      <a:gd name="T88" fmla="*/ 161 w 286"/>
                      <a:gd name="T89" fmla="*/ 549 h 576"/>
                      <a:gd name="T90" fmla="*/ 140 w 286"/>
                      <a:gd name="T91" fmla="*/ 552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6" h="576">
                        <a:moveTo>
                          <a:pt x="140" y="552"/>
                        </a:moveTo>
                        <a:lnTo>
                          <a:pt x="129" y="552"/>
                        </a:lnTo>
                        <a:lnTo>
                          <a:pt x="119" y="552"/>
                        </a:lnTo>
                        <a:lnTo>
                          <a:pt x="105" y="552"/>
                        </a:lnTo>
                        <a:lnTo>
                          <a:pt x="94" y="555"/>
                        </a:lnTo>
                        <a:lnTo>
                          <a:pt x="84" y="555"/>
                        </a:lnTo>
                        <a:lnTo>
                          <a:pt x="77" y="555"/>
                        </a:lnTo>
                        <a:lnTo>
                          <a:pt x="66" y="558"/>
                        </a:lnTo>
                        <a:lnTo>
                          <a:pt x="56" y="558"/>
                        </a:lnTo>
                        <a:lnTo>
                          <a:pt x="49" y="558"/>
                        </a:lnTo>
                        <a:lnTo>
                          <a:pt x="42" y="561"/>
                        </a:lnTo>
                        <a:lnTo>
                          <a:pt x="35" y="561"/>
                        </a:lnTo>
                        <a:lnTo>
                          <a:pt x="28" y="561"/>
                        </a:lnTo>
                        <a:lnTo>
                          <a:pt x="21" y="564"/>
                        </a:lnTo>
                        <a:lnTo>
                          <a:pt x="17" y="564"/>
                        </a:lnTo>
                        <a:lnTo>
                          <a:pt x="14" y="564"/>
                        </a:lnTo>
                        <a:lnTo>
                          <a:pt x="14" y="558"/>
                        </a:lnTo>
                        <a:lnTo>
                          <a:pt x="10" y="546"/>
                        </a:lnTo>
                        <a:lnTo>
                          <a:pt x="10" y="535"/>
                        </a:lnTo>
                        <a:lnTo>
                          <a:pt x="7" y="520"/>
                        </a:lnTo>
                        <a:lnTo>
                          <a:pt x="7" y="502"/>
                        </a:lnTo>
                        <a:lnTo>
                          <a:pt x="7" y="484"/>
                        </a:lnTo>
                        <a:lnTo>
                          <a:pt x="3" y="463"/>
                        </a:lnTo>
                        <a:lnTo>
                          <a:pt x="3" y="439"/>
                        </a:lnTo>
                        <a:lnTo>
                          <a:pt x="3" y="418"/>
                        </a:lnTo>
                        <a:lnTo>
                          <a:pt x="0" y="394"/>
                        </a:lnTo>
                        <a:lnTo>
                          <a:pt x="0" y="367"/>
                        </a:lnTo>
                        <a:lnTo>
                          <a:pt x="0" y="343"/>
                        </a:lnTo>
                        <a:lnTo>
                          <a:pt x="0" y="317"/>
                        </a:lnTo>
                        <a:lnTo>
                          <a:pt x="0" y="290"/>
                        </a:lnTo>
                        <a:lnTo>
                          <a:pt x="3" y="263"/>
                        </a:lnTo>
                        <a:lnTo>
                          <a:pt x="3" y="239"/>
                        </a:lnTo>
                        <a:lnTo>
                          <a:pt x="3" y="212"/>
                        </a:lnTo>
                        <a:lnTo>
                          <a:pt x="7" y="188"/>
                        </a:lnTo>
                        <a:lnTo>
                          <a:pt x="7" y="161"/>
                        </a:lnTo>
                        <a:lnTo>
                          <a:pt x="10" y="137"/>
                        </a:lnTo>
                        <a:lnTo>
                          <a:pt x="10" y="116"/>
                        </a:lnTo>
                        <a:lnTo>
                          <a:pt x="14" y="95"/>
                        </a:lnTo>
                        <a:lnTo>
                          <a:pt x="17" y="75"/>
                        </a:lnTo>
                        <a:lnTo>
                          <a:pt x="21" y="57"/>
                        </a:lnTo>
                        <a:lnTo>
                          <a:pt x="28" y="42"/>
                        </a:lnTo>
                        <a:lnTo>
                          <a:pt x="31" y="27"/>
                        </a:lnTo>
                        <a:lnTo>
                          <a:pt x="35" y="15"/>
                        </a:lnTo>
                        <a:lnTo>
                          <a:pt x="42" y="9"/>
                        </a:lnTo>
                        <a:lnTo>
                          <a:pt x="45" y="3"/>
                        </a:lnTo>
                        <a:lnTo>
                          <a:pt x="45" y="0"/>
                        </a:lnTo>
                        <a:lnTo>
                          <a:pt x="49" y="3"/>
                        </a:lnTo>
                        <a:lnTo>
                          <a:pt x="49" y="6"/>
                        </a:lnTo>
                        <a:lnTo>
                          <a:pt x="52" y="9"/>
                        </a:lnTo>
                        <a:lnTo>
                          <a:pt x="52" y="12"/>
                        </a:lnTo>
                        <a:lnTo>
                          <a:pt x="56" y="15"/>
                        </a:lnTo>
                        <a:lnTo>
                          <a:pt x="56" y="21"/>
                        </a:lnTo>
                        <a:lnTo>
                          <a:pt x="59" y="24"/>
                        </a:lnTo>
                        <a:lnTo>
                          <a:pt x="63" y="30"/>
                        </a:lnTo>
                        <a:lnTo>
                          <a:pt x="63" y="33"/>
                        </a:lnTo>
                        <a:lnTo>
                          <a:pt x="66" y="39"/>
                        </a:lnTo>
                        <a:lnTo>
                          <a:pt x="70" y="42"/>
                        </a:lnTo>
                        <a:lnTo>
                          <a:pt x="80" y="57"/>
                        </a:lnTo>
                        <a:lnTo>
                          <a:pt x="91" y="69"/>
                        </a:lnTo>
                        <a:lnTo>
                          <a:pt x="98" y="78"/>
                        </a:lnTo>
                        <a:lnTo>
                          <a:pt x="108" y="90"/>
                        </a:lnTo>
                        <a:lnTo>
                          <a:pt x="115" y="95"/>
                        </a:lnTo>
                        <a:lnTo>
                          <a:pt x="122" y="104"/>
                        </a:lnTo>
                        <a:lnTo>
                          <a:pt x="133" y="110"/>
                        </a:lnTo>
                        <a:lnTo>
                          <a:pt x="140" y="116"/>
                        </a:lnTo>
                        <a:lnTo>
                          <a:pt x="147" y="119"/>
                        </a:lnTo>
                        <a:lnTo>
                          <a:pt x="150" y="125"/>
                        </a:lnTo>
                        <a:lnTo>
                          <a:pt x="157" y="128"/>
                        </a:lnTo>
                        <a:lnTo>
                          <a:pt x="161" y="128"/>
                        </a:lnTo>
                        <a:lnTo>
                          <a:pt x="164" y="131"/>
                        </a:lnTo>
                        <a:lnTo>
                          <a:pt x="168" y="131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5" y="134"/>
                        </a:lnTo>
                        <a:lnTo>
                          <a:pt x="178" y="134"/>
                        </a:lnTo>
                        <a:lnTo>
                          <a:pt x="185" y="137"/>
                        </a:lnTo>
                        <a:lnTo>
                          <a:pt x="189" y="140"/>
                        </a:lnTo>
                        <a:lnTo>
                          <a:pt x="192" y="140"/>
                        </a:lnTo>
                        <a:lnTo>
                          <a:pt x="199" y="143"/>
                        </a:lnTo>
                        <a:lnTo>
                          <a:pt x="199" y="143"/>
                        </a:lnTo>
                        <a:lnTo>
                          <a:pt x="199" y="146"/>
                        </a:lnTo>
                        <a:lnTo>
                          <a:pt x="203" y="146"/>
                        </a:lnTo>
                        <a:lnTo>
                          <a:pt x="203" y="149"/>
                        </a:lnTo>
                        <a:lnTo>
                          <a:pt x="206" y="155"/>
                        </a:lnTo>
                        <a:lnTo>
                          <a:pt x="210" y="158"/>
                        </a:lnTo>
                        <a:lnTo>
                          <a:pt x="213" y="164"/>
                        </a:lnTo>
                        <a:lnTo>
                          <a:pt x="216" y="170"/>
                        </a:lnTo>
                        <a:lnTo>
                          <a:pt x="220" y="179"/>
                        </a:lnTo>
                        <a:lnTo>
                          <a:pt x="223" y="185"/>
                        </a:lnTo>
                        <a:lnTo>
                          <a:pt x="227" y="194"/>
                        </a:lnTo>
                        <a:lnTo>
                          <a:pt x="234" y="203"/>
                        </a:lnTo>
                        <a:lnTo>
                          <a:pt x="237" y="212"/>
                        </a:lnTo>
                        <a:lnTo>
                          <a:pt x="241" y="221"/>
                        </a:lnTo>
                        <a:lnTo>
                          <a:pt x="244" y="233"/>
                        </a:lnTo>
                        <a:lnTo>
                          <a:pt x="251" y="242"/>
                        </a:lnTo>
                        <a:lnTo>
                          <a:pt x="255" y="254"/>
                        </a:lnTo>
                        <a:lnTo>
                          <a:pt x="258" y="266"/>
                        </a:lnTo>
                        <a:lnTo>
                          <a:pt x="262" y="278"/>
                        </a:lnTo>
                        <a:lnTo>
                          <a:pt x="265" y="290"/>
                        </a:lnTo>
                        <a:lnTo>
                          <a:pt x="269" y="305"/>
                        </a:lnTo>
                        <a:lnTo>
                          <a:pt x="272" y="317"/>
                        </a:lnTo>
                        <a:lnTo>
                          <a:pt x="276" y="331"/>
                        </a:lnTo>
                        <a:lnTo>
                          <a:pt x="279" y="343"/>
                        </a:lnTo>
                        <a:lnTo>
                          <a:pt x="279" y="358"/>
                        </a:lnTo>
                        <a:lnTo>
                          <a:pt x="283" y="373"/>
                        </a:lnTo>
                        <a:lnTo>
                          <a:pt x="283" y="388"/>
                        </a:lnTo>
                        <a:lnTo>
                          <a:pt x="286" y="403"/>
                        </a:lnTo>
                        <a:lnTo>
                          <a:pt x="286" y="418"/>
                        </a:lnTo>
                        <a:lnTo>
                          <a:pt x="286" y="433"/>
                        </a:lnTo>
                        <a:lnTo>
                          <a:pt x="286" y="448"/>
                        </a:lnTo>
                        <a:lnTo>
                          <a:pt x="283" y="463"/>
                        </a:lnTo>
                        <a:lnTo>
                          <a:pt x="283" y="478"/>
                        </a:lnTo>
                        <a:lnTo>
                          <a:pt x="283" y="493"/>
                        </a:lnTo>
                        <a:lnTo>
                          <a:pt x="279" y="505"/>
                        </a:lnTo>
                        <a:lnTo>
                          <a:pt x="279" y="517"/>
                        </a:lnTo>
                        <a:lnTo>
                          <a:pt x="276" y="529"/>
                        </a:lnTo>
                        <a:lnTo>
                          <a:pt x="276" y="538"/>
                        </a:lnTo>
                        <a:lnTo>
                          <a:pt x="276" y="546"/>
                        </a:lnTo>
                        <a:lnTo>
                          <a:pt x="272" y="552"/>
                        </a:lnTo>
                        <a:lnTo>
                          <a:pt x="272" y="561"/>
                        </a:lnTo>
                        <a:lnTo>
                          <a:pt x="272" y="567"/>
                        </a:lnTo>
                        <a:lnTo>
                          <a:pt x="269" y="570"/>
                        </a:lnTo>
                        <a:lnTo>
                          <a:pt x="269" y="576"/>
                        </a:lnTo>
                        <a:lnTo>
                          <a:pt x="269" y="576"/>
                        </a:lnTo>
                        <a:lnTo>
                          <a:pt x="262" y="573"/>
                        </a:lnTo>
                        <a:lnTo>
                          <a:pt x="251" y="567"/>
                        </a:lnTo>
                        <a:lnTo>
                          <a:pt x="241" y="564"/>
                        </a:lnTo>
                        <a:lnTo>
                          <a:pt x="230" y="561"/>
                        </a:lnTo>
                        <a:lnTo>
                          <a:pt x="220" y="558"/>
                        </a:lnTo>
                        <a:lnTo>
                          <a:pt x="210" y="555"/>
                        </a:lnTo>
                        <a:lnTo>
                          <a:pt x="196" y="552"/>
                        </a:lnTo>
                        <a:lnTo>
                          <a:pt x="185" y="552"/>
                        </a:lnTo>
                        <a:lnTo>
                          <a:pt x="175" y="552"/>
                        </a:lnTo>
                        <a:lnTo>
                          <a:pt x="161" y="549"/>
                        </a:lnTo>
                        <a:lnTo>
                          <a:pt x="150" y="549"/>
                        </a:lnTo>
                        <a:lnTo>
                          <a:pt x="140" y="552"/>
                        </a:lnTo>
                        <a:lnTo>
                          <a:pt x="140" y="5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9" name="Freeform 139"/>
                  <p:cNvSpPr>
                    <a:spLocks/>
                  </p:cNvSpPr>
                  <p:nvPr/>
                </p:nvSpPr>
                <p:spPr bwMode="auto">
                  <a:xfrm>
                    <a:off x="3040277" y="711361"/>
                    <a:ext cx="342900" cy="336550"/>
                  </a:xfrm>
                  <a:custGeom>
                    <a:avLst/>
                    <a:gdLst>
                      <a:gd name="T0" fmla="*/ 0 w 216"/>
                      <a:gd name="T1" fmla="*/ 0 h 212"/>
                      <a:gd name="T2" fmla="*/ 0 w 216"/>
                      <a:gd name="T3" fmla="*/ 0 h 212"/>
                      <a:gd name="T4" fmla="*/ 10 w 216"/>
                      <a:gd name="T5" fmla="*/ 21 h 212"/>
                      <a:gd name="T6" fmla="*/ 24 w 216"/>
                      <a:gd name="T7" fmla="*/ 42 h 212"/>
                      <a:gd name="T8" fmla="*/ 45 w 216"/>
                      <a:gd name="T9" fmla="*/ 69 h 212"/>
                      <a:gd name="T10" fmla="*/ 70 w 216"/>
                      <a:gd name="T11" fmla="*/ 96 h 212"/>
                      <a:gd name="T12" fmla="*/ 98 w 216"/>
                      <a:gd name="T13" fmla="*/ 126 h 212"/>
                      <a:gd name="T14" fmla="*/ 129 w 216"/>
                      <a:gd name="T15" fmla="*/ 149 h 212"/>
                      <a:gd name="T16" fmla="*/ 147 w 216"/>
                      <a:gd name="T17" fmla="*/ 158 h 212"/>
                      <a:gd name="T18" fmla="*/ 164 w 216"/>
                      <a:gd name="T19" fmla="*/ 167 h 212"/>
                      <a:gd name="T20" fmla="*/ 164 w 216"/>
                      <a:gd name="T21" fmla="*/ 167 h 212"/>
                      <a:gd name="T22" fmla="*/ 195 w 216"/>
                      <a:gd name="T23" fmla="*/ 182 h 212"/>
                      <a:gd name="T24" fmla="*/ 213 w 216"/>
                      <a:gd name="T25" fmla="*/ 194 h 212"/>
                      <a:gd name="T26" fmla="*/ 216 w 216"/>
                      <a:gd name="T27" fmla="*/ 206 h 212"/>
                      <a:gd name="T28" fmla="*/ 216 w 216"/>
                      <a:gd name="T29" fmla="*/ 209 h 212"/>
                      <a:gd name="T30" fmla="*/ 213 w 216"/>
                      <a:gd name="T31" fmla="*/ 212 h 212"/>
                      <a:gd name="T32" fmla="*/ 202 w 216"/>
                      <a:gd name="T33" fmla="*/ 212 h 212"/>
                      <a:gd name="T34" fmla="*/ 185 w 216"/>
                      <a:gd name="T35" fmla="*/ 209 h 212"/>
                      <a:gd name="T36" fmla="*/ 168 w 216"/>
                      <a:gd name="T37" fmla="*/ 203 h 212"/>
                      <a:gd name="T38" fmla="*/ 147 w 216"/>
                      <a:gd name="T39" fmla="*/ 188 h 212"/>
                      <a:gd name="T40" fmla="*/ 147 w 216"/>
                      <a:gd name="T41" fmla="*/ 188 h 212"/>
                      <a:gd name="T42" fmla="*/ 129 w 216"/>
                      <a:gd name="T43" fmla="*/ 179 h 212"/>
                      <a:gd name="T44" fmla="*/ 115 w 216"/>
                      <a:gd name="T45" fmla="*/ 167 h 212"/>
                      <a:gd name="T46" fmla="*/ 87 w 216"/>
                      <a:gd name="T47" fmla="*/ 141 h 212"/>
                      <a:gd name="T48" fmla="*/ 59 w 216"/>
                      <a:gd name="T49" fmla="*/ 111 h 212"/>
                      <a:gd name="T50" fmla="*/ 38 w 216"/>
                      <a:gd name="T51" fmla="*/ 78 h 212"/>
                      <a:gd name="T52" fmla="*/ 21 w 216"/>
                      <a:gd name="T53" fmla="*/ 48 h 212"/>
                      <a:gd name="T54" fmla="*/ 7 w 216"/>
                      <a:gd name="T55" fmla="*/ 24 h 212"/>
                      <a:gd name="T56" fmla="*/ 0 w 216"/>
                      <a:gd name="T57" fmla="*/ 6 h 212"/>
                      <a:gd name="T58" fmla="*/ 0 w 216"/>
                      <a:gd name="T59" fmla="*/ 0 h 212"/>
                      <a:gd name="T60" fmla="*/ 0 w 216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16" h="2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1"/>
                        </a:lnTo>
                        <a:lnTo>
                          <a:pt x="24" y="42"/>
                        </a:lnTo>
                        <a:lnTo>
                          <a:pt x="45" y="69"/>
                        </a:lnTo>
                        <a:lnTo>
                          <a:pt x="70" y="96"/>
                        </a:lnTo>
                        <a:lnTo>
                          <a:pt x="98" y="126"/>
                        </a:lnTo>
                        <a:lnTo>
                          <a:pt x="129" y="149"/>
                        </a:lnTo>
                        <a:lnTo>
                          <a:pt x="147" y="158"/>
                        </a:lnTo>
                        <a:lnTo>
                          <a:pt x="164" y="167"/>
                        </a:lnTo>
                        <a:lnTo>
                          <a:pt x="164" y="167"/>
                        </a:lnTo>
                        <a:lnTo>
                          <a:pt x="195" y="182"/>
                        </a:lnTo>
                        <a:lnTo>
                          <a:pt x="213" y="194"/>
                        </a:lnTo>
                        <a:lnTo>
                          <a:pt x="216" y="206"/>
                        </a:lnTo>
                        <a:lnTo>
                          <a:pt x="216" y="209"/>
                        </a:lnTo>
                        <a:lnTo>
                          <a:pt x="213" y="212"/>
                        </a:lnTo>
                        <a:lnTo>
                          <a:pt x="202" y="212"/>
                        </a:lnTo>
                        <a:lnTo>
                          <a:pt x="185" y="209"/>
                        </a:lnTo>
                        <a:lnTo>
                          <a:pt x="168" y="203"/>
                        </a:lnTo>
                        <a:lnTo>
                          <a:pt x="147" y="188"/>
                        </a:lnTo>
                        <a:lnTo>
                          <a:pt x="147" y="188"/>
                        </a:lnTo>
                        <a:lnTo>
                          <a:pt x="129" y="179"/>
                        </a:lnTo>
                        <a:lnTo>
                          <a:pt x="115" y="167"/>
                        </a:lnTo>
                        <a:lnTo>
                          <a:pt x="87" y="141"/>
                        </a:lnTo>
                        <a:lnTo>
                          <a:pt x="59" y="111"/>
                        </a:lnTo>
                        <a:lnTo>
                          <a:pt x="38" y="78"/>
                        </a:lnTo>
                        <a:lnTo>
                          <a:pt x="21" y="48"/>
                        </a:lnTo>
                        <a:lnTo>
                          <a:pt x="7" y="2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0" name="Freeform 140"/>
                  <p:cNvSpPr>
                    <a:spLocks/>
                  </p:cNvSpPr>
                  <p:nvPr/>
                </p:nvSpPr>
                <p:spPr bwMode="auto">
                  <a:xfrm>
                    <a:off x="2973602" y="1047911"/>
                    <a:ext cx="442913" cy="588963"/>
                  </a:xfrm>
                  <a:custGeom>
                    <a:avLst/>
                    <a:gdLst>
                      <a:gd name="T0" fmla="*/ 122 w 279"/>
                      <a:gd name="T1" fmla="*/ 0 h 371"/>
                      <a:gd name="T2" fmla="*/ 122 w 279"/>
                      <a:gd name="T3" fmla="*/ 0 h 371"/>
                      <a:gd name="T4" fmla="*/ 108 w 279"/>
                      <a:gd name="T5" fmla="*/ 0 h 371"/>
                      <a:gd name="T6" fmla="*/ 94 w 279"/>
                      <a:gd name="T7" fmla="*/ 6 h 371"/>
                      <a:gd name="T8" fmla="*/ 70 w 279"/>
                      <a:gd name="T9" fmla="*/ 18 h 371"/>
                      <a:gd name="T10" fmla="*/ 49 w 279"/>
                      <a:gd name="T11" fmla="*/ 36 h 371"/>
                      <a:gd name="T12" fmla="*/ 28 w 279"/>
                      <a:gd name="T13" fmla="*/ 60 h 371"/>
                      <a:gd name="T14" fmla="*/ 14 w 279"/>
                      <a:gd name="T15" fmla="*/ 90 h 371"/>
                      <a:gd name="T16" fmla="*/ 7 w 279"/>
                      <a:gd name="T17" fmla="*/ 123 h 371"/>
                      <a:gd name="T18" fmla="*/ 0 w 279"/>
                      <a:gd name="T19" fmla="*/ 158 h 371"/>
                      <a:gd name="T20" fmla="*/ 0 w 279"/>
                      <a:gd name="T21" fmla="*/ 194 h 371"/>
                      <a:gd name="T22" fmla="*/ 0 w 279"/>
                      <a:gd name="T23" fmla="*/ 194 h 371"/>
                      <a:gd name="T24" fmla="*/ 7 w 279"/>
                      <a:gd name="T25" fmla="*/ 230 h 371"/>
                      <a:gd name="T26" fmla="*/ 21 w 279"/>
                      <a:gd name="T27" fmla="*/ 266 h 371"/>
                      <a:gd name="T28" fmla="*/ 35 w 279"/>
                      <a:gd name="T29" fmla="*/ 296 h 371"/>
                      <a:gd name="T30" fmla="*/ 56 w 279"/>
                      <a:gd name="T31" fmla="*/ 323 h 371"/>
                      <a:gd name="T32" fmla="*/ 80 w 279"/>
                      <a:gd name="T33" fmla="*/ 344 h 371"/>
                      <a:gd name="T34" fmla="*/ 105 w 279"/>
                      <a:gd name="T35" fmla="*/ 359 h 371"/>
                      <a:gd name="T36" fmla="*/ 133 w 279"/>
                      <a:gd name="T37" fmla="*/ 368 h 371"/>
                      <a:gd name="T38" fmla="*/ 147 w 279"/>
                      <a:gd name="T39" fmla="*/ 371 h 371"/>
                      <a:gd name="T40" fmla="*/ 161 w 279"/>
                      <a:gd name="T41" fmla="*/ 371 h 371"/>
                      <a:gd name="T42" fmla="*/ 161 w 279"/>
                      <a:gd name="T43" fmla="*/ 371 h 371"/>
                      <a:gd name="T44" fmla="*/ 175 w 279"/>
                      <a:gd name="T45" fmla="*/ 368 h 371"/>
                      <a:gd name="T46" fmla="*/ 189 w 279"/>
                      <a:gd name="T47" fmla="*/ 365 h 371"/>
                      <a:gd name="T48" fmla="*/ 213 w 279"/>
                      <a:gd name="T49" fmla="*/ 350 h 371"/>
                      <a:gd name="T50" fmla="*/ 234 w 279"/>
                      <a:gd name="T51" fmla="*/ 332 h 371"/>
                      <a:gd name="T52" fmla="*/ 251 w 279"/>
                      <a:gd name="T53" fmla="*/ 308 h 371"/>
                      <a:gd name="T54" fmla="*/ 265 w 279"/>
                      <a:gd name="T55" fmla="*/ 278 h 371"/>
                      <a:gd name="T56" fmla="*/ 276 w 279"/>
                      <a:gd name="T57" fmla="*/ 248 h 371"/>
                      <a:gd name="T58" fmla="*/ 279 w 279"/>
                      <a:gd name="T59" fmla="*/ 212 h 371"/>
                      <a:gd name="T60" fmla="*/ 279 w 279"/>
                      <a:gd name="T61" fmla="*/ 173 h 371"/>
                      <a:gd name="T62" fmla="*/ 279 w 279"/>
                      <a:gd name="T63" fmla="*/ 173 h 371"/>
                      <a:gd name="T64" fmla="*/ 272 w 279"/>
                      <a:gd name="T65" fmla="*/ 138 h 371"/>
                      <a:gd name="T66" fmla="*/ 262 w 279"/>
                      <a:gd name="T67" fmla="*/ 102 h 371"/>
                      <a:gd name="T68" fmla="*/ 244 w 279"/>
                      <a:gd name="T69" fmla="*/ 72 h 371"/>
                      <a:gd name="T70" fmla="*/ 227 w 279"/>
                      <a:gd name="T71" fmla="*/ 45 h 371"/>
                      <a:gd name="T72" fmla="*/ 203 w 279"/>
                      <a:gd name="T73" fmla="*/ 24 h 371"/>
                      <a:gd name="T74" fmla="*/ 178 w 279"/>
                      <a:gd name="T75" fmla="*/ 9 h 371"/>
                      <a:gd name="T76" fmla="*/ 150 w 279"/>
                      <a:gd name="T77" fmla="*/ 0 h 371"/>
                      <a:gd name="T78" fmla="*/ 136 w 279"/>
                      <a:gd name="T79" fmla="*/ 0 h 371"/>
                      <a:gd name="T80" fmla="*/ 122 w 279"/>
                      <a:gd name="T81" fmla="*/ 0 h 371"/>
                      <a:gd name="T82" fmla="*/ 122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22" y="0"/>
                        </a:moveTo>
                        <a:lnTo>
                          <a:pt x="122" y="0"/>
                        </a:lnTo>
                        <a:lnTo>
                          <a:pt x="108" y="0"/>
                        </a:lnTo>
                        <a:lnTo>
                          <a:pt x="94" y="6"/>
                        </a:lnTo>
                        <a:lnTo>
                          <a:pt x="70" y="18"/>
                        </a:lnTo>
                        <a:lnTo>
                          <a:pt x="49" y="36"/>
                        </a:lnTo>
                        <a:lnTo>
                          <a:pt x="28" y="60"/>
                        </a:lnTo>
                        <a:lnTo>
                          <a:pt x="14" y="90"/>
                        </a:lnTo>
                        <a:lnTo>
                          <a:pt x="7" y="123"/>
                        </a:lnTo>
                        <a:lnTo>
                          <a:pt x="0" y="158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7" y="230"/>
                        </a:lnTo>
                        <a:lnTo>
                          <a:pt x="21" y="266"/>
                        </a:lnTo>
                        <a:lnTo>
                          <a:pt x="35" y="296"/>
                        </a:lnTo>
                        <a:lnTo>
                          <a:pt x="56" y="323"/>
                        </a:lnTo>
                        <a:lnTo>
                          <a:pt x="80" y="344"/>
                        </a:lnTo>
                        <a:lnTo>
                          <a:pt x="105" y="359"/>
                        </a:lnTo>
                        <a:lnTo>
                          <a:pt x="133" y="368"/>
                        </a:lnTo>
                        <a:lnTo>
                          <a:pt x="147" y="371"/>
                        </a:lnTo>
                        <a:lnTo>
                          <a:pt x="161" y="371"/>
                        </a:lnTo>
                        <a:lnTo>
                          <a:pt x="161" y="371"/>
                        </a:lnTo>
                        <a:lnTo>
                          <a:pt x="175" y="368"/>
                        </a:lnTo>
                        <a:lnTo>
                          <a:pt x="189" y="365"/>
                        </a:lnTo>
                        <a:lnTo>
                          <a:pt x="213" y="350"/>
                        </a:lnTo>
                        <a:lnTo>
                          <a:pt x="234" y="332"/>
                        </a:lnTo>
                        <a:lnTo>
                          <a:pt x="251" y="308"/>
                        </a:lnTo>
                        <a:lnTo>
                          <a:pt x="265" y="278"/>
                        </a:lnTo>
                        <a:lnTo>
                          <a:pt x="276" y="248"/>
                        </a:lnTo>
                        <a:lnTo>
                          <a:pt x="279" y="212"/>
                        </a:lnTo>
                        <a:lnTo>
                          <a:pt x="279" y="173"/>
                        </a:lnTo>
                        <a:lnTo>
                          <a:pt x="279" y="173"/>
                        </a:lnTo>
                        <a:lnTo>
                          <a:pt x="272" y="138"/>
                        </a:lnTo>
                        <a:lnTo>
                          <a:pt x="262" y="102"/>
                        </a:lnTo>
                        <a:lnTo>
                          <a:pt x="244" y="72"/>
                        </a:lnTo>
                        <a:lnTo>
                          <a:pt x="227" y="45"/>
                        </a:lnTo>
                        <a:lnTo>
                          <a:pt x="203" y="24"/>
                        </a:lnTo>
                        <a:lnTo>
                          <a:pt x="178" y="9"/>
                        </a:lnTo>
                        <a:lnTo>
                          <a:pt x="150" y="0"/>
                        </a:lnTo>
                        <a:lnTo>
                          <a:pt x="136" y="0"/>
                        </a:lnTo>
                        <a:lnTo>
                          <a:pt x="122" y="0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1" name="Freeform 141"/>
                  <p:cNvSpPr>
                    <a:spLocks/>
                  </p:cNvSpPr>
                  <p:nvPr/>
                </p:nvSpPr>
                <p:spPr bwMode="auto">
                  <a:xfrm>
                    <a:off x="2984715" y="1057436"/>
                    <a:ext cx="427038" cy="569913"/>
                  </a:xfrm>
                  <a:custGeom>
                    <a:avLst/>
                    <a:gdLst>
                      <a:gd name="T0" fmla="*/ 115 w 269"/>
                      <a:gd name="T1" fmla="*/ 0 h 359"/>
                      <a:gd name="T2" fmla="*/ 115 w 269"/>
                      <a:gd name="T3" fmla="*/ 0 h 359"/>
                      <a:gd name="T4" fmla="*/ 101 w 269"/>
                      <a:gd name="T5" fmla="*/ 0 h 359"/>
                      <a:gd name="T6" fmla="*/ 87 w 269"/>
                      <a:gd name="T7" fmla="*/ 6 h 359"/>
                      <a:gd name="T8" fmla="*/ 66 w 269"/>
                      <a:gd name="T9" fmla="*/ 18 h 359"/>
                      <a:gd name="T10" fmla="*/ 45 w 269"/>
                      <a:gd name="T11" fmla="*/ 36 h 359"/>
                      <a:gd name="T12" fmla="*/ 24 w 269"/>
                      <a:gd name="T13" fmla="*/ 60 h 359"/>
                      <a:gd name="T14" fmla="*/ 14 w 269"/>
                      <a:gd name="T15" fmla="*/ 87 h 359"/>
                      <a:gd name="T16" fmla="*/ 3 w 269"/>
                      <a:gd name="T17" fmla="*/ 117 h 359"/>
                      <a:gd name="T18" fmla="*/ 0 w 269"/>
                      <a:gd name="T19" fmla="*/ 152 h 359"/>
                      <a:gd name="T20" fmla="*/ 0 w 269"/>
                      <a:gd name="T21" fmla="*/ 188 h 359"/>
                      <a:gd name="T22" fmla="*/ 0 w 269"/>
                      <a:gd name="T23" fmla="*/ 188 h 359"/>
                      <a:gd name="T24" fmla="*/ 7 w 269"/>
                      <a:gd name="T25" fmla="*/ 224 h 359"/>
                      <a:gd name="T26" fmla="*/ 17 w 269"/>
                      <a:gd name="T27" fmla="*/ 257 h 359"/>
                      <a:gd name="T28" fmla="*/ 31 w 269"/>
                      <a:gd name="T29" fmla="*/ 287 h 359"/>
                      <a:gd name="T30" fmla="*/ 52 w 269"/>
                      <a:gd name="T31" fmla="*/ 311 h 359"/>
                      <a:gd name="T32" fmla="*/ 73 w 269"/>
                      <a:gd name="T33" fmla="*/ 332 h 359"/>
                      <a:gd name="T34" fmla="*/ 98 w 269"/>
                      <a:gd name="T35" fmla="*/ 347 h 359"/>
                      <a:gd name="T36" fmla="*/ 126 w 269"/>
                      <a:gd name="T37" fmla="*/ 356 h 359"/>
                      <a:gd name="T38" fmla="*/ 140 w 269"/>
                      <a:gd name="T39" fmla="*/ 359 h 359"/>
                      <a:gd name="T40" fmla="*/ 150 w 269"/>
                      <a:gd name="T41" fmla="*/ 356 h 359"/>
                      <a:gd name="T42" fmla="*/ 150 w 269"/>
                      <a:gd name="T43" fmla="*/ 356 h 359"/>
                      <a:gd name="T44" fmla="*/ 164 w 269"/>
                      <a:gd name="T45" fmla="*/ 356 h 359"/>
                      <a:gd name="T46" fmla="*/ 178 w 269"/>
                      <a:gd name="T47" fmla="*/ 353 h 359"/>
                      <a:gd name="T48" fmla="*/ 203 w 269"/>
                      <a:gd name="T49" fmla="*/ 338 h 359"/>
                      <a:gd name="T50" fmla="*/ 223 w 269"/>
                      <a:gd name="T51" fmla="*/ 320 h 359"/>
                      <a:gd name="T52" fmla="*/ 241 w 269"/>
                      <a:gd name="T53" fmla="*/ 299 h 359"/>
                      <a:gd name="T54" fmla="*/ 255 w 269"/>
                      <a:gd name="T55" fmla="*/ 269 h 359"/>
                      <a:gd name="T56" fmla="*/ 265 w 269"/>
                      <a:gd name="T57" fmla="*/ 239 h 359"/>
                      <a:gd name="T58" fmla="*/ 269 w 269"/>
                      <a:gd name="T59" fmla="*/ 203 h 359"/>
                      <a:gd name="T60" fmla="*/ 269 w 269"/>
                      <a:gd name="T61" fmla="*/ 167 h 359"/>
                      <a:gd name="T62" fmla="*/ 269 w 269"/>
                      <a:gd name="T63" fmla="*/ 167 h 359"/>
                      <a:gd name="T64" fmla="*/ 262 w 269"/>
                      <a:gd name="T65" fmla="*/ 132 h 359"/>
                      <a:gd name="T66" fmla="*/ 251 w 269"/>
                      <a:gd name="T67" fmla="*/ 99 h 359"/>
                      <a:gd name="T68" fmla="*/ 234 w 269"/>
                      <a:gd name="T69" fmla="*/ 69 h 359"/>
                      <a:gd name="T70" fmla="*/ 216 w 269"/>
                      <a:gd name="T71" fmla="*/ 45 h 359"/>
                      <a:gd name="T72" fmla="*/ 192 w 269"/>
                      <a:gd name="T73" fmla="*/ 24 h 359"/>
                      <a:gd name="T74" fmla="*/ 168 w 269"/>
                      <a:gd name="T75" fmla="*/ 9 h 359"/>
                      <a:gd name="T76" fmla="*/ 143 w 269"/>
                      <a:gd name="T77" fmla="*/ 0 h 359"/>
                      <a:gd name="T78" fmla="*/ 129 w 269"/>
                      <a:gd name="T79" fmla="*/ 0 h 359"/>
                      <a:gd name="T80" fmla="*/ 115 w 269"/>
                      <a:gd name="T81" fmla="*/ 0 h 359"/>
                      <a:gd name="T82" fmla="*/ 115 w 269"/>
                      <a:gd name="T83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01" y="0"/>
                        </a:lnTo>
                        <a:lnTo>
                          <a:pt x="87" y="6"/>
                        </a:lnTo>
                        <a:lnTo>
                          <a:pt x="66" y="18"/>
                        </a:lnTo>
                        <a:lnTo>
                          <a:pt x="45" y="36"/>
                        </a:lnTo>
                        <a:lnTo>
                          <a:pt x="24" y="60"/>
                        </a:lnTo>
                        <a:lnTo>
                          <a:pt x="14" y="87"/>
                        </a:lnTo>
                        <a:lnTo>
                          <a:pt x="3" y="117"/>
                        </a:lnTo>
                        <a:lnTo>
                          <a:pt x="0" y="152"/>
                        </a:lnTo>
                        <a:lnTo>
                          <a:pt x="0" y="188"/>
                        </a:lnTo>
                        <a:lnTo>
                          <a:pt x="0" y="188"/>
                        </a:lnTo>
                        <a:lnTo>
                          <a:pt x="7" y="224"/>
                        </a:lnTo>
                        <a:lnTo>
                          <a:pt x="17" y="257"/>
                        </a:lnTo>
                        <a:lnTo>
                          <a:pt x="31" y="287"/>
                        </a:lnTo>
                        <a:lnTo>
                          <a:pt x="52" y="311"/>
                        </a:lnTo>
                        <a:lnTo>
                          <a:pt x="73" y="332"/>
                        </a:lnTo>
                        <a:lnTo>
                          <a:pt x="98" y="347"/>
                        </a:lnTo>
                        <a:lnTo>
                          <a:pt x="126" y="356"/>
                        </a:lnTo>
                        <a:lnTo>
                          <a:pt x="140" y="359"/>
                        </a:lnTo>
                        <a:lnTo>
                          <a:pt x="150" y="356"/>
                        </a:lnTo>
                        <a:lnTo>
                          <a:pt x="150" y="356"/>
                        </a:lnTo>
                        <a:lnTo>
                          <a:pt x="164" y="356"/>
                        </a:lnTo>
                        <a:lnTo>
                          <a:pt x="178" y="353"/>
                        </a:lnTo>
                        <a:lnTo>
                          <a:pt x="203" y="338"/>
                        </a:lnTo>
                        <a:lnTo>
                          <a:pt x="223" y="320"/>
                        </a:lnTo>
                        <a:lnTo>
                          <a:pt x="241" y="299"/>
                        </a:lnTo>
                        <a:lnTo>
                          <a:pt x="255" y="269"/>
                        </a:lnTo>
                        <a:lnTo>
                          <a:pt x="265" y="239"/>
                        </a:lnTo>
                        <a:lnTo>
                          <a:pt x="269" y="203"/>
                        </a:lnTo>
                        <a:lnTo>
                          <a:pt x="269" y="167"/>
                        </a:lnTo>
                        <a:lnTo>
                          <a:pt x="269" y="167"/>
                        </a:lnTo>
                        <a:lnTo>
                          <a:pt x="262" y="132"/>
                        </a:lnTo>
                        <a:lnTo>
                          <a:pt x="251" y="99"/>
                        </a:lnTo>
                        <a:lnTo>
                          <a:pt x="234" y="69"/>
                        </a:lnTo>
                        <a:lnTo>
                          <a:pt x="216" y="45"/>
                        </a:lnTo>
                        <a:lnTo>
                          <a:pt x="192" y="24"/>
                        </a:lnTo>
                        <a:lnTo>
                          <a:pt x="168" y="9"/>
                        </a:lnTo>
                        <a:lnTo>
                          <a:pt x="143" y="0"/>
                        </a:lnTo>
                        <a:lnTo>
                          <a:pt x="129" y="0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2" name="Freeform 142"/>
                  <p:cNvSpPr>
                    <a:spLocks/>
                  </p:cNvSpPr>
                  <p:nvPr/>
                </p:nvSpPr>
                <p:spPr bwMode="auto">
                  <a:xfrm>
                    <a:off x="2989477" y="1066961"/>
                    <a:ext cx="415925" cy="546100"/>
                  </a:xfrm>
                  <a:custGeom>
                    <a:avLst/>
                    <a:gdLst>
                      <a:gd name="T0" fmla="*/ 112 w 262"/>
                      <a:gd name="T1" fmla="*/ 0 h 344"/>
                      <a:gd name="T2" fmla="*/ 112 w 262"/>
                      <a:gd name="T3" fmla="*/ 0 h 344"/>
                      <a:gd name="T4" fmla="*/ 88 w 262"/>
                      <a:gd name="T5" fmla="*/ 6 h 344"/>
                      <a:gd name="T6" fmla="*/ 63 w 262"/>
                      <a:gd name="T7" fmla="*/ 18 h 344"/>
                      <a:gd name="T8" fmla="*/ 42 w 262"/>
                      <a:gd name="T9" fmla="*/ 36 h 344"/>
                      <a:gd name="T10" fmla="*/ 28 w 262"/>
                      <a:gd name="T11" fmla="*/ 57 h 344"/>
                      <a:gd name="T12" fmla="*/ 14 w 262"/>
                      <a:gd name="T13" fmla="*/ 84 h 344"/>
                      <a:gd name="T14" fmla="*/ 4 w 262"/>
                      <a:gd name="T15" fmla="*/ 114 h 344"/>
                      <a:gd name="T16" fmla="*/ 0 w 262"/>
                      <a:gd name="T17" fmla="*/ 146 h 344"/>
                      <a:gd name="T18" fmla="*/ 0 w 262"/>
                      <a:gd name="T19" fmla="*/ 182 h 344"/>
                      <a:gd name="T20" fmla="*/ 0 w 262"/>
                      <a:gd name="T21" fmla="*/ 182 h 344"/>
                      <a:gd name="T22" fmla="*/ 7 w 262"/>
                      <a:gd name="T23" fmla="*/ 215 h 344"/>
                      <a:gd name="T24" fmla="*/ 18 w 262"/>
                      <a:gd name="T25" fmla="*/ 248 h 344"/>
                      <a:gd name="T26" fmla="*/ 32 w 262"/>
                      <a:gd name="T27" fmla="*/ 278 h 344"/>
                      <a:gd name="T28" fmla="*/ 53 w 262"/>
                      <a:gd name="T29" fmla="*/ 302 h 344"/>
                      <a:gd name="T30" fmla="*/ 74 w 262"/>
                      <a:gd name="T31" fmla="*/ 320 h 344"/>
                      <a:gd name="T32" fmla="*/ 98 w 262"/>
                      <a:gd name="T33" fmla="*/ 335 h 344"/>
                      <a:gd name="T34" fmla="*/ 123 w 262"/>
                      <a:gd name="T35" fmla="*/ 344 h 344"/>
                      <a:gd name="T36" fmla="*/ 147 w 262"/>
                      <a:gd name="T37" fmla="*/ 344 h 344"/>
                      <a:gd name="T38" fmla="*/ 147 w 262"/>
                      <a:gd name="T39" fmla="*/ 344 h 344"/>
                      <a:gd name="T40" fmla="*/ 175 w 262"/>
                      <a:gd name="T41" fmla="*/ 341 h 344"/>
                      <a:gd name="T42" fmla="*/ 196 w 262"/>
                      <a:gd name="T43" fmla="*/ 329 h 344"/>
                      <a:gd name="T44" fmla="*/ 217 w 262"/>
                      <a:gd name="T45" fmla="*/ 311 h 344"/>
                      <a:gd name="T46" fmla="*/ 234 w 262"/>
                      <a:gd name="T47" fmla="*/ 287 h 344"/>
                      <a:gd name="T48" fmla="*/ 248 w 262"/>
                      <a:gd name="T49" fmla="*/ 260 h 344"/>
                      <a:gd name="T50" fmla="*/ 255 w 262"/>
                      <a:gd name="T51" fmla="*/ 230 h 344"/>
                      <a:gd name="T52" fmla="*/ 262 w 262"/>
                      <a:gd name="T53" fmla="*/ 197 h 344"/>
                      <a:gd name="T54" fmla="*/ 259 w 262"/>
                      <a:gd name="T55" fmla="*/ 161 h 344"/>
                      <a:gd name="T56" fmla="*/ 259 w 262"/>
                      <a:gd name="T57" fmla="*/ 161 h 344"/>
                      <a:gd name="T58" fmla="*/ 255 w 262"/>
                      <a:gd name="T59" fmla="*/ 129 h 344"/>
                      <a:gd name="T60" fmla="*/ 241 w 262"/>
                      <a:gd name="T61" fmla="*/ 96 h 344"/>
                      <a:gd name="T62" fmla="*/ 227 w 262"/>
                      <a:gd name="T63" fmla="*/ 69 h 344"/>
                      <a:gd name="T64" fmla="*/ 210 w 262"/>
                      <a:gd name="T65" fmla="*/ 45 h 344"/>
                      <a:gd name="T66" fmla="*/ 189 w 262"/>
                      <a:gd name="T67" fmla="*/ 24 h 344"/>
                      <a:gd name="T68" fmla="*/ 165 w 262"/>
                      <a:gd name="T69" fmla="*/ 9 h 344"/>
                      <a:gd name="T70" fmla="*/ 140 w 262"/>
                      <a:gd name="T71" fmla="*/ 0 h 344"/>
                      <a:gd name="T72" fmla="*/ 112 w 262"/>
                      <a:gd name="T73" fmla="*/ 0 h 344"/>
                      <a:gd name="T74" fmla="*/ 112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88" y="6"/>
                        </a:lnTo>
                        <a:lnTo>
                          <a:pt x="63" y="18"/>
                        </a:lnTo>
                        <a:lnTo>
                          <a:pt x="42" y="36"/>
                        </a:lnTo>
                        <a:lnTo>
                          <a:pt x="28" y="57"/>
                        </a:lnTo>
                        <a:lnTo>
                          <a:pt x="14" y="84"/>
                        </a:lnTo>
                        <a:lnTo>
                          <a:pt x="4" y="114"/>
                        </a:lnTo>
                        <a:lnTo>
                          <a:pt x="0" y="146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7" y="215"/>
                        </a:lnTo>
                        <a:lnTo>
                          <a:pt x="18" y="248"/>
                        </a:lnTo>
                        <a:lnTo>
                          <a:pt x="32" y="278"/>
                        </a:lnTo>
                        <a:lnTo>
                          <a:pt x="53" y="302"/>
                        </a:lnTo>
                        <a:lnTo>
                          <a:pt x="74" y="320"/>
                        </a:lnTo>
                        <a:lnTo>
                          <a:pt x="98" y="335"/>
                        </a:lnTo>
                        <a:lnTo>
                          <a:pt x="123" y="344"/>
                        </a:lnTo>
                        <a:lnTo>
                          <a:pt x="147" y="344"/>
                        </a:lnTo>
                        <a:lnTo>
                          <a:pt x="147" y="344"/>
                        </a:lnTo>
                        <a:lnTo>
                          <a:pt x="175" y="341"/>
                        </a:lnTo>
                        <a:lnTo>
                          <a:pt x="196" y="329"/>
                        </a:lnTo>
                        <a:lnTo>
                          <a:pt x="217" y="311"/>
                        </a:lnTo>
                        <a:lnTo>
                          <a:pt x="234" y="287"/>
                        </a:lnTo>
                        <a:lnTo>
                          <a:pt x="248" y="260"/>
                        </a:lnTo>
                        <a:lnTo>
                          <a:pt x="255" y="230"/>
                        </a:lnTo>
                        <a:lnTo>
                          <a:pt x="262" y="197"/>
                        </a:lnTo>
                        <a:lnTo>
                          <a:pt x="259" y="161"/>
                        </a:lnTo>
                        <a:lnTo>
                          <a:pt x="259" y="161"/>
                        </a:lnTo>
                        <a:lnTo>
                          <a:pt x="255" y="129"/>
                        </a:lnTo>
                        <a:lnTo>
                          <a:pt x="241" y="96"/>
                        </a:lnTo>
                        <a:lnTo>
                          <a:pt x="227" y="69"/>
                        </a:lnTo>
                        <a:lnTo>
                          <a:pt x="210" y="45"/>
                        </a:lnTo>
                        <a:lnTo>
                          <a:pt x="189" y="24"/>
                        </a:lnTo>
                        <a:lnTo>
                          <a:pt x="165" y="9"/>
                        </a:lnTo>
                        <a:lnTo>
                          <a:pt x="140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3" name="Freeform 143"/>
                  <p:cNvSpPr>
                    <a:spLocks/>
                  </p:cNvSpPr>
                  <p:nvPr/>
                </p:nvSpPr>
                <p:spPr bwMode="auto">
                  <a:xfrm>
                    <a:off x="2995827" y="1076486"/>
                    <a:ext cx="398463" cy="527050"/>
                  </a:xfrm>
                  <a:custGeom>
                    <a:avLst/>
                    <a:gdLst>
                      <a:gd name="T0" fmla="*/ 108 w 251"/>
                      <a:gd name="T1" fmla="*/ 0 h 332"/>
                      <a:gd name="T2" fmla="*/ 108 w 251"/>
                      <a:gd name="T3" fmla="*/ 0 h 332"/>
                      <a:gd name="T4" fmla="*/ 84 w 251"/>
                      <a:gd name="T5" fmla="*/ 6 h 332"/>
                      <a:gd name="T6" fmla="*/ 63 w 251"/>
                      <a:gd name="T7" fmla="*/ 18 h 332"/>
                      <a:gd name="T8" fmla="*/ 42 w 251"/>
                      <a:gd name="T9" fmla="*/ 33 h 332"/>
                      <a:gd name="T10" fmla="*/ 28 w 251"/>
                      <a:gd name="T11" fmla="*/ 54 h 332"/>
                      <a:gd name="T12" fmla="*/ 14 w 251"/>
                      <a:gd name="T13" fmla="*/ 81 h 332"/>
                      <a:gd name="T14" fmla="*/ 7 w 251"/>
                      <a:gd name="T15" fmla="*/ 111 h 332"/>
                      <a:gd name="T16" fmla="*/ 0 w 251"/>
                      <a:gd name="T17" fmla="*/ 140 h 332"/>
                      <a:gd name="T18" fmla="*/ 3 w 251"/>
                      <a:gd name="T19" fmla="*/ 176 h 332"/>
                      <a:gd name="T20" fmla="*/ 3 w 251"/>
                      <a:gd name="T21" fmla="*/ 176 h 332"/>
                      <a:gd name="T22" fmla="*/ 7 w 251"/>
                      <a:gd name="T23" fmla="*/ 209 h 332"/>
                      <a:gd name="T24" fmla="*/ 17 w 251"/>
                      <a:gd name="T25" fmla="*/ 239 h 332"/>
                      <a:gd name="T26" fmla="*/ 31 w 251"/>
                      <a:gd name="T27" fmla="*/ 266 h 332"/>
                      <a:gd name="T28" fmla="*/ 49 w 251"/>
                      <a:gd name="T29" fmla="*/ 290 h 332"/>
                      <a:gd name="T30" fmla="*/ 70 w 251"/>
                      <a:gd name="T31" fmla="*/ 308 h 332"/>
                      <a:gd name="T32" fmla="*/ 94 w 251"/>
                      <a:gd name="T33" fmla="*/ 323 h 332"/>
                      <a:gd name="T34" fmla="*/ 119 w 251"/>
                      <a:gd name="T35" fmla="*/ 332 h 332"/>
                      <a:gd name="T36" fmla="*/ 143 w 251"/>
                      <a:gd name="T37" fmla="*/ 332 h 332"/>
                      <a:gd name="T38" fmla="*/ 143 w 251"/>
                      <a:gd name="T39" fmla="*/ 332 h 332"/>
                      <a:gd name="T40" fmla="*/ 168 w 251"/>
                      <a:gd name="T41" fmla="*/ 329 h 332"/>
                      <a:gd name="T42" fmla="*/ 192 w 251"/>
                      <a:gd name="T43" fmla="*/ 317 h 332"/>
                      <a:gd name="T44" fmla="*/ 209 w 251"/>
                      <a:gd name="T45" fmla="*/ 299 h 332"/>
                      <a:gd name="T46" fmla="*/ 227 w 251"/>
                      <a:gd name="T47" fmla="*/ 278 h 332"/>
                      <a:gd name="T48" fmla="*/ 241 w 251"/>
                      <a:gd name="T49" fmla="*/ 251 h 332"/>
                      <a:gd name="T50" fmla="*/ 248 w 251"/>
                      <a:gd name="T51" fmla="*/ 221 h 332"/>
                      <a:gd name="T52" fmla="*/ 251 w 251"/>
                      <a:gd name="T53" fmla="*/ 191 h 332"/>
                      <a:gd name="T54" fmla="*/ 251 w 251"/>
                      <a:gd name="T55" fmla="*/ 158 h 332"/>
                      <a:gd name="T56" fmla="*/ 251 w 251"/>
                      <a:gd name="T57" fmla="*/ 158 h 332"/>
                      <a:gd name="T58" fmla="*/ 244 w 251"/>
                      <a:gd name="T59" fmla="*/ 123 h 332"/>
                      <a:gd name="T60" fmla="*/ 234 w 251"/>
                      <a:gd name="T61" fmla="*/ 93 h 332"/>
                      <a:gd name="T62" fmla="*/ 220 w 251"/>
                      <a:gd name="T63" fmla="*/ 66 h 332"/>
                      <a:gd name="T64" fmla="*/ 203 w 251"/>
                      <a:gd name="T65" fmla="*/ 42 h 332"/>
                      <a:gd name="T66" fmla="*/ 182 w 251"/>
                      <a:gd name="T67" fmla="*/ 24 h 332"/>
                      <a:gd name="T68" fmla="*/ 161 w 251"/>
                      <a:gd name="T69" fmla="*/ 9 h 332"/>
                      <a:gd name="T70" fmla="*/ 136 w 251"/>
                      <a:gd name="T71" fmla="*/ 0 h 332"/>
                      <a:gd name="T72" fmla="*/ 108 w 251"/>
                      <a:gd name="T73" fmla="*/ 0 h 332"/>
                      <a:gd name="T74" fmla="*/ 108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84" y="6"/>
                        </a:lnTo>
                        <a:lnTo>
                          <a:pt x="63" y="18"/>
                        </a:lnTo>
                        <a:lnTo>
                          <a:pt x="42" y="33"/>
                        </a:lnTo>
                        <a:lnTo>
                          <a:pt x="28" y="54"/>
                        </a:lnTo>
                        <a:lnTo>
                          <a:pt x="14" y="81"/>
                        </a:lnTo>
                        <a:lnTo>
                          <a:pt x="7" y="111"/>
                        </a:lnTo>
                        <a:lnTo>
                          <a:pt x="0" y="140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209"/>
                        </a:lnTo>
                        <a:lnTo>
                          <a:pt x="17" y="239"/>
                        </a:lnTo>
                        <a:lnTo>
                          <a:pt x="31" y="266"/>
                        </a:lnTo>
                        <a:lnTo>
                          <a:pt x="49" y="290"/>
                        </a:lnTo>
                        <a:lnTo>
                          <a:pt x="70" y="308"/>
                        </a:lnTo>
                        <a:lnTo>
                          <a:pt x="94" y="323"/>
                        </a:lnTo>
                        <a:lnTo>
                          <a:pt x="119" y="332"/>
                        </a:lnTo>
                        <a:lnTo>
                          <a:pt x="143" y="332"/>
                        </a:lnTo>
                        <a:lnTo>
                          <a:pt x="143" y="332"/>
                        </a:lnTo>
                        <a:lnTo>
                          <a:pt x="168" y="329"/>
                        </a:lnTo>
                        <a:lnTo>
                          <a:pt x="192" y="317"/>
                        </a:lnTo>
                        <a:lnTo>
                          <a:pt x="209" y="299"/>
                        </a:lnTo>
                        <a:lnTo>
                          <a:pt x="227" y="278"/>
                        </a:lnTo>
                        <a:lnTo>
                          <a:pt x="241" y="251"/>
                        </a:lnTo>
                        <a:lnTo>
                          <a:pt x="248" y="221"/>
                        </a:lnTo>
                        <a:lnTo>
                          <a:pt x="251" y="191"/>
                        </a:lnTo>
                        <a:lnTo>
                          <a:pt x="251" y="158"/>
                        </a:lnTo>
                        <a:lnTo>
                          <a:pt x="251" y="158"/>
                        </a:lnTo>
                        <a:lnTo>
                          <a:pt x="244" y="123"/>
                        </a:lnTo>
                        <a:lnTo>
                          <a:pt x="234" y="93"/>
                        </a:lnTo>
                        <a:lnTo>
                          <a:pt x="220" y="66"/>
                        </a:lnTo>
                        <a:lnTo>
                          <a:pt x="203" y="42"/>
                        </a:lnTo>
                        <a:lnTo>
                          <a:pt x="182" y="24"/>
                        </a:lnTo>
                        <a:lnTo>
                          <a:pt x="161" y="9"/>
                        </a:lnTo>
                        <a:lnTo>
                          <a:pt x="136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4" name="Freeform 144"/>
                  <p:cNvSpPr>
                    <a:spLocks/>
                  </p:cNvSpPr>
                  <p:nvPr/>
                </p:nvSpPr>
                <p:spPr bwMode="auto">
                  <a:xfrm>
                    <a:off x="3006940" y="1086011"/>
                    <a:ext cx="382588" cy="508000"/>
                  </a:xfrm>
                  <a:custGeom>
                    <a:avLst/>
                    <a:gdLst>
                      <a:gd name="T0" fmla="*/ 105 w 241"/>
                      <a:gd name="T1" fmla="*/ 0 h 320"/>
                      <a:gd name="T2" fmla="*/ 105 w 241"/>
                      <a:gd name="T3" fmla="*/ 0 h 320"/>
                      <a:gd name="T4" fmla="*/ 80 w 241"/>
                      <a:gd name="T5" fmla="*/ 6 h 320"/>
                      <a:gd name="T6" fmla="*/ 59 w 241"/>
                      <a:gd name="T7" fmla="*/ 15 h 320"/>
                      <a:gd name="T8" fmla="*/ 38 w 241"/>
                      <a:gd name="T9" fmla="*/ 33 h 320"/>
                      <a:gd name="T10" fmla="*/ 24 w 241"/>
                      <a:gd name="T11" fmla="*/ 54 h 320"/>
                      <a:gd name="T12" fmla="*/ 10 w 241"/>
                      <a:gd name="T13" fmla="*/ 78 h 320"/>
                      <a:gd name="T14" fmla="*/ 3 w 241"/>
                      <a:gd name="T15" fmla="*/ 108 h 320"/>
                      <a:gd name="T16" fmla="*/ 0 w 241"/>
                      <a:gd name="T17" fmla="*/ 137 h 320"/>
                      <a:gd name="T18" fmla="*/ 0 w 241"/>
                      <a:gd name="T19" fmla="*/ 170 h 320"/>
                      <a:gd name="T20" fmla="*/ 0 w 241"/>
                      <a:gd name="T21" fmla="*/ 170 h 320"/>
                      <a:gd name="T22" fmla="*/ 7 w 241"/>
                      <a:gd name="T23" fmla="*/ 200 h 320"/>
                      <a:gd name="T24" fmla="*/ 14 w 241"/>
                      <a:gd name="T25" fmla="*/ 230 h 320"/>
                      <a:gd name="T26" fmla="*/ 28 w 241"/>
                      <a:gd name="T27" fmla="*/ 257 h 320"/>
                      <a:gd name="T28" fmla="*/ 45 w 241"/>
                      <a:gd name="T29" fmla="*/ 281 h 320"/>
                      <a:gd name="T30" fmla="*/ 66 w 241"/>
                      <a:gd name="T31" fmla="*/ 299 h 320"/>
                      <a:gd name="T32" fmla="*/ 87 w 241"/>
                      <a:gd name="T33" fmla="*/ 311 h 320"/>
                      <a:gd name="T34" fmla="*/ 112 w 241"/>
                      <a:gd name="T35" fmla="*/ 320 h 320"/>
                      <a:gd name="T36" fmla="*/ 136 w 241"/>
                      <a:gd name="T37" fmla="*/ 320 h 320"/>
                      <a:gd name="T38" fmla="*/ 136 w 241"/>
                      <a:gd name="T39" fmla="*/ 320 h 320"/>
                      <a:gd name="T40" fmla="*/ 161 w 241"/>
                      <a:gd name="T41" fmla="*/ 314 h 320"/>
                      <a:gd name="T42" fmla="*/ 182 w 241"/>
                      <a:gd name="T43" fmla="*/ 305 h 320"/>
                      <a:gd name="T44" fmla="*/ 199 w 241"/>
                      <a:gd name="T45" fmla="*/ 287 h 320"/>
                      <a:gd name="T46" fmla="*/ 216 w 241"/>
                      <a:gd name="T47" fmla="*/ 266 h 320"/>
                      <a:gd name="T48" fmla="*/ 227 w 241"/>
                      <a:gd name="T49" fmla="*/ 242 h 320"/>
                      <a:gd name="T50" fmla="*/ 237 w 241"/>
                      <a:gd name="T51" fmla="*/ 215 h 320"/>
                      <a:gd name="T52" fmla="*/ 241 w 241"/>
                      <a:gd name="T53" fmla="*/ 182 h 320"/>
                      <a:gd name="T54" fmla="*/ 241 w 241"/>
                      <a:gd name="T55" fmla="*/ 152 h 320"/>
                      <a:gd name="T56" fmla="*/ 241 w 241"/>
                      <a:gd name="T57" fmla="*/ 152 h 320"/>
                      <a:gd name="T58" fmla="*/ 234 w 241"/>
                      <a:gd name="T59" fmla="*/ 120 h 320"/>
                      <a:gd name="T60" fmla="*/ 223 w 241"/>
                      <a:gd name="T61" fmla="*/ 90 h 320"/>
                      <a:gd name="T62" fmla="*/ 209 w 241"/>
                      <a:gd name="T63" fmla="*/ 63 h 320"/>
                      <a:gd name="T64" fmla="*/ 192 w 241"/>
                      <a:gd name="T65" fmla="*/ 42 h 320"/>
                      <a:gd name="T66" fmla="*/ 175 w 241"/>
                      <a:gd name="T67" fmla="*/ 24 h 320"/>
                      <a:gd name="T68" fmla="*/ 150 w 241"/>
                      <a:gd name="T69" fmla="*/ 9 h 320"/>
                      <a:gd name="T70" fmla="*/ 129 w 241"/>
                      <a:gd name="T71" fmla="*/ 3 h 320"/>
                      <a:gd name="T72" fmla="*/ 105 w 241"/>
                      <a:gd name="T73" fmla="*/ 0 h 320"/>
                      <a:gd name="T74" fmla="*/ 105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80" y="6"/>
                        </a:lnTo>
                        <a:lnTo>
                          <a:pt x="59" y="15"/>
                        </a:lnTo>
                        <a:lnTo>
                          <a:pt x="38" y="33"/>
                        </a:lnTo>
                        <a:lnTo>
                          <a:pt x="24" y="54"/>
                        </a:lnTo>
                        <a:lnTo>
                          <a:pt x="10" y="78"/>
                        </a:lnTo>
                        <a:lnTo>
                          <a:pt x="3" y="108"/>
                        </a:lnTo>
                        <a:lnTo>
                          <a:pt x="0" y="137"/>
                        </a:lnTo>
                        <a:lnTo>
                          <a:pt x="0" y="170"/>
                        </a:lnTo>
                        <a:lnTo>
                          <a:pt x="0" y="170"/>
                        </a:lnTo>
                        <a:lnTo>
                          <a:pt x="7" y="200"/>
                        </a:lnTo>
                        <a:lnTo>
                          <a:pt x="14" y="230"/>
                        </a:lnTo>
                        <a:lnTo>
                          <a:pt x="28" y="257"/>
                        </a:lnTo>
                        <a:lnTo>
                          <a:pt x="45" y="281"/>
                        </a:lnTo>
                        <a:lnTo>
                          <a:pt x="66" y="299"/>
                        </a:lnTo>
                        <a:lnTo>
                          <a:pt x="87" y="311"/>
                        </a:lnTo>
                        <a:lnTo>
                          <a:pt x="112" y="320"/>
                        </a:lnTo>
                        <a:lnTo>
                          <a:pt x="136" y="320"/>
                        </a:lnTo>
                        <a:lnTo>
                          <a:pt x="136" y="320"/>
                        </a:lnTo>
                        <a:lnTo>
                          <a:pt x="161" y="314"/>
                        </a:lnTo>
                        <a:lnTo>
                          <a:pt x="182" y="305"/>
                        </a:lnTo>
                        <a:lnTo>
                          <a:pt x="199" y="287"/>
                        </a:lnTo>
                        <a:lnTo>
                          <a:pt x="216" y="266"/>
                        </a:lnTo>
                        <a:lnTo>
                          <a:pt x="227" y="242"/>
                        </a:lnTo>
                        <a:lnTo>
                          <a:pt x="237" y="215"/>
                        </a:lnTo>
                        <a:lnTo>
                          <a:pt x="241" y="182"/>
                        </a:lnTo>
                        <a:lnTo>
                          <a:pt x="241" y="152"/>
                        </a:lnTo>
                        <a:lnTo>
                          <a:pt x="241" y="152"/>
                        </a:lnTo>
                        <a:lnTo>
                          <a:pt x="234" y="120"/>
                        </a:lnTo>
                        <a:lnTo>
                          <a:pt x="223" y="90"/>
                        </a:lnTo>
                        <a:lnTo>
                          <a:pt x="209" y="63"/>
                        </a:lnTo>
                        <a:lnTo>
                          <a:pt x="192" y="42"/>
                        </a:lnTo>
                        <a:lnTo>
                          <a:pt x="175" y="24"/>
                        </a:lnTo>
                        <a:lnTo>
                          <a:pt x="150" y="9"/>
                        </a:lnTo>
                        <a:lnTo>
                          <a:pt x="129" y="3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5" name="Freeform 145"/>
                  <p:cNvSpPr>
                    <a:spLocks/>
                  </p:cNvSpPr>
                  <p:nvPr/>
                </p:nvSpPr>
                <p:spPr bwMode="auto">
                  <a:xfrm>
                    <a:off x="3011702" y="1095536"/>
                    <a:ext cx="366713" cy="488950"/>
                  </a:xfrm>
                  <a:custGeom>
                    <a:avLst/>
                    <a:gdLst>
                      <a:gd name="T0" fmla="*/ 102 w 231"/>
                      <a:gd name="T1" fmla="*/ 0 h 308"/>
                      <a:gd name="T2" fmla="*/ 102 w 231"/>
                      <a:gd name="T3" fmla="*/ 0 h 308"/>
                      <a:gd name="T4" fmla="*/ 77 w 231"/>
                      <a:gd name="T5" fmla="*/ 6 h 308"/>
                      <a:gd name="T6" fmla="*/ 56 w 231"/>
                      <a:gd name="T7" fmla="*/ 15 h 308"/>
                      <a:gd name="T8" fmla="*/ 39 w 231"/>
                      <a:gd name="T9" fmla="*/ 33 h 308"/>
                      <a:gd name="T10" fmla="*/ 25 w 231"/>
                      <a:gd name="T11" fmla="*/ 51 h 308"/>
                      <a:gd name="T12" fmla="*/ 11 w 231"/>
                      <a:gd name="T13" fmla="*/ 75 h 308"/>
                      <a:gd name="T14" fmla="*/ 4 w 231"/>
                      <a:gd name="T15" fmla="*/ 102 h 308"/>
                      <a:gd name="T16" fmla="*/ 0 w 231"/>
                      <a:gd name="T17" fmla="*/ 131 h 308"/>
                      <a:gd name="T18" fmla="*/ 0 w 231"/>
                      <a:gd name="T19" fmla="*/ 161 h 308"/>
                      <a:gd name="T20" fmla="*/ 0 w 231"/>
                      <a:gd name="T21" fmla="*/ 161 h 308"/>
                      <a:gd name="T22" fmla="*/ 7 w 231"/>
                      <a:gd name="T23" fmla="*/ 194 h 308"/>
                      <a:gd name="T24" fmla="*/ 18 w 231"/>
                      <a:gd name="T25" fmla="*/ 221 h 308"/>
                      <a:gd name="T26" fmla="*/ 28 w 231"/>
                      <a:gd name="T27" fmla="*/ 248 h 308"/>
                      <a:gd name="T28" fmla="*/ 46 w 231"/>
                      <a:gd name="T29" fmla="*/ 269 h 308"/>
                      <a:gd name="T30" fmla="*/ 67 w 231"/>
                      <a:gd name="T31" fmla="*/ 287 h 308"/>
                      <a:gd name="T32" fmla="*/ 88 w 231"/>
                      <a:gd name="T33" fmla="*/ 299 h 308"/>
                      <a:gd name="T34" fmla="*/ 109 w 231"/>
                      <a:gd name="T35" fmla="*/ 308 h 308"/>
                      <a:gd name="T36" fmla="*/ 133 w 231"/>
                      <a:gd name="T37" fmla="*/ 308 h 308"/>
                      <a:gd name="T38" fmla="*/ 133 w 231"/>
                      <a:gd name="T39" fmla="*/ 308 h 308"/>
                      <a:gd name="T40" fmla="*/ 154 w 231"/>
                      <a:gd name="T41" fmla="*/ 302 h 308"/>
                      <a:gd name="T42" fmla="*/ 175 w 231"/>
                      <a:gd name="T43" fmla="*/ 293 h 308"/>
                      <a:gd name="T44" fmla="*/ 193 w 231"/>
                      <a:gd name="T45" fmla="*/ 278 h 308"/>
                      <a:gd name="T46" fmla="*/ 210 w 231"/>
                      <a:gd name="T47" fmla="*/ 257 h 308"/>
                      <a:gd name="T48" fmla="*/ 220 w 231"/>
                      <a:gd name="T49" fmla="*/ 233 h 308"/>
                      <a:gd name="T50" fmla="*/ 227 w 231"/>
                      <a:gd name="T51" fmla="*/ 206 h 308"/>
                      <a:gd name="T52" fmla="*/ 231 w 231"/>
                      <a:gd name="T53" fmla="*/ 176 h 308"/>
                      <a:gd name="T54" fmla="*/ 231 w 231"/>
                      <a:gd name="T55" fmla="*/ 146 h 308"/>
                      <a:gd name="T56" fmla="*/ 231 w 231"/>
                      <a:gd name="T57" fmla="*/ 146 h 308"/>
                      <a:gd name="T58" fmla="*/ 227 w 231"/>
                      <a:gd name="T59" fmla="*/ 114 h 308"/>
                      <a:gd name="T60" fmla="*/ 217 w 231"/>
                      <a:gd name="T61" fmla="*/ 87 h 308"/>
                      <a:gd name="T62" fmla="*/ 203 w 231"/>
                      <a:gd name="T63" fmla="*/ 63 h 308"/>
                      <a:gd name="T64" fmla="*/ 186 w 231"/>
                      <a:gd name="T65" fmla="*/ 39 h 308"/>
                      <a:gd name="T66" fmla="*/ 168 w 231"/>
                      <a:gd name="T67" fmla="*/ 21 h 308"/>
                      <a:gd name="T68" fmla="*/ 147 w 231"/>
                      <a:gd name="T69" fmla="*/ 9 h 308"/>
                      <a:gd name="T70" fmla="*/ 126 w 231"/>
                      <a:gd name="T71" fmla="*/ 3 h 308"/>
                      <a:gd name="T72" fmla="*/ 102 w 231"/>
                      <a:gd name="T73" fmla="*/ 0 h 308"/>
                      <a:gd name="T74" fmla="*/ 102 w 231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308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9" y="33"/>
                        </a:lnTo>
                        <a:lnTo>
                          <a:pt x="25" y="51"/>
                        </a:lnTo>
                        <a:lnTo>
                          <a:pt x="11" y="75"/>
                        </a:lnTo>
                        <a:lnTo>
                          <a:pt x="4" y="102"/>
                        </a:lnTo>
                        <a:lnTo>
                          <a:pt x="0" y="131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94"/>
                        </a:lnTo>
                        <a:lnTo>
                          <a:pt x="18" y="221"/>
                        </a:lnTo>
                        <a:lnTo>
                          <a:pt x="28" y="248"/>
                        </a:lnTo>
                        <a:lnTo>
                          <a:pt x="46" y="269"/>
                        </a:lnTo>
                        <a:lnTo>
                          <a:pt x="67" y="287"/>
                        </a:lnTo>
                        <a:lnTo>
                          <a:pt x="88" y="299"/>
                        </a:lnTo>
                        <a:lnTo>
                          <a:pt x="109" y="308"/>
                        </a:lnTo>
                        <a:lnTo>
                          <a:pt x="133" y="308"/>
                        </a:lnTo>
                        <a:lnTo>
                          <a:pt x="133" y="308"/>
                        </a:lnTo>
                        <a:lnTo>
                          <a:pt x="154" y="302"/>
                        </a:lnTo>
                        <a:lnTo>
                          <a:pt x="175" y="293"/>
                        </a:lnTo>
                        <a:lnTo>
                          <a:pt x="193" y="278"/>
                        </a:lnTo>
                        <a:lnTo>
                          <a:pt x="210" y="257"/>
                        </a:lnTo>
                        <a:lnTo>
                          <a:pt x="220" y="233"/>
                        </a:lnTo>
                        <a:lnTo>
                          <a:pt x="227" y="206"/>
                        </a:lnTo>
                        <a:lnTo>
                          <a:pt x="231" y="176"/>
                        </a:lnTo>
                        <a:lnTo>
                          <a:pt x="231" y="146"/>
                        </a:lnTo>
                        <a:lnTo>
                          <a:pt x="231" y="146"/>
                        </a:lnTo>
                        <a:lnTo>
                          <a:pt x="227" y="114"/>
                        </a:lnTo>
                        <a:lnTo>
                          <a:pt x="217" y="87"/>
                        </a:lnTo>
                        <a:lnTo>
                          <a:pt x="203" y="63"/>
                        </a:lnTo>
                        <a:lnTo>
                          <a:pt x="186" y="39"/>
                        </a:lnTo>
                        <a:lnTo>
                          <a:pt x="168" y="21"/>
                        </a:lnTo>
                        <a:lnTo>
                          <a:pt x="147" y="9"/>
                        </a:lnTo>
                        <a:lnTo>
                          <a:pt x="126" y="3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6" name="Freeform 146"/>
                  <p:cNvSpPr>
                    <a:spLocks/>
                  </p:cNvSpPr>
                  <p:nvPr/>
                </p:nvSpPr>
                <p:spPr bwMode="auto">
                  <a:xfrm>
                    <a:off x="3018052" y="1105061"/>
                    <a:ext cx="354013" cy="469900"/>
                  </a:xfrm>
                  <a:custGeom>
                    <a:avLst/>
                    <a:gdLst>
                      <a:gd name="T0" fmla="*/ 98 w 223"/>
                      <a:gd name="T1" fmla="*/ 0 h 296"/>
                      <a:gd name="T2" fmla="*/ 98 w 223"/>
                      <a:gd name="T3" fmla="*/ 0 h 296"/>
                      <a:gd name="T4" fmla="*/ 77 w 223"/>
                      <a:gd name="T5" fmla="*/ 6 h 296"/>
                      <a:gd name="T6" fmla="*/ 56 w 223"/>
                      <a:gd name="T7" fmla="*/ 15 h 296"/>
                      <a:gd name="T8" fmla="*/ 38 w 223"/>
                      <a:gd name="T9" fmla="*/ 30 h 296"/>
                      <a:gd name="T10" fmla="*/ 24 w 223"/>
                      <a:gd name="T11" fmla="*/ 51 h 296"/>
                      <a:gd name="T12" fmla="*/ 14 w 223"/>
                      <a:gd name="T13" fmla="*/ 72 h 296"/>
                      <a:gd name="T14" fmla="*/ 3 w 223"/>
                      <a:gd name="T15" fmla="*/ 99 h 296"/>
                      <a:gd name="T16" fmla="*/ 0 w 223"/>
                      <a:gd name="T17" fmla="*/ 125 h 296"/>
                      <a:gd name="T18" fmla="*/ 3 w 223"/>
                      <a:gd name="T19" fmla="*/ 155 h 296"/>
                      <a:gd name="T20" fmla="*/ 3 w 223"/>
                      <a:gd name="T21" fmla="*/ 155 h 296"/>
                      <a:gd name="T22" fmla="*/ 7 w 223"/>
                      <a:gd name="T23" fmla="*/ 185 h 296"/>
                      <a:gd name="T24" fmla="*/ 17 w 223"/>
                      <a:gd name="T25" fmla="*/ 212 h 296"/>
                      <a:gd name="T26" fmla="*/ 28 w 223"/>
                      <a:gd name="T27" fmla="*/ 236 h 296"/>
                      <a:gd name="T28" fmla="*/ 45 w 223"/>
                      <a:gd name="T29" fmla="*/ 257 h 296"/>
                      <a:gd name="T30" fmla="*/ 63 w 223"/>
                      <a:gd name="T31" fmla="*/ 275 h 296"/>
                      <a:gd name="T32" fmla="*/ 84 w 223"/>
                      <a:gd name="T33" fmla="*/ 287 h 296"/>
                      <a:gd name="T34" fmla="*/ 105 w 223"/>
                      <a:gd name="T35" fmla="*/ 293 h 296"/>
                      <a:gd name="T36" fmla="*/ 129 w 223"/>
                      <a:gd name="T37" fmla="*/ 296 h 296"/>
                      <a:gd name="T38" fmla="*/ 129 w 223"/>
                      <a:gd name="T39" fmla="*/ 296 h 296"/>
                      <a:gd name="T40" fmla="*/ 150 w 223"/>
                      <a:gd name="T41" fmla="*/ 290 h 296"/>
                      <a:gd name="T42" fmla="*/ 171 w 223"/>
                      <a:gd name="T43" fmla="*/ 281 h 296"/>
                      <a:gd name="T44" fmla="*/ 185 w 223"/>
                      <a:gd name="T45" fmla="*/ 266 h 296"/>
                      <a:gd name="T46" fmla="*/ 202 w 223"/>
                      <a:gd name="T47" fmla="*/ 245 h 296"/>
                      <a:gd name="T48" fmla="*/ 213 w 223"/>
                      <a:gd name="T49" fmla="*/ 224 h 296"/>
                      <a:gd name="T50" fmla="*/ 220 w 223"/>
                      <a:gd name="T51" fmla="*/ 197 h 296"/>
                      <a:gd name="T52" fmla="*/ 223 w 223"/>
                      <a:gd name="T53" fmla="*/ 170 h 296"/>
                      <a:gd name="T54" fmla="*/ 223 w 223"/>
                      <a:gd name="T55" fmla="*/ 140 h 296"/>
                      <a:gd name="T56" fmla="*/ 223 w 223"/>
                      <a:gd name="T57" fmla="*/ 140 h 296"/>
                      <a:gd name="T58" fmla="*/ 216 w 223"/>
                      <a:gd name="T59" fmla="*/ 111 h 296"/>
                      <a:gd name="T60" fmla="*/ 209 w 223"/>
                      <a:gd name="T61" fmla="*/ 84 h 296"/>
                      <a:gd name="T62" fmla="*/ 195 w 223"/>
                      <a:gd name="T63" fmla="*/ 60 h 296"/>
                      <a:gd name="T64" fmla="*/ 182 w 223"/>
                      <a:gd name="T65" fmla="*/ 39 h 296"/>
                      <a:gd name="T66" fmla="*/ 161 w 223"/>
                      <a:gd name="T67" fmla="*/ 21 h 296"/>
                      <a:gd name="T68" fmla="*/ 143 w 223"/>
                      <a:gd name="T69" fmla="*/ 9 h 296"/>
                      <a:gd name="T70" fmla="*/ 119 w 223"/>
                      <a:gd name="T71" fmla="*/ 3 h 296"/>
                      <a:gd name="T72" fmla="*/ 98 w 223"/>
                      <a:gd name="T73" fmla="*/ 0 h 296"/>
                      <a:gd name="T74" fmla="*/ 98 w 223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3" h="296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8" y="30"/>
                        </a:lnTo>
                        <a:lnTo>
                          <a:pt x="24" y="51"/>
                        </a:lnTo>
                        <a:lnTo>
                          <a:pt x="14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85"/>
                        </a:lnTo>
                        <a:lnTo>
                          <a:pt x="17" y="212"/>
                        </a:lnTo>
                        <a:lnTo>
                          <a:pt x="28" y="236"/>
                        </a:lnTo>
                        <a:lnTo>
                          <a:pt x="45" y="257"/>
                        </a:lnTo>
                        <a:lnTo>
                          <a:pt x="63" y="275"/>
                        </a:lnTo>
                        <a:lnTo>
                          <a:pt x="84" y="287"/>
                        </a:lnTo>
                        <a:lnTo>
                          <a:pt x="105" y="293"/>
                        </a:lnTo>
                        <a:lnTo>
                          <a:pt x="129" y="296"/>
                        </a:lnTo>
                        <a:lnTo>
                          <a:pt x="129" y="296"/>
                        </a:lnTo>
                        <a:lnTo>
                          <a:pt x="150" y="290"/>
                        </a:lnTo>
                        <a:lnTo>
                          <a:pt x="171" y="281"/>
                        </a:lnTo>
                        <a:lnTo>
                          <a:pt x="185" y="266"/>
                        </a:lnTo>
                        <a:lnTo>
                          <a:pt x="202" y="245"/>
                        </a:lnTo>
                        <a:lnTo>
                          <a:pt x="213" y="224"/>
                        </a:lnTo>
                        <a:lnTo>
                          <a:pt x="220" y="197"/>
                        </a:lnTo>
                        <a:lnTo>
                          <a:pt x="223" y="170"/>
                        </a:lnTo>
                        <a:lnTo>
                          <a:pt x="223" y="140"/>
                        </a:lnTo>
                        <a:lnTo>
                          <a:pt x="223" y="140"/>
                        </a:lnTo>
                        <a:lnTo>
                          <a:pt x="216" y="111"/>
                        </a:lnTo>
                        <a:lnTo>
                          <a:pt x="209" y="84"/>
                        </a:lnTo>
                        <a:lnTo>
                          <a:pt x="195" y="60"/>
                        </a:lnTo>
                        <a:lnTo>
                          <a:pt x="182" y="39"/>
                        </a:lnTo>
                        <a:lnTo>
                          <a:pt x="161" y="21"/>
                        </a:lnTo>
                        <a:lnTo>
                          <a:pt x="143" y="9"/>
                        </a:lnTo>
                        <a:lnTo>
                          <a:pt x="119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7" name="Freeform 147"/>
                  <p:cNvSpPr>
                    <a:spLocks/>
                  </p:cNvSpPr>
                  <p:nvPr/>
                </p:nvSpPr>
                <p:spPr bwMode="auto">
                  <a:xfrm>
                    <a:off x="3029165" y="1114586"/>
                    <a:ext cx="338138" cy="450850"/>
                  </a:xfrm>
                  <a:custGeom>
                    <a:avLst/>
                    <a:gdLst>
                      <a:gd name="T0" fmla="*/ 91 w 213"/>
                      <a:gd name="T1" fmla="*/ 0 h 284"/>
                      <a:gd name="T2" fmla="*/ 91 w 213"/>
                      <a:gd name="T3" fmla="*/ 0 h 284"/>
                      <a:gd name="T4" fmla="*/ 70 w 213"/>
                      <a:gd name="T5" fmla="*/ 6 h 284"/>
                      <a:gd name="T6" fmla="*/ 52 w 213"/>
                      <a:gd name="T7" fmla="*/ 15 h 284"/>
                      <a:gd name="T8" fmla="*/ 35 w 213"/>
                      <a:gd name="T9" fmla="*/ 30 h 284"/>
                      <a:gd name="T10" fmla="*/ 21 w 213"/>
                      <a:gd name="T11" fmla="*/ 48 h 284"/>
                      <a:gd name="T12" fmla="*/ 10 w 213"/>
                      <a:gd name="T13" fmla="*/ 69 h 284"/>
                      <a:gd name="T14" fmla="*/ 3 w 213"/>
                      <a:gd name="T15" fmla="*/ 96 h 284"/>
                      <a:gd name="T16" fmla="*/ 0 w 213"/>
                      <a:gd name="T17" fmla="*/ 122 h 284"/>
                      <a:gd name="T18" fmla="*/ 0 w 213"/>
                      <a:gd name="T19" fmla="*/ 149 h 284"/>
                      <a:gd name="T20" fmla="*/ 0 w 213"/>
                      <a:gd name="T21" fmla="*/ 149 h 284"/>
                      <a:gd name="T22" fmla="*/ 3 w 213"/>
                      <a:gd name="T23" fmla="*/ 179 h 284"/>
                      <a:gd name="T24" fmla="*/ 14 w 213"/>
                      <a:gd name="T25" fmla="*/ 203 h 284"/>
                      <a:gd name="T26" fmla="*/ 24 w 213"/>
                      <a:gd name="T27" fmla="*/ 227 h 284"/>
                      <a:gd name="T28" fmla="*/ 42 w 213"/>
                      <a:gd name="T29" fmla="*/ 248 h 284"/>
                      <a:gd name="T30" fmla="*/ 59 w 213"/>
                      <a:gd name="T31" fmla="*/ 263 h 284"/>
                      <a:gd name="T32" fmla="*/ 77 w 213"/>
                      <a:gd name="T33" fmla="*/ 275 h 284"/>
                      <a:gd name="T34" fmla="*/ 98 w 213"/>
                      <a:gd name="T35" fmla="*/ 281 h 284"/>
                      <a:gd name="T36" fmla="*/ 119 w 213"/>
                      <a:gd name="T37" fmla="*/ 284 h 284"/>
                      <a:gd name="T38" fmla="*/ 119 w 213"/>
                      <a:gd name="T39" fmla="*/ 284 h 284"/>
                      <a:gd name="T40" fmla="*/ 140 w 213"/>
                      <a:gd name="T41" fmla="*/ 278 h 284"/>
                      <a:gd name="T42" fmla="*/ 161 w 213"/>
                      <a:gd name="T43" fmla="*/ 269 h 284"/>
                      <a:gd name="T44" fmla="*/ 178 w 213"/>
                      <a:gd name="T45" fmla="*/ 254 h 284"/>
                      <a:gd name="T46" fmla="*/ 192 w 213"/>
                      <a:gd name="T47" fmla="*/ 236 h 284"/>
                      <a:gd name="T48" fmla="*/ 202 w 213"/>
                      <a:gd name="T49" fmla="*/ 215 h 284"/>
                      <a:gd name="T50" fmla="*/ 209 w 213"/>
                      <a:gd name="T51" fmla="*/ 191 h 284"/>
                      <a:gd name="T52" fmla="*/ 213 w 213"/>
                      <a:gd name="T53" fmla="*/ 164 h 284"/>
                      <a:gd name="T54" fmla="*/ 213 w 213"/>
                      <a:gd name="T55" fmla="*/ 134 h 284"/>
                      <a:gd name="T56" fmla="*/ 213 w 213"/>
                      <a:gd name="T57" fmla="*/ 134 h 284"/>
                      <a:gd name="T58" fmla="*/ 206 w 213"/>
                      <a:gd name="T59" fmla="*/ 108 h 284"/>
                      <a:gd name="T60" fmla="*/ 199 w 213"/>
                      <a:gd name="T61" fmla="*/ 81 h 284"/>
                      <a:gd name="T62" fmla="*/ 185 w 213"/>
                      <a:gd name="T63" fmla="*/ 57 h 284"/>
                      <a:gd name="T64" fmla="*/ 171 w 213"/>
                      <a:gd name="T65" fmla="*/ 36 h 284"/>
                      <a:gd name="T66" fmla="*/ 154 w 213"/>
                      <a:gd name="T67" fmla="*/ 21 h 284"/>
                      <a:gd name="T68" fmla="*/ 133 w 213"/>
                      <a:gd name="T69" fmla="*/ 9 h 284"/>
                      <a:gd name="T70" fmla="*/ 112 w 213"/>
                      <a:gd name="T71" fmla="*/ 3 h 284"/>
                      <a:gd name="T72" fmla="*/ 91 w 213"/>
                      <a:gd name="T73" fmla="*/ 0 h 284"/>
                      <a:gd name="T74" fmla="*/ 91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70" y="6"/>
                        </a:lnTo>
                        <a:lnTo>
                          <a:pt x="52" y="15"/>
                        </a:lnTo>
                        <a:lnTo>
                          <a:pt x="35" y="30"/>
                        </a:lnTo>
                        <a:lnTo>
                          <a:pt x="21" y="48"/>
                        </a:lnTo>
                        <a:lnTo>
                          <a:pt x="10" y="69"/>
                        </a:lnTo>
                        <a:lnTo>
                          <a:pt x="3" y="96"/>
                        </a:lnTo>
                        <a:lnTo>
                          <a:pt x="0" y="12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3" y="179"/>
                        </a:lnTo>
                        <a:lnTo>
                          <a:pt x="14" y="203"/>
                        </a:lnTo>
                        <a:lnTo>
                          <a:pt x="24" y="227"/>
                        </a:lnTo>
                        <a:lnTo>
                          <a:pt x="42" y="248"/>
                        </a:lnTo>
                        <a:lnTo>
                          <a:pt x="59" y="263"/>
                        </a:lnTo>
                        <a:lnTo>
                          <a:pt x="77" y="275"/>
                        </a:lnTo>
                        <a:lnTo>
                          <a:pt x="98" y="281"/>
                        </a:lnTo>
                        <a:lnTo>
                          <a:pt x="119" y="284"/>
                        </a:lnTo>
                        <a:lnTo>
                          <a:pt x="119" y="284"/>
                        </a:lnTo>
                        <a:lnTo>
                          <a:pt x="140" y="278"/>
                        </a:lnTo>
                        <a:lnTo>
                          <a:pt x="161" y="269"/>
                        </a:lnTo>
                        <a:lnTo>
                          <a:pt x="178" y="254"/>
                        </a:lnTo>
                        <a:lnTo>
                          <a:pt x="192" y="236"/>
                        </a:lnTo>
                        <a:lnTo>
                          <a:pt x="202" y="215"/>
                        </a:lnTo>
                        <a:lnTo>
                          <a:pt x="209" y="191"/>
                        </a:lnTo>
                        <a:lnTo>
                          <a:pt x="213" y="164"/>
                        </a:lnTo>
                        <a:lnTo>
                          <a:pt x="213" y="134"/>
                        </a:lnTo>
                        <a:lnTo>
                          <a:pt x="213" y="134"/>
                        </a:lnTo>
                        <a:lnTo>
                          <a:pt x="206" y="108"/>
                        </a:lnTo>
                        <a:lnTo>
                          <a:pt x="199" y="81"/>
                        </a:lnTo>
                        <a:lnTo>
                          <a:pt x="185" y="57"/>
                        </a:lnTo>
                        <a:lnTo>
                          <a:pt x="171" y="36"/>
                        </a:lnTo>
                        <a:lnTo>
                          <a:pt x="154" y="21"/>
                        </a:lnTo>
                        <a:lnTo>
                          <a:pt x="133" y="9"/>
                        </a:lnTo>
                        <a:lnTo>
                          <a:pt x="112" y="3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8" name="Freeform 148"/>
                  <p:cNvSpPr>
                    <a:spLocks/>
                  </p:cNvSpPr>
                  <p:nvPr/>
                </p:nvSpPr>
                <p:spPr bwMode="auto">
                  <a:xfrm>
                    <a:off x="3033927" y="1128874"/>
                    <a:ext cx="322263" cy="427038"/>
                  </a:xfrm>
                  <a:custGeom>
                    <a:avLst/>
                    <a:gdLst>
                      <a:gd name="T0" fmla="*/ 88 w 203"/>
                      <a:gd name="T1" fmla="*/ 0 h 269"/>
                      <a:gd name="T2" fmla="*/ 88 w 203"/>
                      <a:gd name="T3" fmla="*/ 0 h 269"/>
                      <a:gd name="T4" fmla="*/ 70 w 203"/>
                      <a:gd name="T5" fmla="*/ 3 h 269"/>
                      <a:gd name="T6" fmla="*/ 49 w 203"/>
                      <a:gd name="T7" fmla="*/ 12 h 269"/>
                      <a:gd name="T8" fmla="*/ 35 w 203"/>
                      <a:gd name="T9" fmla="*/ 27 h 269"/>
                      <a:gd name="T10" fmla="*/ 21 w 203"/>
                      <a:gd name="T11" fmla="*/ 45 h 269"/>
                      <a:gd name="T12" fmla="*/ 11 w 203"/>
                      <a:gd name="T13" fmla="*/ 66 h 269"/>
                      <a:gd name="T14" fmla="*/ 4 w 203"/>
                      <a:gd name="T15" fmla="*/ 87 h 269"/>
                      <a:gd name="T16" fmla="*/ 0 w 203"/>
                      <a:gd name="T17" fmla="*/ 113 h 269"/>
                      <a:gd name="T18" fmla="*/ 0 w 203"/>
                      <a:gd name="T19" fmla="*/ 140 h 269"/>
                      <a:gd name="T20" fmla="*/ 0 w 203"/>
                      <a:gd name="T21" fmla="*/ 140 h 269"/>
                      <a:gd name="T22" fmla="*/ 7 w 203"/>
                      <a:gd name="T23" fmla="*/ 167 h 269"/>
                      <a:gd name="T24" fmla="*/ 14 w 203"/>
                      <a:gd name="T25" fmla="*/ 191 h 269"/>
                      <a:gd name="T26" fmla="*/ 28 w 203"/>
                      <a:gd name="T27" fmla="*/ 215 h 269"/>
                      <a:gd name="T28" fmla="*/ 42 w 203"/>
                      <a:gd name="T29" fmla="*/ 233 h 269"/>
                      <a:gd name="T30" fmla="*/ 56 w 203"/>
                      <a:gd name="T31" fmla="*/ 248 h 269"/>
                      <a:gd name="T32" fmla="*/ 77 w 203"/>
                      <a:gd name="T33" fmla="*/ 260 h 269"/>
                      <a:gd name="T34" fmla="*/ 95 w 203"/>
                      <a:gd name="T35" fmla="*/ 266 h 269"/>
                      <a:gd name="T36" fmla="*/ 116 w 203"/>
                      <a:gd name="T37" fmla="*/ 269 h 269"/>
                      <a:gd name="T38" fmla="*/ 116 w 203"/>
                      <a:gd name="T39" fmla="*/ 269 h 269"/>
                      <a:gd name="T40" fmla="*/ 137 w 203"/>
                      <a:gd name="T41" fmla="*/ 263 h 269"/>
                      <a:gd name="T42" fmla="*/ 154 w 203"/>
                      <a:gd name="T43" fmla="*/ 254 h 269"/>
                      <a:gd name="T44" fmla="*/ 172 w 203"/>
                      <a:gd name="T45" fmla="*/ 242 h 269"/>
                      <a:gd name="T46" fmla="*/ 182 w 203"/>
                      <a:gd name="T47" fmla="*/ 224 h 269"/>
                      <a:gd name="T48" fmla="*/ 192 w 203"/>
                      <a:gd name="T49" fmla="*/ 203 h 269"/>
                      <a:gd name="T50" fmla="*/ 199 w 203"/>
                      <a:gd name="T51" fmla="*/ 179 h 269"/>
                      <a:gd name="T52" fmla="*/ 203 w 203"/>
                      <a:gd name="T53" fmla="*/ 152 h 269"/>
                      <a:gd name="T54" fmla="*/ 203 w 203"/>
                      <a:gd name="T55" fmla="*/ 125 h 269"/>
                      <a:gd name="T56" fmla="*/ 203 w 203"/>
                      <a:gd name="T57" fmla="*/ 125 h 269"/>
                      <a:gd name="T58" fmla="*/ 199 w 203"/>
                      <a:gd name="T59" fmla="*/ 99 h 269"/>
                      <a:gd name="T60" fmla="*/ 189 w 203"/>
                      <a:gd name="T61" fmla="*/ 75 h 269"/>
                      <a:gd name="T62" fmla="*/ 179 w 203"/>
                      <a:gd name="T63" fmla="*/ 51 h 269"/>
                      <a:gd name="T64" fmla="*/ 165 w 203"/>
                      <a:gd name="T65" fmla="*/ 33 h 269"/>
                      <a:gd name="T66" fmla="*/ 147 w 203"/>
                      <a:gd name="T67" fmla="*/ 18 h 269"/>
                      <a:gd name="T68" fmla="*/ 130 w 203"/>
                      <a:gd name="T69" fmla="*/ 6 h 269"/>
                      <a:gd name="T70" fmla="*/ 109 w 203"/>
                      <a:gd name="T71" fmla="*/ 0 h 269"/>
                      <a:gd name="T72" fmla="*/ 88 w 203"/>
                      <a:gd name="T73" fmla="*/ 0 h 269"/>
                      <a:gd name="T74" fmla="*/ 88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88" y="0"/>
                        </a:moveTo>
                        <a:lnTo>
                          <a:pt x="88" y="0"/>
                        </a:lnTo>
                        <a:lnTo>
                          <a:pt x="70" y="3"/>
                        </a:lnTo>
                        <a:lnTo>
                          <a:pt x="49" y="12"/>
                        </a:lnTo>
                        <a:lnTo>
                          <a:pt x="35" y="27"/>
                        </a:lnTo>
                        <a:lnTo>
                          <a:pt x="21" y="45"/>
                        </a:lnTo>
                        <a:lnTo>
                          <a:pt x="11" y="66"/>
                        </a:lnTo>
                        <a:lnTo>
                          <a:pt x="4" y="87"/>
                        </a:lnTo>
                        <a:lnTo>
                          <a:pt x="0" y="113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7" y="167"/>
                        </a:lnTo>
                        <a:lnTo>
                          <a:pt x="14" y="191"/>
                        </a:lnTo>
                        <a:lnTo>
                          <a:pt x="28" y="215"/>
                        </a:lnTo>
                        <a:lnTo>
                          <a:pt x="42" y="233"/>
                        </a:lnTo>
                        <a:lnTo>
                          <a:pt x="56" y="248"/>
                        </a:lnTo>
                        <a:lnTo>
                          <a:pt x="77" y="260"/>
                        </a:lnTo>
                        <a:lnTo>
                          <a:pt x="95" y="266"/>
                        </a:lnTo>
                        <a:lnTo>
                          <a:pt x="116" y="269"/>
                        </a:lnTo>
                        <a:lnTo>
                          <a:pt x="116" y="269"/>
                        </a:lnTo>
                        <a:lnTo>
                          <a:pt x="137" y="263"/>
                        </a:lnTo>
                        <a:lnTo>
                          <a:pt x="154" y="254"/>
                        </a:lnTo>
                        <a:lnTo>
                          <a:pt x="172" y="242"/>
                        </a:lnTo>
                        <a:lnTo>
                          <a:pt x="182" y="224"/>
                        </a:lnTo>
                        <a:lnTo>
                          <a:pt x="192" y="203"/>
                        </a:lnTo>
                        <a:lnTo>
                          <a:pt x="199" y="179"/>
                        </a:lnTo>
                        <a:lnTo>
                          <a:pt x="203" y="152"/>
                        </a:lnTo>
                        <a:lnTo>
                          <a:pt x="203" y="125"/>
                        </a:lnTo>
                        <a:lnTo>
                          <a:pt x="203" y="125"/>
                        </a:lnTo>
                        <a:lnTo>
                          <a:pt x="199" y="99"/>
                        </a:lnTo>
                        <a:lnTo>
                          <a:pt x="189" y="75"/>
                        </a:lnTo>
                        <a:lnTo>
                          <a:pt x="179" y="51"/>
                        </a:lnTo>
                        <a:lnTo>
                          <a:pt x="165" y="33"/>
                        </a:lnTo>
                        <a:lnTo>
                          <a:pt x="147" y="18"/>
                        </a:lnTo>
                        <a:lnTo>
                          <a:pt x="130" y="6"/>
                        </a:lnTo>
                        <a:lnTo>
                          <a:pt x="10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9" name="Freeform 149"/>
                  <p:cNvSpPr>
                    <a:spLocks/>
                  </p:cNvSpPr>
                  <p:nvPr/>
                </p:nvSpPr>
                <p:spPr bwMode="auto">
                  <a:xfrm>
                    <a:off x="3045040" y="1138399"/>
                    <a:ext cx="304800" cy="407988"/>
                  </a:xfrm>
                  <a:custGeom>
                    <a:avLst/>
                    <a:gdLst>
                      <a:gd name="T0" fmla="*/ 84 w 192"/>
                      <a:gd name="T1" fmla="*/ 0 h 257"/>
                      <a:gd name="T2" fmla="*/ 84 w 192"/>
                      <a:gd name="T3" fmla="*/ 0 h 257"/>
                      <a:gd name="T4" fmla="*/ 63 w 192"/>
                      <a:gd name="T5" fmla="*/ 3 h 257"/>
                      <a:gd name="T6" fmla="*/ 46 w 192"/>
                      <a:gd name="T7" fmla="*/ 12 h 257"/>
                      <a:gd name="T8" fmla="*/ 32 w 192"/>
                      <a:gd name="T9" fmla="*/ 24 h 257"/>
                      <a:gd name="T10" fmla="*/ 18 w 192"/>
                      <a:gd name="T11" fmla="*/ 42 h 257"/>
                      <a:gd name="T12" fmla="*/ 7 w 192"/>
                      <a:gd name="T13" fmla="*/ 63 h 257"/>
                      <a:gd name="T14" fmla="*/ 0 w 192"/>
                      <a:gd name="T15" fmla="*/ 84 h 257"/>
                      <a:gd name="T16" fmla="*/ 0 w 192"/>
                      <a:gd name="T17" fmla="*/ 107 h 257"/>
                      <a:gd name="T18" fmla="*/ 0 w 192"/>
                      <a:gd name="T19" fmla="*/ 134 h 257"/>
                      <a:gd name="T20" fmla="*/ 0 w 192"/>
                      <a:gd name="T21" fmla="*/ 134 h 257"/>
                      <a:gd name="T22" fmla="*/ 4 w 192"/>
                      <a:gd name="T23" fmla="*/ 161 h 257"/>
                      <a:gd name="T24" fmla="*/ 11 w 192"/>
                      <a:gd name="T25" fmla="*/ 185 h 257"/>
                      <a:gd name="T26" fmla="*/ 25 w 192"/>
                      <a:gd name="T27" fmla="*/ 206 h 257"/>
                      <a:gd name="T28" fmla="*/ 35 w 192"/>
                      <a:gd name="T29" fmla="*/ 224 h 257"/>
                      <a:gd name="T30" fmla="*/ 53 w 192"/>
                      <a:gd name="T31" fmla="*/ 239 h 257"/>
                      <a:gd name="T32" fmla="*/ 70 w 192"/>
                      <a:gd name="T33" fmla="*/ 248 h 257"/>
                      <a:gd name="T34" fmla="*/ 88 w 192"/>
                      <a:gd name="T35" fmla="*/ 254 h 257"/>
                      <a:gd name="T36" fmla="*/ 109 w 192"/>
                      <a:gd name="T37" fmla="*/ 257 h 257"/>
                      <a:gd name="T38" fmla="*/ 109 w 192"/>
                      <a:gd name="T39" fmla="*/ 257 h 257"/>
                      <a:gd name="T40" fmla="*/ 126 w 192"/>
                      <a:gd name="T41" fmla="*/ 251 h 257"/>
                      <a:gd name="T42" fmla="*/ 144 w 192"/>
                      <a:gd name="T43" fmla="*/ 242 h 257"/>
                      <a:gd name="T44" fmla="*/ 161 w 192"/>
                      <a:gd name="T45" fmla="*/ 230 h 257"/>
                      <a:gd name="T46" fmla="*/ 172 w 192"/>
                      <a:gd name="T47" fmla="*/ 212 h 257"/>
                      <a:gd name="T48" fmla="*/ 182 w 192"/>
                      <a:gd name="T49" fmla="*/ 194 h 257"/>
                      <a:gd name="T50" fmla="*/ 189 w 192"/>
                      <a:gd name="T51" fmla="*/ 170 h 257"/>
                      <a:gd name="T52" fmla="*/ 192 w 192"/>
                      <a:gd name="T53" fmla="*/ 146 h 257"/>
                      <a:gd name="T54" fmla="*/ 192 w 192"/>
                      <a:gd name="T55" fmla="*/ 119 h 257"/>
                      <a:gd name="T56" fmla="*/ 192 w 192"/>
                      <a:gd name="T57" fmla="*/ 119 h 257"/>
                      <a:gd name="T58" fmla="*/ 185 w 192"/>
                      <a:gd name="T59" fmla="*/ 96 h 257"/>
                      <a:gd name="T60" fmla="*/ 178 w 192"/>
                      <a:gd name="T61" fmla="*/ 72 h 257"/>
                      <a:gd name="T62" fmla="*/ 168 w 192"/>
                      <a:gd name="T63" fmla="*/ 51 h 257"/>
                      <a:gd name="T64" fmla="*/ 154 w 192"/>
                      <a:gd name="T65" fmla="*/ 33 h 257"/>
                      <a:gd name="T66" fmla="*/ 140 w 192"/>
                      <a:gd name="T67" fmla="*/ 18 h 257"/>
                      <a:gd name="T68" fmla="*/ 123 w 192"/>
                      <a:gd name="T69" fmla="*/ 6 h 257"/>
                      <a:gd name="T70" fmla="*/ 102 w 192"/>
                      <a:gd name="T71" fmla="*/ 0 h 257"/>
                      <a:gd name="T72" fmla="*/ 84 w 192"/>
                      <a:gd name="T73" fmla="*/ 0 h 257"/>
                      <a:gd name="T74" fmla="*/ 84 w 192"/>
                      <a:gd name="T7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7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63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42"/>
                        </a:lnTo>
                        <a:lnTo>
                          <a:pt x="7" y="63"/>
                        </a:lnTo>
                        <a:lnTo>
                          <a:pt x="0" y="84"/>
                        </a:lnTo>
                        <a:lnTo>
                          <a:pt x="0" y="107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" y="161"/>
                        </a:lnTo>
                        <a:lnTo>
                          <a:pt x="11" y="185"/>
                        </a:lnTo>
                        <a:lnTo>
                          <a:pt x="25" y="206"/>
                        </a:lnTo>
                        <a:lnTo>
                          <a:pt x="35" y="224"/>
                        </a:lnTo>
                        <a:lnTo>
                          <a:pt x="53" y="239"/>
                        </a:lnTo>
                        <a:lnTo>
                          <a:pt x="70" y="248"/>
                        </a:lnTo>
                        <a:lnTo>
                          <a:pt x="88" y="254"/>
                        </a:lnTo>
                        <a:lnTo>
                          <a:pt x="109" y="257"/>
                        </a:lnTo>
                        <a:lnTo>
                          <a:pt x="109" y="257"/>
                        </a:lnTo>
                        <a:lnTo>
                          <a:pt x="126" y="251"/>
                        </a:lnTo>
                        <a:lnTo>
                          <a:pt x="144" y="242"/>
                        </a:lnTo>
                        <a:lnTo>
                          <a:pt x="161" y="230"/>
                        </a:lnTo>
                        <a:lnTo>
                          <a:pt x="172" y="212"/>
                        </a:lnTo>
                        <a:lnTo>
                          <a:pt x="182" y="194"/>
                        </a:lnTo>
                        <a:lnTo>
                          <a:pt x="189" y="170"/>
                        </a:lnTo>
                        <a:lnTo>
                          <a:pt x="192" y="146"/>
                        </a:lnTo>
                        <a:lnTo>
                          <a:pt x="192" y="119"/>
                        </a:lnTo>
                        <a:lnTo>
                          <a:pt x="192" y="119"/>
                        </a:lnTo>
                        <a:lnTo>
                          <a:pt x="185" y="96"/>
                        </a:lnTo>
                        <a:lnTo>
                          <a:pt x="178" y="72"/>
                        </a:lnTo>
                        <a:lnTo>
                          <a:pt x="168" y="51"/>
                        </a:lnTo>
                        <a:lnTo>
                          <a:pt x="154" y="33"/>
                        </a:lnTo>
                        <a:lnTo>
                          <a:pt x="140" y="18"/>
                        </a:lnTo>
                        <a:lnTo>
                          <a:pt x="123" y="6"/>
                        </a:lnTo>
                        <a:lnTo>
                          <a:pt x="102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0" name="Freeform 150"/>
                  <p:cNvSpPr>
                    <a:spLocks/>
                  </p:cNvSpPr>
                  <p:nvPr/>
                </p:nvSpPr>
                <p:spPr bwMode="auto">
                  <a:xfrm>
                    <a:off x="3051390" y="1147924"/>
                    <a:ext cx="293688" cy="384175"/>
                  </a:xfrm>
                  <a:custGeom>
                    <a:avLst/>
                    <a:gdLst>
                      <a:gd name="T0" fmla="*/ 80 w 185"/>
                      <a:gd name="T1" fmla="*/ 0 h 242"/>
                      <a:gd name="T2" fmla="*/ 80 w 185"/>
                      <a:gd name="T3" fmla="*/ 0 h 242"/>
                      <a:gd name="T4" fmla="*/ 63 w 185"/>
                      <a:gd name="T5" fmla="*/ 3 h 242"/>
                      <a:gd name="T6" fmla="*/ 45 w 185"/>
                      <a:gd name="T7" fmla="*/ 12 h 242"/>
                      <a:gd name="T8" fmla="*/ 31 w 185"/>
                      <a:gd name="T9" fmla="*/ 24 h 242"/>
                      <a:gd name="T10" fmla="*/ 17 w 185"/>
                      <a:gd name="T11" fmla="*/ 39 h 242"/>
                      <a:gd name="T12" fmla="*/ 10 w 185"/>
                      <a:gd name="T13" fmla="*/ 60 h 242"/>
                      <a:gd name="T14" fmla="*/ 3 w 185"/>
                      <a:gd name="T15" fmla="*/ 81 h 242"/>
                      <a:gd name="T16" fmla="*/ 0 w 185"/>
                      <a:gd name="T17" fmla="*/ 104 h 242"/>
                      <a:gd name="T18" fmla="*/ 0 w 185"/>
                      <a:gd name="T19" fmla="*/ 128 h 242"/>
                      <a:gd name="T20" fmla="*/ 0 w 185"/>
                      <a:gd name="T21" fmla="*/ 128 h 242"/>
                      <a:gd name="T22" fmla="*/ 3 w 185"/>
                      <a:gd name="T23" fmla="*/ 152 h 242"/>
                      <a:gd name="T24" fmla="*/ 14 w 185"/>
                      <a:gd name="T25" fmla="*/ 176 h 242"/>
                      <a:gd name="T26" fmla="*/ 24 w 185"/>
                      <a:gd name="T27" fmla="*/ 194 h 242"/>
                      <a:gd name="T28" fmla="*/ 35 w 185"/>
                      <a:gd name="T29" fmla="*/ 212 h 242"/>
                      <a:gd name="T30" fmla="*/ 52 w 185"/>
                      <a:gd name="T31" fmla="*/ 227 h 242"/>
                      <a:gd name="T32" fmla="*/ 66 w 185"/>
                      <a:gd name="T33" fmla="*/ 236 h 242"/>
                      <a:gd name="T34" fmla="*/ 84 w 185"/>
                      <a:gd name="T35" fmla="*/ 242 h 242"/>
                      <a:gd name="T36" fmla="*/ 105 w 185"/>
                      <a:gd name="T37" fmla="*/ 242 h 242"/>
                      <a:gd name="T38" fmla="*/ 105 w 185"/>
                      <a:gd name="T39" fmla="*/ 242 h 242"/>
                      <a:gd name="T40" fmla="*/ 122 w 185"/>
                      <a:gd name="T41" fmla="*/ 239 h 242"/>
                      <a:gd name="T42" fmla="*/ 140 w 185"/>
                      <a:gd name="T43" fmla="*/ 230 h 242"/>
                      <a:gd name="T44" fmla="*/ 154 w 185"/>
                      <a:gd name="T45" fmla="*/ 218 h 242"/>
                      <a:gd name="T46" fmla="*/ 164 w 185"/>
                      <a:gd name="T47" fmla="*/ 203 h 242"/>
                      <a:gd name="T48" fmla="*/ 174 w 185"/>
                      <a:gd name="T49" fmla="*/ 185 h 242"/>
                      <a:gd name="T50" fmla="*/ 181 w 185"/>
                      <a:gd name="T51" fmla="*/ 161 h 242"/>
                      <a:gd name="T52" fmla="*/ 185 w 185"/>
                      <a:gd name="T53" fmla="*/ 140 h 242"/>
                      <a:gd name="T54" fmla="*/ 181 w 185"/>
                      <a:gd name="T55" fmla="*/ 113 h 242"/>
                      <a:gd name="T56" fmla="*/ 181 w 185"/>
                      <a:gd name="T57" fmla="*/ 113 h 242"/>
                      <a:gd name="T58" fmla="*/ 178 w 185"/>
                      <a:gd name="T59" fmla="*/ 90 h 242"/>
                      <a:gd name="T60" fmla="*/ 171 w 185"/>
                      <a:gd name="T61" fmla="*/ 69 h 242"/>
                      <a:gd name="T62" fmla="*/ 161 w 185"/>
                      <a:gd name="T63" fmla="*/ 48 h 242"/>
                      <a:gd name="T64" fmla="*/ 147 w 185"/>
                      <a:gd name="T65" fmla="*/ 30 h 242"/>
                      <a:gd name="T66" fmla="*/ 133 w 185"/>
                      <a:gd name="T67" fmla="*/ 18 h 242"/>
                      <a:gd name="T68" fmla="*/ 115 w 185"/>
                      <a:gd name="T69" fmla="*/ 6 h 242"/>
                      <a:gd name="T70" fmla="*/ 98 w 185"/>
                      <a:gd name="T71" fmla="*/ 0 h 242"/>
                      <a:gd name="T72" fmla="*/ 80 w 185"/>
                      <a:gd name="T73" fmla="*/ 0 h 242"/>
                      <a:gd name="T74" fmla="*/ 80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63" y="3"/>
                        </a:lnTo>
                        <a:lnTo>
                          <a:pt x="45" y="12"/>
                        </a:lnTo>
                        <a:lnTo>
                          <a:pt x="31" y="24"/>
                        </a:lnTo>
                        <a:lnTo>
                          <a:pt x="17" y="39"/>
                        </a:lnTo>
                        <a:lnTo>
                          <a:pt x="10" y="60"/>
                        </a:lnTo>
                        <a:lnTo>
                          <a:pt x="3" y="81"/>
                        </a:lnTo>
                        <a:lnTo>
                          <a:pt x="0" y="104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3" y="152"/>
                        </a:lnTo>
                        <a:lnTo>
                          <a:pt x="14" y="176"/>
                        </a:lnTo>
                        <a:lnTo>
                          <a:pt x="24" y="194"/>
                        </a:lnTo>
                        <a:lnTo>
                          <a:pt x="35" y="212"/>
                        </a:lnTo>
                        <a:lnTo>
                          <a:pt x="52" y="227"/>
                        </a:lnTo>
                        <a:lnTo>
                          <a:pt x="66" y="236"/>
                        </a:lnTo>
                        <a:lnTo>
                          <a:pt x="84" y="242"/>
                        </a:lnTo>
                        <a:lnTo>
                          <a:pt x="105" y="242"/>
                        </a:lnTo>
                        <a:lnTo>
                          <a:pt x="105" y="242"/>
                        </a:lnTo>
                        <a:lnTo>
                          <a:pt x="122" y="239"/>
                        </a:lnTo>
                        <a:lnTo>
                          <a:pt x="140" y="230"/>
                        </a:lnTo>
                        <a:lnTo>
                          <a:pt x="154" y="218"/>
                        </a:lnTo>
                        <a:lnTo>
                          <a:pt x="164" y="203"/>
                        </a:lnTo>
                        <a:lnTo>
                          <a:pt x="174" y="185"/>
                        </a:lnTo>
                        <a:lnTo>
                          <a:pt x="181" y="161"/>
                        </a:lnTo>
                        <a:lnTo>
                          <a:pt x="185" y="140"/>
                        </a:lnTo>
                        <a:lnTo>
                          <a:pt x="181" y="113"/>
                        </a:lnTo>
                        <a:lnTo>
                          <a:pt x="181" y="113"/>
                        </a:lnTo>
                        <a:lnTo>
                          <a:pt x="178" y="90"/>
                        </a:lnTo>
                        <a:lnTo>
                          <a:pt x="171" y="69"/>
                        </a:lnTo>
                        <a:lnTo>
                          <a:pt x="161" y="48"/>
                        </a:lnTo>
                        <a:lnTo>
                          <a:pt x="147" y="30"/>
                        </a:lnTo>
                        <a:lnTo>
                          <a:pt x="133" y="18"/>
                        </a:lnTo>
                        <a:lnTo>
                          <a:pt x="115" y="6"/>
                        </a:lnTo>
                        <a:lnTo>
                          <a:pt x="98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1" name="Freeform 151"/>
                  <p:cNvSpPr>
                    <a:spLocks/>
                  </p:cNvSpPr>
                  <p:nvPr/>
                </p:nvSpPr>
                <p:spPr bwMode="auto">
                  <a:xfrm>
                    <a:off x="3056152" y="1157449"/>
                    <a:ext cx="277813" cy="365125"/>
                  </a:xfrm>
                  <a:custGeom>
                    <a:avLst/>
                    <a:gdLst>
                      <a:gd name="T0" fmla="*/ 77 w 175"/>
                      <a:gd name="T1" fmla="*/ 0 h 230"/>
                      <a:gd name="T2" fmla="*/ 77 w 175"/>
                      <a:gd name="T3" fmla="*/ 0 h 230"/>
                      <a:gd name="T4" fmla="*/ 60 w 175"/>
                      <a:gd name="T5" fmla="*/ 3 h 230"/>
                      <a:gd name="T6" fmla="*/ 46 w 175"/>
                      <a:gd name="T7" fmla="*/ 12 h 230"/>
                      <a:gd name="T8" fmla="*/ 32 w 175"/>
                      <a:gd name="T9" fmla="*/ 24 h 230"/>
                      <a:gd name="T10" fmla="*/ 18 w 175"/>
                      <a:gd name="T11" fmla="*/ 39 h 230"/>
                      <a:gd name="T12" fmla="*/ 11 w 175"/>
                      <a:gd name="T13" fmla="*/ 57 h 230"/>
                      <a:gd name="T14" fmla="*/ 4 w 175"/>
                      <a:gd name="T15" fmla="*/ 78 h 230"/>
                      <a:gd name="T16" fmla="*/ 0 w 175"/>
                      <a:gd name="T17" fmla="*/ 98 h 230"/>
                      <a:gd name="T18" fmla="*/ 0 w 175"/>
                      <a:gd name="T19" fmla="*/ 122 h 230"/>
                      <a:gd name="T20" fmla="*/ 0 w 175"/>
                      <a:gd name="T21" fmla="*/ 122 h 230"/>
                      <a:gd name="T22" fmla="*/ 7 w 175"/>
                      <a:gd name="T23" fmla="*/ 146 h 230"/>
                      <a:gd name="T24" fmla="*/ 14 w 175"/>
                      <a:gd name="T25" fmla="*/ 167 h 230"/>
                      <a:gd name="T26" fmla="*/ 25 w 175"/>
                      <a:gd name="T27" fmla="*/ 185 h 230"/>
                      <a:gd name="T28" fmla="*/ 35 w 175"/>
                      <a:gd name="T29" fmla="*/ 200 h 230"/>
                      <a:gd name="T30" fmla="*/ 49 w 175"/>
                      <a:gd name="T31" fmla="*/ 215 h 230"/>
                      <a:gd name="T32" fmla="*/ 67 w 175"/>
                      <a:gd name="T33" fmla="*/ 224 h 230"/>
                      <a:gd name="T34" fmla="*/ 84 w 175"/>
                      <a:gd name="T35" fmla="*/ 230 h 230"/>
                      <a:gd name="T36" fmla="*/ 102 w 175"/>
                      <a:gd name="T37" fmla="*/ 230 h 230"/>
                      <a:gd name="T38" fmla="*/ 102 w 175"/>
                      <a:gd name="T39" fmla="*/ 230 h 230"/>
                      <a:gd name="T40" fmla="*/ 119 w 175"/>
                      <a:gd name="T41" fmla="*/ 227 h 230"/>
                      <a:gd name="T42" fmla="*/ 133 w 175"/>
                      <a:gd name="T43" fmla="*/ 218 h 230"/>
                      <a:gd name="T44" fmla="*/ 147 w 175"/>
                      <a:gd name="T45" fmla="*/ 206 h 230"/>
                      <a:gd name="T46" fmla="*/ 158 w 175"/>
                      <a:gd name="T47" fmla="*/ 191 h 230"/>
                      <a:gd name="T48" fmla="*/ 168 w 175"/>
                      <a:gd name="T49" fmla="*/ 173 h 230"/>
                      <a:gd name="T50" fmla="*/ 171 w 175"/>
                      <a:gd name="T51" fmla="*/ 155 h 230"/>
                      <a:gd name="T52" fmla="*/ 175 w 175"/>
                      <a:gd name="T53" fmla="*/ 131 h 230"/>
                      <a:gd name="T54" fmla="*/ 175 w 175"/>
                      <a:gd name="T55" fmla="*/ 107 h 230"/>
                      <a:gd name="T56" fmla="*/ 175 w 175"/>
                      <a:gd name="T57" fmla="*/ 107 h 230"/>
                      <a:gd name="T58" fmla="*/ 171 w 175"/>
                      <a:gd name="T59" fmla="*/ 87 h 230"/>
                      <a:gd name="T60" fmla="*/ 165 w 175"/>
                      <a:gd name="T61" fmla="*/ 66 h 230"/>
                      <a:gd name="T62" fmla="*/ 154 w 175"/>
                      <a:gd name="T63" fmla="*/ 45 h 230"/>
                      <a:gd name="T64" fmla="*/ 140 w 175"/>
                      <a:gd name="T65" fmla="*/ 30 h 230"/>
                      <a:gd name="T66" fmla="*/ 126 w 175"/>
                      <a:gd name="T67" fmla="*/ 15 h 230"/>
                      <a:gd name="T68" fmla="*/ 112 w 175"/>
                      <a:gd name="T69" fmla="*/ 6 h 230"/>
                      <a:gd name="T70" fmla="*/ 95 w 175"/>
                      <a:gd name="T71" fmla="*/ 0 h 230"/>
                      <a:gd name="T72" fmla="*/ 77 w 175"/>
                      <a:gd name="T73" fmla="*/ 0 h 230"/>
                      <a:gd name="T74" fmla="*/ 77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0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39"/>
                        </a:lnTo>
                        <a:lnTo>
                          <a:pt x="11" y="57"/>
                        </a:lnTo>
                        <a:lnTo>
                          <a:pt x="4" y="78"/>
                        </a:lnTo>
                        <a:lnTo>
                          <a:pt x="0" y="98"/>
                        </a:lnTo>
                        <a:lnTo>
                          <a:pt x="0" y="122"/>
                        </a:lnTo>
                        <a:lnTo>
                          <a:pt x="0" y="122"/>
                        </a:lnTo>
                        <a:lnTo>
                          <a:pt x="7" y="146"/>
                        </a:lnTo>
                        <a:lnTo>
                          <a:pt x="14" y="167"/>
                        </a:lnTo>
                        <a:lnTo>
                          <a:pt x="25" y="185"/>
                        </a:lnTo>
                        <a:lnTo>
                          <a:pt x="35" y="200"/>
                        </a:lnTo>
                        <a:lnTo>
                          <a:pt x="49" y="215"/>
                        </a:lnTo>
                        <a:lnTo>
                          <a:pt x="67" y="224"/>
                        </a:lnTo>
                        <a:lnTo>
                          <a:pt x="84" y="230"/>
                        </a:lnTo>
                        <a:lnTo>
                          <a:pt x="102" y="230"/>
                        </a:lnTo>
                        <a:lnTo>
                          <a:pt x="102" y="230"/>
                        </a:lnTo>
                        <a:lnTo>
                          <a:pt x="119" y="227"/>
                        </a:lnTo>
                        <a:lnTo>
                          <a:pt x="133" y="218"/>
                        </a:lnTo>
                        <a:lnTo>
                          <a:pt x="147" y="206"/>
                        </a:lnTo>
                        <a:lnTo>
                          <a:pt x="158" y="191"/>
                        </a:lnTo>
                        <a:lnTo>
                          <a:pt x="168" y="173"/>
                        </a:lnTo>
                        <a:lnTo>
                          <a:pt x="171" y="155"/>
                        </a:lnTo>
                        <a:lnTo>
                          <a:pt x="175" y="131"/>
                        </a:lnTo>
                        <a:lnTo>
                          <a:pt x="175" y="107"/>
                        </a:lnTo>
                        <a:lnTo>
                          <a:pt x="175" y="107"/>
                        </a:lnTo>
                        <a:lnTo>
                          <a:pt x="171" y="87"/>
                        </a:lnTo>
                        <a:lnTo>
                          <a:pt x="165" y="66"/>
                        </a:lnTo>
                        <a:lnTo>
                          <a:pt x="154" y="45"/>
                        </a:lnTo>
                        <a:lnTo>
                          <a:pt x="140" y="30"/>
                        </a:lnTo>
                        <a:lnTo>
                          <a:pt x="126" y="15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2" name="Freeform 152"/>
                  <p:cNvSpPr>
                    <a:spLocks/>
                  </p:cNvSpPr>
                  <p:nvPr/>
                </p:nvSpPr>
                <p:spPr bwMode="auto">
                  <a:xfrm>
                    <a:off x="3067265" y="1166974"/>
                    <a:ext cx="260350" cy="346075"/>
                  </a:xfrm>
                  <a:custGeom>
                    <a:avLst/>
                    <a:gdLst>
                      <a:gd name="T0" fmla="*/ 70 w 164"/>
                      <a:gd name="T1" fmla="*/ 0 h 218"/>
                      <a:gd name="T2" fmla="*/ 70 w 164"/>
                      <a:gd name="T3" fmla="*/ 0 h 218"/>
                      <a:gd name="T4" fmla="*/ 53 w 164"/>
                      <a:gd name="T5" fmla="*/ 3 h 218"/>
                      <a:gd name="T6" fmla="*/ 39 w 164"/>
                      <a:gd name="T7" fmla="*/ 12 h 218"/>
                      <a:gd name="T8" fmla="*/ 28 w 164"/>
                      <a:gd name="T9" fmla="*/ 21 h 218"/>
                      <a:gd name="T10" fmla="*/ 14 w 164"/>
                      <a:gd name="T11" fmla="*/ 36 h 218"/>
                      <a:gd name="T12" fmla="*/ 7 w 164"/>
                      <a:gd name="T13" fmla="*/ 54 h 218"/>
                      <a:gd name="T14" fmla="*/ 0 w 164"/>
                      <a:gd name="T15" fmla="*/ 72 h 218"/>
                      <a:gd name="T16" fmla="*/ 0 w 164"/>
                      <a:gd name="T17" fmla="*/ 92 h 218"/>
                      <a:gd name="T18" fmla="*/ 0 w 164"/>
                      <a:gd name="T19" fmla="*/ 116 h 218"/>
                      <a:gd name="T20" fmla="*/ 0 w 164"/>
                      <a:gd name="T21" fmla="*/ 116 h 218"/>
                      <a:gd name="T22" fmla="*/ 4 w 164"/>
                      <a:gd name="T23" fmla="*/ 137 h 218"/>
                      <a:gd name="T24" fmla="*/ 11 w 164"/>
                      <a:gd name="T25" fmla="*/ 158 h 218"/>
                      <a:gd name="T26" fmla="*/ 21 w 164"/>
                      <a:gd name="T27" fmla="*/ 176 h 218"/>
                      <a:gd name="T28" fmla="*/ 32 w 164"/>
                      <a:gd name="T29" fmla="*/ 191 h 218"/>
                      <a:gd name="T30" fmla="*/ 46 w 164"/>
                      <a:gd name="T31" fmla="*/ 203 h 218"/>
                      <a:gd name="T32" fmla="*/ 60 w 164"/>
                      <a:gd name="T33" fmla="*/ 212 h 218"/>
                      <a:gd name="T34" fmla="*/ 77 w 164"/>
                      <a:gd name="T35" fmla="*/ 218 h 218"/>
                      <a:gd name="T36" fmla="*/ 91 w 164"/>
                      <a:gd name="T37" fmla="*/ 218 h 218"/>
                      <a:gd name="T38" fmla="*/ 91 w 164"/>
                      <a:gd name="T39" fmla="*/ 218 h 218"/>
                      <a:gd name="T40" fmla="*/ 109 w 164"/>
                      <a:gd name="T41" fmla="*/ 215 h 218"/>
                      <a:gd name="T42" fmla="*/ 123 w 164"/>
                      <a:gd name="T43" fmla="*/ 209 h 218"/>
                      <a:gd name="T44" fmla="*/ 137 w 164"/>
                      <a:gd name="T45" fmla="*/ 197 h 218"/>
                      <a:gd name="T46" fmla="*/ 147 w 164"/>
                      <a:gd name="T47" fmla="*/ 182 h 218"/>
                      <a:gd name="T48" fmla="*/ 154 w 164"/>
                      <a:gd name="T49" fmla="*/ 164 h 218"/>
                      <a:gd name="T50" fmla="*/ 161 w 164"/>
                      <a:gd name="T51" fmla="*/ 146 h 218"/>
                      <a:gd name="T52" fmla="*/ 164 w 164"/>
                      <a:gd name="T53" fmla="*/ 125 h 218"/>
                      <a:gd name="T54" fmla="*/ 164 w 164"/>
                      <a:gd name="T55" fmla="*/ 104 h 218"/>
                      <a:gd name="T56" fmla="*/ 164 w 164"/>
                      <a:gd name="T57" fmla="*/ 104 h 218"/>
                      <a:gd name="T58" fmla="*/ 161 w 164"/>
                      <a:gd name="T59" fmla="*/ 81 h 218"/>
                      <a:gd name="T60" fmla="*/ 154 w 164"/>
                      <a:gd name="T61" fmla="*/ 63 h 218"/>
                      <a:gd name="T62" fmla="*/ 144 w 164"/>
                      <a:gd name="T63" fmla="*/ 45 h 218"/>
                      <a:gd name="T64" fmla="*/ 133 w 164"/>
                      <a:gd name="T65" fmla="*/ 27 h 218"/>
                      <a:gd name="T66" fmla="*/ 119 w 164"/>
                      <a:gd name="T67" fmla="*/ 15 h 218"/>
                      <a:gd name="T68" fmla="*/ 102 w 164"/>
                      <a:gd name="T69" fmla="*/ 6 h 218"/>
                      <a:gd name="T70" fmla="*/ 88 w 164"/>
                      <a:gd name="T71" fmla="*/ 0 h 218"/>
                      <a:gd name="T72" fmla="*/ 70 w 164"/>
                      <a:gd name="T73" fmla="*/ 0 h 218"/>
                      <a:gd name="T74" fmla="*/ 70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53" y="3"/>
                        </a:lnTo>
                        <a:lnTo>
                          <a:pt x="39" y="12"/>
                        </a:lnTo>
                        <a:lnTo>
                          <a:pt x="28" y="21"/>
                        </a:lnTo>
                        <a:lnTo>
                          <a:pt x="14" y="36"/>
                        </a:lnTo>
                        <a:lnTo>
                          <a:pt x="7" y="54"/>
                        </a:lnTo>
                        <a:lnTo>
                          <a:pt x="0" y="72"/>
                        </a:lnTo>
                        <a:lnTo>
                          <a:pt x="0" y="92"/>
                        </a:lnTo>
                        <a:lnTo>
                          <a:pt x="0" y="116"/>
                        </a:lnTo>
                        <a:lnTo>
                          <a:pt x="0" y="116"/>
                        </a:lnTo>
                        <a:lnTo>
                          <a:pt x="4" y="137"/>
                        </a:lnTo>
                        <a:lnTo>
                          <a:pt x="11" y="158"/>
                        </a:lnTo>
                        <a:lnTo>
                          <a:pt x="21" y="176"/>
                        </a:lnTo>
                        <a:lnTo>
                          <a:pt x="32" y="191"/>
                        </a:lnTo>
                        <a:lnTo>
                          <a:pt x="46" y="203"/>
                        </a:lnTo>
                        <a:lnTo>
                          <a:pt x="60" y="212"/>
                        </a:lnTo>
                        <a:lnTo>
                          <a:pt x="77" y="218"/>
                        </a:lnTo>
                        <a:lnTo>
                          <a:pt x="91" y="218"/>
                        </a:lnTo>
                        <a:lnTo>
                          <a:pt x="91" y="218"/>
                        </a:lnTo>
                        <a:lnTo>
                          <a:pt x="109" y="215"/>
                        </a:lnTo>
                        <a:lnTo>
                          <a:pt x="123" y="209"/>
                        </a:lnTo>
                        <a:lnTo>
                          <a:pt x="137" y="197"/>
                        </a:lnTo>
                        <a:lnTo>
                          <a:pt x="147" y="182"/>
                        </a:lnTo>
                        <a:lnTo>
                          <a:pt x="154" y="164"/>
                        </a:lnTo>
                        <a:lnTo>
                          <a:pt x="161" y="146"/>
                        </a:lnTo>
                        <a:lnTo>
                          <a:pt x="164" y="125"/>
                        </a:lnTo>
                        <a:lnTo>
                          <a:pt x="164" y="104"/>
                        </a:lnTo>
                        <a:lnTo>
                          <a:pt x="164" y="104"/>
                        </a:lnTo>
                        <a:lnTo>
                          <a:pt x="161" y="81"/>
                        </a:lnTo>
                        <a:lnTo>
                          <a:pt x="154" y="63"/>
                        </a:lnTo>
                        <a:lnTo>
                          <a:pt x="144" y="45"/>
                        </a:lnTo>
                        <a:lnTo>
                          <a:pt x="133" y="27"/>
                        </a:lnTo>
                        <a:lnTo>
                          <a:pt x="119" y="15"/>
                        </a:lnTo>
                        <a:lnTo>
                          <a:pt x="102" y="6"/>
                        </a:lnTo>
                        <a:lnTo>
                          <a:pt x="88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3" name="Freeform 153"/>
                  <p:cNvSpPr>
                    <a:spLocks/>
                  </p:cNvSpPr>
                  <p:nvPr/>
                </p:nvSpPr>
                <p:spPr bwMode="auto">
                  <a:xfrm>
                    <a:off x="3073615" y="1176499"/>
                    <a:ext cx="249238" cy="327025"/>
                  </a:xfrm>
                  <a:custGeom>
                    <a:avLst/>
                    <a:gdLst>
                      <a:gd name="T0" fmla="*/ 66 w 157"/>
                      <a:gd name="T1" fmla="*/ 0 h 206"/>
                      <a:gd name="T2" fmla="*/ 66 w 157"/>
                      <a:gd name="T3" fmla="*/ 0 h 206"/>
                      <a:gd name="T4" fmla="*/ 52 w 157"/>
                      <a:gd name="T5" fmla="*/ 3 h 206"/>
                      <a:gd name="T6" fmla="*/ 38 w 157"/>
                      <a:gd name="T7" fmla="*/ 12 h 206"/>
                      <a:gd name="T8" fmla="*/ 24 w 157"/>
                      <a:gd name="T9" fmla="*/ 21 h 206"/>
                      <a:gd name="T10" fmla="*/ 17 w 157"/>
                      <a:gd name="T11" fmla="*/ 36 h 206"/>
                      <a:gd name="T12" fmla="*/ 7 w 157"/>
                      <a:gd name="T13" fmla="*/ 51 h 206"/>
                      <a:gd name="T14" fmla="*/ 3 w 157"/>
                      <a:gd name="T15" fmla="*/ 69 h 206"/>
                      <a:gd name="T16" fmla="*/ 0 w 157"/>
                      <a:gd name="T17" fmla="*/ 89 h 206"/>
                      <a:gd name="T18" fmla="*/ 0 w 157"/>
                      <a:gd name="T19" fmla="*/ 110 h 206"/>
                      <a:gd name="T20" fmla="*/ 0 w 157"/>
                      <a:gd name="T21" fmla="*/ 110 h 206"/>
                      <a:gd name="T22" fmla="*/ 3 w 157"/>
                      <a:gd name="T23" fmla="*/ 128 h 206"/>
                      <a:gd name="T24" fmla="*/ 10 w 157"/>
                      <a:gd name="T25" fmla="*/ 149 h 206"/>
                      <a:gd name="T26" fmla="*/ 21 w 157"/>
                      <a:gd name="T27" fmla="*/ 164 h 206"/>
                      <a:gd name="T28" fmla="*/ 31 w 157"/>
                      <a:gd name="T29" fmla="*/ 179 h 206"/>
                      <a:gd name="T30" fmla="*/ 42 w 157"/>
                      <a:gd name="T31" fmla="*/ 191 h 206"/>
                      <a:gd name="T32" fmla="*/ 56 w 157"/>
                      <a:gd name="T33" fmla="*/ 200 h 206"/>
                      <a:gd name="T34" fmla="*/ 73 w 157"/>
                      <a:gd name="T35" fmla="*/ 206 h 206"/>
                      <a:gd name="T36" fmla="*/ 87 w 157"/>
                      <a:gd name="T37" fmla="*/ 206 h 206"/>
                      <a:gd name="T38" fmla="*/ 87 w 157"/>
                      <a:gd name="T39" fmla="*/ 206 h 206"/>
                      <a:gd name="T40" fmla="*/ 105 w 157"/>
                      <a:gd name="T41" fmla="*/ 203 h 206"/>
                      <a:gd name="T42" fmla="*/ 119 w 157"/>
                      <a:gd name="T43" fmla="*/ 197 h 206"/>
                      <a:gd name="T44" fmla="*/ 129 w 157"/>
                      <a:gd name="T45" fmla="*/ 185 h 206"/>
                      <a:gd name="T46" fmla="*/ 140 w 157"/>
                      <a:gd name="T47" fmla="*/ 173 h 206"/>
                      <a:gd name="T48" fmla="*/ 147 w 157"/>
                      <a:gd name="T49" fmla="*/ 155 h 206"/>
                      <a:gd name="T50" fmla="*/ 154 w 157"/>
                      <a:gd name="T51" fmla="*/ 137 h 206"/>
                      <a:gd name="T52" fmla="*/ 157 w 157"/>
                      <a:gd name="T53" fmla="*/ 119 h 206"/>
                      <a:gd name="T54" fmla="*/ 154 w 157"/>
                      <a:gd name="T55" fmla="*/ 98 h 206"/>
                      <a:gd name="T56" fmla="*/ 154 w 157"/>
                      <a:gd name="T57" fmla="*/ 98 h 206"/>
                      <a:gd name="T58" fmla="*/ 150 w 157"/>
                      <a:gd name="T59" fmla="*/ 77 h 206"/>
                      <a:gd name="T60" fmla="*/ 143 w 157"/>
                      <a:gd name="T61" fmla="*/ 57 h 206"/>
                      <a:gd name="T62" fmla="*/ 136 w 157"/>
                      <a:gd name="T63" fmla="*/ 42 h 206"/>
                      <a:gd name="T64" fmla="*/ 126 w 157"/>
                      <a:gd name="T65" fmla="*/ 27 h 206"/>
                      <a:gd name="T66" fmla="*/ 112 w 157"/>
                      <a:gd name="T67" fmla="*/ 15 h 206"/>
                      <a:gd name="T68" fmla="*/ 98 w 157"/>
                      <a:gd name="T69" fmla="*/ 6 h 206"/>
                      <a:gd name="T70" fmla="*/ 84 w 157"/>
                      <a:gd name="T71" fmla="*/ 0 h 206"/>
                      <a:gd name="T72" fmla="*/ 66 w 157"/>
                      <a:gd name="T73" fmla="*/ 0 h 206"/>
                      <a:gd name="T74" fmla="*/ 66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52" y="3"/>
                        </a:lnTo>
                        <a:lnTo>
                          <a:pt x="38" y="12"/>
                        </a:lnTo>
                        <a:lnTo>
                          <a:pt x="24" y="21"/>
                        </a:lnTo>
                        <a:lnTo>
                          <a:pt x="17" y="36"/>
                        </a:lnTo>
                        <a:lnTo>
                          <a:pt x="7" y="51"/>
                        </a:lnTo>
                        <a:lnTo>
                          <a:pt x="3" y="69"/>
                        </a:lnTo>
                        <a:lnTo>
                          <a:pt x="0" y="89"/>
                        </a:lnTo>
                        <a:lnTo>
                          <a:pt x="0" y="110"/>
                        </a:lnTo>
                        <a:lnTo>
                          <a:pt x="0" y="110"/>
                        </a:lnTo>
                        <a:lnTo>
                          <a:pt x="3" y="128"/>
                        </a:lnTo>
                        <a:lnTo>
                          <a:pt x="10" y="149"/>
                        </a:lnTo>
                        <a:lnTo>
                          <a:pt x="21" y="164"/>
                        </a:lnTo>
                        <a:lnTo>
                          <a:pt x="31" y="179"/>
                        </a:lnTo>
                        <a:lnTo>
                          <a:pt x="42" y="191"/>
                        </a:lnTo>
                        <a:lnTo>
                          <a:pt x="56" y="200"/>
                        </a:lnTo>
                        <a:lnTo>
                          <a:pt x="73" y="206"/>
                        </a:lnTo>
                        <a:lnTo>
                          <a:pt x="87" y="206"/>
                        </a:lnTo>
                        <a:lnTo>
                          <a:pt x="87" y="206"/>
                        </a:lnTo>
                        <a:lnTo>
                          <a:pt x="105" y="203"/>
                        </a:lnTo>
                        <a:lnTo>
                          <a:pt x="119" y="197"/>
                        </a:lnTo>
                        <a:lnTo>
                          <a:pt x="129" y="185"/>
                        </a:lnTo>
                        <a:lnTo>
                          <a:pt x="140" y="173"/>
                        </a:lnTo>
                        <a:lnTo>
                          <a:pt x="147" y="155"/>
                        </a:lnTo>
                        <a:lnTo>
                          <a:pt x="154" y="137"/>
                        </a:lnTo>
                        <a:lnTo>
                          <a:pt x="157" y="119"/>
                        </a:lnTo>
                        <a:lnTo>
                          <a:pt x="154" y="98"/>
                        </a:lnTo>
                        <a:lnTo>
                          <a:pt x="154" y="98"/>
                        </a:lnTo>
                        <a:lnTo>
                          <a:pt x="150" y="77"/>
                        </a:lnTo>
                        <a:lnTo>
                          <a:pt x="143" y="57"/>
                        </a:lnTo>
                        <a:lnTo>
                          <a:pt x="136" y="42"/>
                        </a:lnTo>
                        <a:lnTo>
                          <a:pt x="126" y="27"/>
                        </a:lnTo>
                        <a:lnTo>
                          <a:pt x="112" y="15"/>
                        </a:lnTo>
                        <a:lnTo>
                          <a:pt x="98" y="6"/>
                        </a:lnTo>
                        <a:lnTo>
                          <a:pt x="84" y="0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4" name="Freeform 154"/>
                  <p:cNvSpPr>
                    <a:spLocks/>
                  </p:cNvSpPr>
                  <p:nvPr/>
                </p:nvSpPr>
                <p:spPr bwMode="auto">
                  <a:xfrm>
                    <a:off x="3078377" y="1186024"/>
                    <a:ext cx="233363" cy="307975"/>
                  </a:xfrm>
                  <a:custGeom>
                    <a:avLst/>
                    <a:gdLst>
                      <a:gd name="T0" fmla="*/ 63 w 147"/>
                      <a:gd name="T1" fmla="*/ 0 h 194"/>
                      <a:gd name="T2" fmla="*/ 63 w 147"/>
                      <a:gd name="T3" fmla="*/ 0 h 194"/>
                      <a:gd name="T4" fmla="*/ 49 w 147"/>
                      <a:gd name="T5" fmla="*/ 3 h 194"/>
                      <a:gd name="T6" fmla="*/ 39 w 147"/>
                      <a:gd name="T7" fmla="*/ 12 h 194"/>
                      <a:gd name="T8" fmla="*/ 25 w 147"/>
                      <a:gd name="T9" fmla="*/ 21 h 194"/>
                      <a:gd name="T10" fmla="*/ 18 w 147"/>
                      <a:gd name="T11" fmla="*/ 33 h 194"/>
                      <a:gd name="T12" fmla="*/ 11 w 147"/>
                      <a:gd name="T13" fmla="*/ 48 h 194"/>
                      <a:gd name="T14" fmla="*/ 4 w 147"/>
                      <a:gd name="T15" fmla="*/ 66 h 194"/>
                      <a:gd name="T16" fmla="*/ 0 w 147"/>
                      <a:gd name="T17" fmla="*/ 83 h 194"/>
                      <a:gd name="T18" fmla="*/ 4 w 147"/>
                      <a:gd name="T19" fmla="*/ 101 h 194"/>
                      <a:gd name="T20" fmla="*/ 4 w 147"/>
                      <a:gd name="T21" fmla="*/ 101 h 194"/>
                      <a:gd name="T22" fmla="*/ 7 w 147"/>
                      <a:gd name="T23" fmla="*/ 122 h 194"/>
                      <a:gd name="T24" fmla="*/ 11 w 147"/>
                      <a:gd name="T25" fmla="*/ 140 h 194"/>
                      <a:gd name="T26" fmla="*/ 21 w 147"/>
                      <a:gd name="T27" fmla="*/ 155 h 194"/>
                      <a:gd name="T28" fmla="*/ 32 w 147"/>
                      <a:gd name="T29" fmla="*/ 170 h 194"/>
                      <a:gd name="T30" fmla="*/ 42 w 147"/>
                      <a:gd name="T31" fmla="*/ 179 h 194"/>
                      <a:gd name="T32" fmla="*/ 56 w 147"/>
                      <a:gd name="T33" fmla="*/ 188 h 194"/>
                      <a:gd name="T34" fmla="*/ 70 w 147"/>
                      <a:gd name="T35" fmla="*/ 194 h 194"/>
                      <a:gd name="T36" fmla="*/ 84 w 147"/>
                      <a:gd name="T37" fmla="*/ 194 h 194"/>
                      <a:gd name="T38" fmla="*/ 84 w 147"/>
                      <a:gd name="T39" fmla="*/ 194 h 194"/>
                      <a:gd name="T40" fmla="*/ 98 w 147"/>
                      <a:gd name="T41" fmla="*/ 191 h 194"/>
                      <a:gd name="T42" fmla="*/ 112 w 147"/>
                      <a:gd name="T43" fmla="*/ 185 h 194"/>
                      <a:gd name="T44" fmla="*/ 123 w 147"/>
                      <a:gd name="T45" fmla="*/ 173 h 194"/>
                      <a:gd name="T46" fmla="*/ 133 w 147"/>
                      <a:gd name="T47" fmla="*/ 161 h 194"/>
                      <a:gd name="T48" fmla="*/ 140 w 147"/>
                      <a:gd name="T49" fmla="*/ 146 h 194"/>
                      <a:gd name="T50" fmla="*/ 144 w 147"/>
                      <a:gd name="T51" fmla="*/ 131 h 194"/>
                      <a:gd name="T52" fmla="*/ 147 w 147"/>
                      <a:gd name="T53" fmla="*/ 110 h 194"/>
                      <a:gd name="T54" fmla="*/ 147 w 147"/>
                      <a:gd name="T55" fmla="*/ 92 h 194"/>
                      <a:gd name="T56" fmla="*/ 147 w 147"/>
                      <a:gd name="T57" fmla="*/ 92 h 194"/>
                      <a:gd name="T58" fmla="*/ 144 w 147"/>
                      <a:gd name="T59" fmla="*/ 71 h 194"/>
                      <a:gd name="T60" fmla="*/ 137 w 147"/>
                      <a:gd name="T61" fmla="*/ 54 h 194"/>
                      <a:gd name="T62" fmla="*/ 130 w 147"/>
                      <a:gd name="T63" fmla="*/ 39 h 194"/>
                      <a:gd name="T64" fmla="*/ 119 w 147"/>
                      <a:gd name="T65" fmla="*/ 27 h 194"/>
                      <a:gd name="T66" fmla="*/ 109 w 147"/>
                      <a:gd name="T67" fmla="*/ 15 h 194"/>
                      <a:gd name="T68" fmla="*/ 95 w 147"/>
                      <a:gd name="T69" fmla="*/ 6 h 194"/>
                      <a:gd name="T70" fmla="*/ 81 w 147"/>
                      <a:gd name="T71" fmla="*/ 3 h 194"/>
                      <a:gd name="T72" fmla="*/ 63 w 147"/>
                      <a:gd name="T73" fmla="*/ 0 h 194"/>
                      <a:gd name="T74" fmla="*/ 63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49" y="3"/>
                        </a:lnTo>
                        <a:lnTo>
                          <a:pt x="39" y="12"/>
                        </a:lnTo>
                        <a:lnTo>
                          <a:pt x="25" y="21"/>
                        </a:lnTo>
                        <a:lnTo>
                          <a:pt x="18" y="33"/>
                        </a:lnTo>
                        <a:lnTo>
                          <a:pt x="11" y="48"/>
                        </a:lnTo>
                        <a:lnTo>
                          <a:pt x="4" y="66"/>
                        </a:lnTo>
                        <a:lnTo>
                          <a:pt x="0" y="83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7" y="122"/>
                        </a:lnTo>
                        <a:lnTo>
                          <a:pt x="11" y="140"/>
                        </a:lnTo>
                        <a:lnTo>
                          <a:pt x="21" y="155"/>
                        </a:lnTo>
                        <a:lnTo>
                          <a:pt x="32" y="170"/>
                        </a:lnTo>
                        <a:lnTo>
                          <a:pt x="42" y="179"/>
                        </a:lnTo>
                        <a:lnTo>
                          <a:pt x="56" y="188"/>
                        </a:lnTo>
                        <a:lnTo>
                          <a:pt x="70" y="194"/>
                        </a:lnTo>
                        <a:lnTo>
                          <a:pt x="84" y="194"/>
                        </a:lnTo>
                        <a:lnTo>
                          <a:pt x="84" y="194"/>
                        </a:lnTo>
                        <a:lnTo>
                          <a:pt x="98" y="191"/>
                        </a:lnTo>
                        <a:lnTo>
                          <a:pt x="112" y="185"/>
                        </a:lnTo>
                        <a:lnTo>
                          <a:pt x="123" y="173"/>
                        </a:lnTo>
                        <a:lnTo>
                          <a:pt x="133" y="161"/>
                        </a:lnTo>
                        <a:lnTo>
                          <a:pt x="140" y="146"/>
                        </a:lnTo>
                        <a:lnTo>
                          <a:pt x="144" y="131"/>
                        </a:lnTo>
                        <a:lnTo>
                          <a:pt x="147" y="110"/>
                        </a:lnTo>
                        <a:lnTo>
                          <a:pt x="147" y="92"/>
                        </a:lnTo>
                        <a:lnTo>
                          <a:pt x="147" y="92"/>
                        </a:lnTo>
                        <a:lnTo>
                          <a:pt x="144" y="71"/>
                        </a:lnTo>
                        <a:lnTo>
                          <a:pt x="137" y="54"/>
                        </a:lnTo>
                        <a:lnTo>
                          <a:pt x="130" y="39"/>
                        </a:lnTo>
                        <a:lnTo>
                          <a:pt x="119" y="27"/>
                        </a:lnTo>
                        <a:lnTo>
                          <a:pt x="109" y="15"/>
                        </a:lnTo>
                        <a:lnTo>
                          <a:pt x="95" y="6"/>
                        </a:lnTo>
                        <a:lnTo>
                          <a:pt x="81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5" name="Freeform 155"/>
                  <p:cNvSpPr>
                    <a:spLocks/>
                  </p:cNvSpPr>
                  <p:nvPr/>
                </p:nvSpPr>
                <p:spPr bwMode="auto">
                  <a:xfrm>
                    <a:off x="3089490" y="1195549"/>
                    <a:ext cx="217488" cy="288925"/>
                  </a:xfrm>
                  <a:custGeom>
                    <a:avLst/>
                    <a:gdLst>
                      <a:gd name="T0" fmla="*/ 60 w 137"/>
                      <a:gd name="T1" fmla="*/ 0 h 182"/>
                      <a:gd name="T2" fmla="*/ 60 w 137"/>
                      <a:gd name="T3" fmla="*/ 0 h 182"/>
                      <a:gd name="T4" fmla="*/ 46 w 137"/>
                      <a:gd name="T5" fmla="*/ 3 h 182"/>
                      <a:gd name="T6" fmla="*/ 32 w 137"/>
                      <a:gd name="T7" fmla="*/ 9 h 182"/>
                      <a:gd name="T8" fmla="*/ 21 w 137"/>
                      <a:gd name="T9" fmla="*/ 21 h 182"/>
                      <a:gd name="T10" fmla="*/ 14 w 137"/>
                      <a:gd name="T11" fmla="*/ 30 h 182"/>
                      <a:gd name="T12" fmla="*/ 7 w 137"/>
                      <a:gd name="T13" fmla="*/ 45 h 182"/>
                      <a:gd name="T14" fmla="*/ 0 w 137"/>
                      <a:gd name="T15" fmla="*/ 60 h 182"/>
                      <a:gd name="T16" fmla="*/ 0 w 137"/>
                      <a:gd name="T17" fmla="*/ 77 h 182"/>
                      <a:gd name="T18" fmla="*/ 0 w 137"/>
                      <a:gd name="T19" fmla="*/ 95 h 182"/>
                      <a:gd name="T20" fmla="*/ 0 w 137"/>
                      <a:gd name="T21" fmla="*/ 95 h 182"/>
                      <a:gd name="T22" fmla="*/ 4 w 137"/>
                      <a:gd name="T23" fmla="*/ 113 h 182"/>
                      <a:gd name="T24" fmla="*/ 7 w 137"/>
                      <a:gd name="T25" fmla="*/ 131 h 182"/>
                      <a:gd name="T26" fmla="*/ 18 w 137"/>
                      <a:gd name="T27" fmla="*/ 146 h 182"/>
                      <a:gd name="T28" fmla="*/ 25 w 137"/>
                      <a:gd name="T29" fmla="*/ 158 h 182"/>
                      <a:gd name="T30" fmla="*/ 39 w 137"/>
                      <a:gd name="T31" fmla="*/ 170 h 182"/>
                      <a:gd name="T32" fmla="*/ 49 w 137"/>
                      <a:gd name="T33" fmla="*/ 176 h 182"/>
                      <a:gd name="T34" fmla="*/ 63 w 137"/>
                      <a:gd name="T35" fmla="*/ 182 h 182"/>
                      <a:gd name="T36" fmla="*/ 77 w 137"/>
                      <a:gd name="T37" fmla="*/ 182 h 182"/>
                      <a:gd name="T38" fmla="*/ 77 w 137"/>
                      <a:gd name="T39" fmla="*/ 182 h 182"/>
                      <a:gd name="T40" fmla="*/ 91 w 137"/>
                      <a:gd name="T41" fmla="*/ 179 h 182"/>
                      <a:gd name="T42" fmla="*/ 102 w 137"/>
                      <a:gd name="T43" fmla="*/ 173 h 182"/>
                      <a:gd name="T44" fmla="*/ 112 w 137"/>
                      <a:gd name="T45" fmla="*/ 164 h 182"/>
                      <a:gd name="T46" fmla="*/ 123 w 137"/>
                      <a:gd name="T47" fmla="*/ 152 h 182"/>
                      <a:gd name="T48" fmla="*/ 130 w 137"/>
                      <a:gd name="T49" fmla="*/ 137 h 182"/>
                      <a:gd name="T50" fmla="*/ 133 w 137"/>
                      <a:gd name="T51" fmla="*/ 122 h 182"/>
                      <a:gd name="T52" fmla="*/ 137 w 137"/>
                      <a:gd name="T53" fmla="*/ 104 h 182"/>
                      <a:gd name="T54" fmla="*/ 137 w 137"/>
                      <a:gd name="T55" fmla="*/ 86 h 182"/>
                      <a:gd name="T56" fmla="*/ 137 w 137"/>
                      <a:gd name="T57" fmla="*/ 86 h 182"/>
                      <a:gd name="T58" fmla="*/ 133 w 137"/>
                      <a:gd name="T59" fmla="*/ 68 h 182"/>
                      <a:gd name="T60" fmla="*/ 126 w 137"/>
                      <a:gd name="T61" fmla="*/ 51 h 182"/>
                      <a:gd name="T62" fmla="*/ 119 w 137"/>
                      <a:gd name="T63" fmla="*/ 36 h 182"/>
                      <a:gd name="T64" fmla="*/ 109 w 137"/>
                      <a:gd name="T65" fmla="*/ 24 h 182"/>
                      <a:gd name="T66" fmla="*/ 98 w 137"/>
                      <a:gd name="T67" fmla="*/ 15 h 182"/>
                      <a:gd name="T68" fmla="*/ 84 w 137"/>
                      <a:gd name="T69" fmla="*/ 6 h 182"/>
                      <a:gd name="T70" fmla="*/ 74 w 137"/>
                      <a:gd name="T71" fmla="*/ 3 h 182"/>
                      <a:gd name="T72" fmla="*/ 60 w 137"/>
                      <a:gd name="T73" fmla="*/ 0 h 182"/>
                      <a:gd name="T74" fmla="*/ 60 w 137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7" h="182">
                        <a:moveTo>
                          <a:pt x="60" y="0"/>
                        </a:moveTo>
                        <a:lnTo>
                          <a:pt x="60" y="0"/>
                        </a:lnTo>
                        <a:lnTo>
                          <a:pt x="46" y="3"/>
                        </a:lnTo>
                        <a:lnTo>
                          <a:pt x="32" y="9"/>
                        </a:lnTo>
                        <a:lnTo>
                          <a:pt x="21" y="21"/>
                        </a:lnTo>
                        <a:lnTo>
                          <a:pt x="14" y="30"/>
                        </a:lnTo>
                        <a:lnTo>
                          <a:pt x="7" y="45"/>
                        </a:lnTo>
                        <a:lnTo>
                          <a:pt x="0" y="60"/>
                        </a:lnTo>
                        <a:lnTo>
                          <a:pt x="0" y="77"/>
                        </a:lnTo>
                        <a:lnTo>
                          <a:pt x="0" y="95"/>
                        </a:lnTo>
                        <a:lnTo>
                          <a:pt x="0" y="95"/>
                        </a:lnTo>
                        <a:lnTo>
                          <a:pt x="4" y="113"/>
                        </a:lnTo>
                        <a:lnTo>
                          <a:pt x="7" y="131"/>
                        </a:lnTo>
                        <a:lnTo>
                          <a:pt x="18" y="146"/>
                        </a:lnTo>
                        <a:lnTo>
                          <a:pt x="25" y="158"/>
                        </a:lnTo>
                        <a:lnTo>
                          <a:pt x="39" y="170"/>
                        </a:lnTo>
                        <a:lnTo>
                          <a:pt x="49" y="176"/>
                        </a:lnTo>
                        <a:lnTo>
                          <a:pt x="63" y="182"/>
                        </a:lnTo>
                        <a:lnTo>
                          <a:pt x="77" y="182"/>
                        </a:lnTo>
                        <a:lnTo>
                          <a:pt x="77" y="182"/>
                        </a:lnTo>
                        <a:lnTo>
                          <a:pt x="91" y="179"/>
                        </a:lnTo>
                        <a:lnTo>
                          <a:pt x="102" y="173"/>
                        </a:lnTo>
                        <a:lnTo>
                          <a:pt x="112" y="164"/>
                        </a:lnTo>
                        <a:lnTo>
                          <a:pt x="123" y="152"/>
                        </a:lnTo>
                        <a:lnTo>
                          <a:pt x="130" y="137"/>
                        </a:lnTo>
                        <a:lnTo>
                          <a:pt x="133" y="122"/>
                        </a:lnTo>
                        <a:lnTo>
                          <a:pt x="137" y="104"/>
                        </a:lnTo>
                        <a:lnTo>
                          <a:pt x="137" y="86"/>
                        </a:lnTo>
                        <a:lnTo>
                          <a:pt x="137" y="86"/>
                        </a:lnTo>
                        <a:lnTo>
                          <a:pt x="133" y="68"/>
                        </a:lnTo>
                        <a:lnTo>
                          <a:pt x="126" y="51"/>
                        </a:lnTo>
                        <a:lnTo>
                          <a:pt x="119" y="36"/>
                        </a:lnTo>
                        <a:lnTo>
                          <a:pt x="109" y="24"/>
                        </a:lnTo>
                        <a:lnTo>
                          <a:pt x="98" y="15"/>
                        </a:lnTo>
                        <a:lnTo>
                          <a:pt x="84" y="6"/>
                        </a:lnTo>
                        <a:lnTo>
                          <a:pt x="74" y="3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6" name="Freeform 156"/>
                  <p:cNvSpPr>
                    <a:spLocks/>
                  </p:cNvSpPr>
                  <p:nvPr/>
                </p:nvSpPr>
                <p:spPr bwMode="auto">
                  <a:xfrm>
                    <a:off x="2989965" y="1209836"/>
                    <a:ext cx="200025" cy="265113"/>
                  </a:xfrm>
                  <a:custGeom>
                    <a:avLst/>
                    <a:gdLst>
                      <a:gd name="T0" fmla="*/ 56 w 126"/>
                      <a:gd name="T1" fmla="*/ 0 h 167"/>
                      <a:gd name="T2" fmla="*/ 56 w 126"/>
                      <a:gd name="T3" fmla="*/ 0 h 167"/>
                      <a:gd name="T4" fmla="*/ 42 w 126"/>
                      <a:gd name="T5" fmla="*/ 0 h 167"/>
                      <a:gd name="T6" fmla="*/ 31 w 126"/>
                      <a:gd name="T7" fmla="*/ 6 h 167"/>
                      <a:gd name="T8" fmla="*/ 21 w 126"/>
                      <a:gd name="T9" fmla="*/ 15 h 167"/>
                      <a:gd name="T10" fmla="*/ 14 w 126"/>
                      <a:gd name="T11" fmla="*/ 27 h 167"/>
                      <a:gd name="T12" fmla="*/ 7 w 126"/>
                      <a:gd name="T13" fmla="*/ 39 h 167"/>
                      <a:gd name="T14" fmla="*/ 3 w 126"/>
                      <a:gd name="T15" fmla="*/ 54 h 167"/>
                      <a:gd name="T16" fmla="*/ 0 w 126"/>
                      <a:gd name="T17" fmla="*/ 71 h 167"/>
                      <a:gd name="T18" fmla="*/ 0 w 126"/>
                      <a:gd name="T19" fmla="*/ 86 h 167"/>
                      <a:gd name="T20" fmla="*/ 0 w 126"/>
                      <a:gd name="T21" fmla="*/ 86 h 167"/>
                      <a:gd name="T22" fmla="*/ 3 w 126"/>
                      <a:gd name="T23" fmla="*/ 104 h 167"/>
                      <a:gd name="T24" fmla="*/ 10 w 126"/>
                      <a:gd name="T25" fmla="*/ 119 h 167"/>
                      <a:gd name="T26" fmla="*/ 17 w 126"/>
                      <a:gd name="T27" fmla="*/ 134 h 167"/>
                      <a:gd name="T28" fmla="*/ 24 w 126"/>
                      <a:gd name="T29" fmla="*/ 146 h 167"/>
                      <a:gd name="T30" fmla="*/ 35 w 126"/>
                      <a:gd name="T31" fmla="*/ 155 h 167"/>
                      <a:gd name="T32" fmla="*/ 49 w 126"/>
                      <a:gd name="T33" fmla="*/ 161 h 167"/>
                      <a:gd name="T34" fmla="*/ 59 w 126"/>
                      <a:gd name="T35" fmla="*/ 164 h 167"/>
                      <a:gd name="T36" fmla="*/ 73 w 126"/>
                      <a:gd name="T37" fmla="*/ 167 h 167"/>
                      <a:gd name="T38" fmla="*/ 73 w 126"/>
                      <a:gd name="T39" fmla="*/ 167 h 167"/>
                      <a:gd name="T40" fmla="*/ 84 w 126"/>
                      <a:gd name="T41" fmla="*/ 164 h 167"/>
                      <a:gd name="T42" fmla="*/ 98 w 126"/>
                      <a:gd name="T43" fmla="*/ 158 h 167"/>
                      <a:gd name="T44" fmla="*/ 105 w 126"/>
                      <a:gd name="T45" fmla="*/ 149 h 167"/>
                      <a:gd name="T46" fmla="*/ 115 w 126"/>
                      <a:gd name="T47" fmla="*/ 137 h 167"/>
                      <a:gd name="T48" fmla="*/ 122 w 126"/>
                      <a:gd name="T49" fmla="*/ 125 h 167"/>
                      <a:gd name="T50" fmla="*/ 126 w 126"/>
                      <a:gd name="T51" fmla="*/ 110 h 167"/>
                      <a:gd name="T52" fmla="*/ 126 w 126"/>
                      <a:gd name="T53" fmla="*/ 95 h 167"/>
                      <a:gd name="T54" fmla="*/ 126 w 126"/>
                      <a:gd name="T55" fmla="*/ 77 h 167"/>
                      <a:gd name="T56" fmla="*/ 126 w 126"/>
                      <a:gd name="T57" fmla="*/ 77 h 167"/>
                      <a:gd name="T58" fmla="*/ 122 w 126"/>
                      <a:gd name="T59" fmla="*/ 59 h 167"/>
                      <a:gd name="T60" fmla="*/ 119 w 126"/>
                      <a:gd name="T61" fmla="*/ 45 h 167"/>
                      <a:gd name="T62" fmla="*/ 112 w 126"/>
                      <a:gd name="T63" fmla="*/ 33 h 167"/>
                      <a:gd name="T64" fmla="*/ 101 w 126"/>
                      <a:gd name="T65" fmla="*/ 21 h 167"/>
                      <a:gd name="T66" fmla="*/ 91 w 126"/>
                      <a:gd name="T67" fmla="*/ 9 h 167"/>
                      <a:gd name="T68" fmla="*/ 80 w 126"/>
                      <a:gd name="T69" fmla="*/ 3 h 167"/>
                      <a:gd name="T70" fmla="*/ 66 w 126"/>
                      <a:gd name="T71" fmla="*/ 0 h 167"/>
                      <a:gd name="T72" fmla="*/ 56 w 126"/>
                      <a:gd name="T73" fmla="*/ 0 h 167"/>
                      <a:gd name="T74" fmla="*/ 56 w 126"/>
                      <a:gd name="T75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6" h="16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42" y="0"/>
                        </a:lnTo>
                        <a:lnTo>
                          <a:pt x="31" y="6"/>
                        </a:lnTo>
                        <a:lnTo>
                          <a:pt x="21" y="15"/>
                        </a:lnTo>
                        <a:lnTo>
                          <a:pt x="14" y="27"/>
                        </a:lnTo>
                        <a:lnTo>
                          <a:pt x="7" y="39"/>
                        </a:lnTo>
                        <a:lnTo>
                          <a:pt x="3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3" y="104"/>
                        </a:lnTo>
                        <a:lnTo>
                          <a:pt x="10" y="119"/>
                        </a:lnTo>
                        <a:lnTo>
                          <a:pt x="17" y="134"/>
                        </a:lnTo>
                        <a:lnTo>
                          <a:pt x="24" y="146"/>
                        </a:lnTo>
                        <a:lnTo>
                          <a:pt x="35" y="155"/>
                        </a:lnTo>
                        <a:lnTo>
                          <a:pt x="49" y="161"/>
                        </a:lnTo>
                        <a:lnTo>
                          <a:pt x="59" y="164"/>
                        </a:lnTo>
                        <a:lnTo>
                          <a:pt x="73" y="167"/>
                        </a:lnTo>
                        <a:lnTo>
                          <a:pt x="73" y="167"/>
                        </a:lnTo>
                        <a:lnTo>
                          <a:pt x="84" y="164"/>
                        </a:lnTo>
                        <a:lnTo>
                          <a:pt x="98" y="158"/>
                        </a:lnTo>
                        <a:lnTo>
                          <a:pt x="105" y="149"/>
                        </a:lnTo>
                        <a:lnTo>
                          <a:pt x="115" y="137"/>
                        </a:lnTo>
                        <a:lnTo>
                          <a:pt x="122" y="125"/>
                        </a:lnTo>
                        <a:lnTo>
                          <a:pt x="126" y="110"/>
                        </a:lnTo>
                        <a:lnTo>
                          <a:pt x="126" y="95"/>
                        </a:lnTo>
                        <a:lnTo>
                          <a:pt x="126" y="77"/>
                        </a:lnTo>
                        <a:lnTo>
                          <a:pt x="126" y="77"/>
                        </a:lnTo>
                        <a:lnTo>
                          <a:pt x="122" y="59"/>
                        </a:lnTo>
                        <a:lnTo>
                          <a:pt x="119" y="45"/>
                        </a:lnTo>
                        <a:lnTo>
                          <a:pt x="112" y="33"/>
                        </a:lnTo>
                        <a:lnTo>
                          <a:pt x="101" y="21"/>
                        </a:lnTo>
                        <a:lnTo>
                          <a:pt x="91" y="9"/>
                        </a:lnTo>
                        <a:lnTo>
                          <a:pt x="80" y="3"/>
                        </a:lnTo>
                        <a:lnTo>
                          <a:pt x="6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7" name="Freeform 157"/>
                  <p:cNvSpPr>
                    <a:spLocks/>
                  </p:cNvSpPr>
                  <p:nvPr/>
                </p:nvSpPr>
                <p:spPr bwMode="auto">
                  <a:xfrm>
                    <a:off x="3067265" y="1257461"/>
                    <a:ext cx="255588" cy="217488"/>
                  </a:xfrm>
                  <a:custGeom>
                    <a:avLst/>
                    <a:gdLst>
                      <a:gd name="T0" fmla="*/ 74 w 161"/>
                      <a:gd name="T1" fmla="*/ 0 h 137"/>
                      <a:gd name="T2" fmla="*/ 74 w 161"/>
                      <a:gd name="T3" fmla="*/ 0 h 137"/>
                      <a:gd name="T4" fmla="*/ 60 w 161"/>
                      <a:gd name="T5" fmla="*/ 3 h 137"/>
                      <a:gd name="T6" fmla="*/ 42 w 161"/>
                      <a:gd name="T7" fmla="*/ 9 h 137"/>
                      <a:gd name="T8" fmla="*/ 32 w 161"/>
                      <a:gd name="T9" fmla="*/ 15 h 137"/>
                      <a:gd name="T10" fmla="*/ 21 w 161"/>
                      <a:gd name="T11" fmla="*/ 24 h 137"/>
                      <a:gd name="T12" fmla="*/ 11 w 161"/>
                      <a:gd name="T13" fmla="*/ 35 h 137"/>
                      <a:gd name="T14" fmla="*/ 4 w 161"/>
                      <a:gd name="T15" fmla="*/ 47 h 137"/>
                      <a:gd name="T16" fmla="*/ 0 w 161"/>
                      <a:gd name="T17" fmla="*/ 59 h 137"/>
                      <a:gd name="T18" fmla="*/ 0 w 161"/>
                      <a:gd name="T19" fmla="*/ 74 h 137"/>
                      <a:gd name="T20" fmla="*/ 0 w 161"/>
                      <a:gd name="T21" fmla="*/ 74 h 137"/>
                      <a:gd name="T22" fmla="*/ 4 w 161"/>
                      <a:gd name="T23" fmla="*/ 86 h 137"/>
                      <a:gd name="T24" fmla="*/ 11 w 161"/>
                      <a:gd name="T25" fmla="*/ 101 h 137"/>
                      <a:gd name="T26" fmla="*/ 18 w 161"/>
                      <a:gd name="T27" fmla="*/ 110 h 137"/>
                      <a:gd name="T28" fmla="*/ 28 w 161"/>
                      <a:gd name="T29" fmla="*/ 119 h 137"/>
                      <a:gd name="T30" fmla="*/ 42 w 161"/>
                      <a:gd name="T31" fmla="*/ 128 h 137"/>
                      <a:gd name="T32" fmla="*/ 56 w 161"/>
                      <a:gd name="T33" fmla="*/ 134 h 137"/>
                      <a:gd name="T34" fmla="*/ 70 w 161"/>
                      <a:gd name="T35" fmla="*/ 137 h 137"/>
                      <a:gd name="T36" fmla="*/ 88 w 161"/>
                      <a:gd name="T37" fmla="*/ 137 h 137"/>
                      <a:gd name="T38" fmla="*/ 88 w 161"/>
                      <a:gd name="T39" fmla="*/ 137 h 137"/>
                      <a:gd name="T40" fmla="*/ 105 w 161"/>
                      <a:gd name="T41" fmla="*/ 134 h 137"/>
                      <a:gd name="T42" fmla="*/ 119 w 161"/>
                      <a:gd name="T43" fmla="*/ 128 h 137"/>
                      <a:gd name="T44" fmla="*/ 130 w 161"/>
                      <a:gd name="T45" fmla="*/ 122 h 137"/>
                      <a:gd name="T46" fmla="*/ 144 w 161"/>
                      <a:gd name="T47" fmla="*/ 113 h 137"/>
                      <a:gd name="T48" fmla="*/ 151 w 161"/>
                      <a:gd name="T49" fmla="*/ 101 h 137"/>
                      <a:gd name="T50" fmla="*/ 158 w 161"/>
                      <a:gd name="T51" fmla="*/ 89 h 137"/>
                      <a:gd name="T52" fmla="*/ 161 w 161"/>
                      <a:gd name="T53" fmla="*/ 77 h 137"/>
                      <a:gd name="T54" fmla="*/ 161 w 161"/>
                      <a:gd name="T55" fmla="*/ 62 h 137"/>
                      <a:gd name="T56" fmla="*/ 161 w 161"/>
                      <a:gd name="T57" fmla="*/ 62 h 137"/>
                      <a:gd name="T58" fmla="*/ 158 w 161"/>
                      <a:gd name="T59" fmla="*/ 47 h 137"/>
                      <a:gd name="T60" fmla="*/ 151 w 161"/>
                      <a:gd name="T61" fmla="*/ 35 h 137"/>
                      <a:gd name="T62" fmla="*/ 144 w 161"/>
                      <a:gd name="T63" fmla="*/ 26 h 137"/>
                      <a:gd name="T64" fmla="*/ 133 w 161"/>
                      <a:gd name="T65" fmla="*/ 15 h 137"/>
                      <a:gd name="T66" fmla="*/ 119 w 161"/>
                      <a:gd name="T67" fmla="*/ 9 h 137"/>
                      <a:gd name="T68" fmla="*/ 105 w 161"/>
                      <a:gd name="T69" fmla="*/ 3 h 137"/>
                      <a:gd name="T70" fmla="*/ 91 w 161"/>
                      <a:gd name="T71" fmla="*/ 0 h 137"/>
                      <a:gd name="T72" fmla="*/ 74 w 161"/>
                      <a:gd name="T73" fmla="*/ 0 h 137"/>
                      <a:gd name="T74" fmla="*/ 74 w 161"/>
                      <a:gd name="T75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1" h="137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60" y="3"/>
                        </a:lnTo>
                        <a:lnTo>
                          <a:pt x="42" y="9"/>
                        </a:lnTo>
                        <a:lnTo>
                          <a:pt x="32" y="15"/>
                        </a:lnTo>
                        <a:lnTo>
                          <a:pt x="21" y="24"/>
                        </a:lnTo>
                        <a:lnTo>
                          <a:pt x="11" y="35"/>
                        </a:lnTo>
                        <a:lnTo>
                          <a:pt x="4" y="47"/>
                        </a:lnTo>
                        <a:lnTo>
                          <a:pt x="0" y="59"/>
                        </a:lnTo>
                        <a:lnTo>
                          <a:pt x="0" y="74"/>
                        </a:lnTo>
                        <a:lnTo>
                          <a:pt x="0" y="74"/>
                        </a:lnTo>
                        <a:lnTo>
                          <a:pt x="4" y="86"/>
                        </a:lnTo>
                        <a:lnTo>
                          <a:pt x="11" y="101"/>
                        </a:lnTo>
                        <a:lnTo>
                          <a:pt x="18" y="110"/>
                        </a:lnTo>
                        <a:lnTo>
                          <a:pt x="28" y="119"/>
                        </a:lnTo>
                        <a:lnTo>
                          <a:pt x="42" y="128"/>
                        </a:lnTo>
                        <a:lnTo>
                          <a:pt x="56" y="134"/>
                        </a:lnTo>
                        <a:lnTo>
                          <a:pt x="70" y="137"/>
                        </a:lnTo>
                        <a:lnTo>
                          <a:pt x="88" y="137"/>
                        </a:lnTo>
                        <a:lnTo>
                          <a:pt x="88" y="137"/>
                        </a:lnTo>
                        <a:lnTo>
                          <a:pt x="105" y="134"/>
                        </a:lnTo>
                        <a:lnTo>
                          <a:pt x="119" y="128"/>
                        </a:lnTo>
                        <a:lnTo>
                          <a:pt x="130" y="122"/>
                        </a:lnTo>
                        <a:lnTo>
                          <a:pt x="144" y="113"/>
                        </a:lnTo>
                        <a:lnTo>
                          <a:pt x="151" y="101"/>
                        </a:lnTo>
                        <a:lnTo>
                          <a:pt x="158" y="89"/>
                        </a:lnTo>
                        <a:lnTo>
                          <a:pt x="161" y="77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58" y="47"/>
                        </a:lnTo>
                        <a:lnTo>
                          <a:pt x="151" y="35"/>
                        </a:lnTo>
                        <a:lnTo>
                          <a:pt x="144" y="26"/>
                        </a:lnTo>
                        <a:lnTo>
                          <a:pt x="133" y="15"/>
                        </a:lnTo>
                        <a:lnTo>
                          <a:pt x="119" y="9"/>
                        </a:lnTo>
                        <a:lnTo>
                          <a:pt x="105" y="3"/>
                        </a:lnTo>
                        <a:lnTo>
                          <a:pt x="91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8" name="Freeform 158"/>
                  <p:cNvSpPr>
                    <a:spLocks/>
                  </p:cNvSpPr>
                  <p:nvPr/>
                </p:nvSpPr>
                <p:spPr bwMode="auto">
                  <a:xfrm>
                    <a:off x="3233952" y="1417799"/>
                    <a:ext cx="84138" cy="71438"/>
                  </a:xfrm>
                  <a:custGeom>
                    <a:avLst/>
                    <a:gdLst>
                      <a:gd name="T0" fmla="*/ 25 w 53"/>
                      <a:gd name="T1" fmla="*/ 0 h 45"/>
                      <a:gd name="T2" fmla="*/ 25 w 53"/>
                      <a:gd name="T3" fmla="*/ 0 h 45"/>
                      <a:gd name="T4" fmla="*/ 14 w 53"/>
                      <a:gd name="T5" fmla="*/ 0 h 45"/>
                      <a:gd name="T6" fmla="*/ 7 w 53"/>
                      <a:gd name="T7" fmla="*/ 6 h 45"/>
                      <a:gd name="T8" fmla="*/ 4 w 53"/>
                      <a:gd name="T9" fmla="*/ 15 h 45"/>
                      <a:gd name="T10" fmla="*/ 0 w 53"/>
                      <a:gd name="T11" fmla="*/ 24 h 45"/>
                      <a:gd name="T12" fmla="*/ 0 w 53"/>
                      <a:gd name="T13" fmla="*/ 24 h 45"/>
                      <a:gd name="T14" fmla="*/ 4 w 53"/>
                      <a:gd name="T15" fmla="*/ 33 h 45"/>
                      <a:gd name="T16" fmla="*/ 11 w 53"/>
                      <a:gd name="T17" fmla="*/ 39 h 45"/>
                      <a:gd name="T18" fmla="*/ 18 w 53"/>
                      <a:gd name="T19" fmla="*/ 42 h 45"/>
                      <a:gd name="T20" fmla="*/ 28 w 53"/>
                      <a:gd name="T21" fmla="*/ 45 h 45"/>
                      <a:gd name="T22" fmla="*/ 28 w 53"/>
                      <a:gd name="T23" fmla="*/ 45 h 45"/>
                      <a:gd name="T24" fmla="*/ 39 w 53"/>
                      <a:gd name="T25" fmla="*/ 42 h 45"/>
                      <a:gd name="T26" fmla="*/ 49 w 53"/>
                      <a:gd name="T27" fmla="*/ 36 h 45"/>
                      <a:gd name="T28" fmla="*/ 53 w 53"/>
                      <a:gd name="T29" fmla="*/ 27 h 45"/>
                      <a:gd name="T30" fmla="*/ 53 w 53"/>
                      <a:gd name="T31" fmla="*/ 18 h 45"/>
                      <a:gd name="T32" fmla="*/ 53 w 53"/>
                      <a:gd name="T33" fmla="*/ 18 h 45"/>
                      <a:gd name="T34" fmla="*/ 53 w 53"/>
                      <a:gd name="T35" fmla="*/ 12 h 45"/>
                      <a:gd name="T36" fmla="*/ 46 w 53"/>
                      <a:gd name="T37" fmla="*/ 3 h 45"/>
                      <a:gd name="T38" fmla="*/ 35 w 53"/>
                      <a:gd name="T39" fmla="*/ 0 h 45"/>
                      <a:gd name="T40" fmla="*/ 25 w 53"/>
                      <a:gd name="T41" fmla="*/ 0 h 45"/>
                      <a:gd name="T42" fmla="*/ 25 w 53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3" h="45">
                        <a:moveTo>
                          <a:pt x="25" y="0"/>
                        </a:moveTo>
                        <a:lnTo>
                          <a:pt x="25" y="0"/>
                        </a:lnTo>
                        <a:lnTo>
                          <a:pt x="14" y="0"/>
                        </a:lnTo>
                        <a:lnTo>
                          <a:pt x="7" y="6"/>
                        </a:lnTo>
                        <a:lnTo>
                          <a:pt x="4" y="15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33"/>
                        </a:lnTo>
                        <a:lnTo>
                          <a:pt x="11" y="39"/>
                        </a:lnTo>
                        <a:lnTo>
                          <a:pt x="18" y="42"/>
                        </a:lnTo>
                        <a:lnTo>
                          <a:pt x="28" y="45"/>
                        </a:lnTo>
                        <a:lnTo>
                          <a:pt x="28" y="45"/>
                        </a:lnTo>
                        <a:lnTo>
                          <a:pt x="39" y="42"/>
                        </a:lnTo>
                        <a:lnTo>
                          <a:pt x="49" y="36"/>
                        </a:lnTo>
                        <a:lnTo>
                          <a:pt x="53" y="27"/>
                        </a:lnTo>
                        <a:lnTo>
                          <a:pt x="53" y="18"/>
                        </a:lnTo>
                        <a:lnTo>
                          <a:pt x="53" y="18"/>
                        </a:lnTo>
                        <a:lnTo>
                          <a:pt x="53" y="12"/>
                        </a:lnTo>
                        <a:lnTo>
                          <a:pt x="46" y="3"/>
                        </a:lnTo>
                        <a:lnTo>
                          <a:pt x="35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9" name="Freeform 159"/>
                  <p:cNvSpPr>
                    <a:spLocks/>
                  </p:cNvSpPr>
                  <p:nvPr/>
                </p:nvSpPr>
                <p:spPr bwMode="auto">
                  <a:xfrm>
                    <a:off x="3295865" y="1493999"/>
                    <a:ext cx="53975" cy="47625"/>
                  </a:xfrm>
                  <a:custGeom>
                    <a:avLst/>
                    <a:gdLst>
                      <a:gd name="T0" fmla="*/ 17 w 34"/>
                      <a:gd name="T1" fmla="*/ 0 h 30"/>
                      <a:gd name="T2" fmla="*/ 17 w 34"/>
                      <a:gd name="T3" fmla="*/ 0 h 30"/>
                      <a:gd name="T4" fmla="*/ 10 w 34"/>
                      <a:gd name="T5" fmla="*/ 0 h 30"/>
                      <a:gd name="T6" fmla="*/ 7 w 34"/>
                      <a:gd name="T7" fmla="*/ 3 h 30"/>
                      <a:gd name="T8" fmla="*/ 3 w 34"/>
                      <a:gd name="T9" fmla="*/ 9 h 30"/>
                      <a:gd name="T10" fmla="*/ 0 w 34"/>
                      <a:gd name="T11" fmla="*/ 15 h 30"/>
                      <a:gd name="T12" fmla="*/ 0 w 34"/>
                      <a:gd name="T13" fmla="*/ 15 h 30"/>
                      <a:gd name="T14" fmla="*/ 3 w 34"/>
                      <a:gd name="T15" fmla="*/ 21 h 30"/>
                      <a:gd name="T16" fmla="*/ 7 w 34"/>
                      <a:gd name="T17" fmla="*/ 24 h 30"/>
                      <a:gd name="T18" fmla="*/ 14 w 34"/>
                      <a:gd name="T19" fmla="*/ 27 h 30"/>
                      <a:gd name="T20" fmla="*/ 20 w 34"/>
                      <a:gd name="T21" fmla="*/ 30 h 30"/>
                      <a:gd name="T22" fmla="*/ 20 w 34"/>
                      <a:gd name="T23" fmla="*/ 30 h 30"/>
                      <a:gd name="T24" fmla="*/ 27 w 34"/>
                      <a:gd name="T25" fmla="*/ 27 h 30"/>
                      <a:gd name="T26" fmla="*/ 31 w 34"/>
                      <a:gd name="T27" fmla="*/ 24 h 30"/>
                      <a:gd name="T28" fmla="*/ 34 w 34"/>
                      <a:gd name="T29" fmla="*/ 18 h 30"/>
                      <a:gd name="T30" fmla="*/ 34 w 34"/>
                      <a:gd name="T31" fmla="*/ 12 h 30"/>
                      <a:gd name="T32" fmla="*/ 34 w 34"/>
                      <a:gd name="T33" fmla="*/ 12 h 30"/>
                      <a:gd name="T34" fmla="*/ 34 w 34"/>
                      <a:gd name="T35" fmla="*/ 6 h 30"/>
                      <a:gd name="T36" fmla="*/ 31 w 34"/>
                      <a:gd name="T37" fmla="*/ 3 h 30"/>
                      <a:gd name="T38" fmla="*/ 24 w 34"/>
                      <a:gd name="T39" fmla="*/ 0 h 30"/>
                      <a:gd name="T40" fmla="*/ 17 w 34"/>
                      <a:gd name="T41" fmla="*/ 0 h 30"/>
                      <a:gd name="T42" fmla="*/ 17 w 34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" h="30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7" y="3"/>
                        </a:lnTo>
                        <a:lnTo>
                          <a:pt x="3" y="9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21"/>
                        </a:lnTo>
                        <a:lnTo>
                          <a:pt x="7" y="24"/>
                        </a:lnTo>
                        <a:lnTo>
                          <a:pt x="14" y="27"/>
                        </a:lnTo>
                        <a:lnTo>
                          <a:pt x="20" y="30"/>
                        </a:lnTo>
                        <a:lnTo>
                          <a:pt x="20" y="30"/>
                        </a:lnTo>
                        <a:lnTo>
                          <a:pt x="27" y="27"/>
                        </a:lnTo>
                        <a:lnTo>
                          <a:pt x="31" y="24"/>
                        </a:lnTo>
                        <a:lnTo>
                          <a:pt x="34" y="18"/>
                        </a:lnTo>
                        <a:lnTo>
                          <a:pt x="34" y="12"/>
                        </a:lnTo>
                        <a:lnTo>
                          <a:pt x="34" y="12"/>
                        </a:lnTo>
                        <a:lnTo>
                          <a:pt x="34" y="6"/>
                        </a:lnTo>
                        <a:lnTo>
                          <a:pt x="31" y="3"/>
                        </a:lnTo>
                        <a:lnTo>
                          <a:pt x="24" y="0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0" name="Freeform 40"/>
                  <p:cNvSpPr>
                    <a:spLocks/>
                  </p:cNvSpPr>
                  <p:nvPr/>
                </p:nvSpPr>
                <p:spPr bwMode="auto">
                  <a:xfrm>
                    <a:off x="3068058" y="168291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1" name="Freeform 41"/>
                  <p:cNvSpPr>
                    <a:spLocks/>
                  </p:cNvSpPr>
                  <p:nvPr/>
                </p:nvSpPr>
                <p:spPr bwMode="auto">
                  <a:xfrm>
                    <a:off x="3083933" y="168291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2" name="Freeform 42"/>
                  <p:cNvSpPr>
                    <a:spLocks/>
                  </p:cNvSpPr>
                  <p:nvPr/>
                </p:nvSpPr>
                <p:spPr bwMode="auto">
                  <a:xfrm>
                    <a:off x="3101395" y="168767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3" name="Freeform 43"/>
                  <p:cNvSpPr>
                    <a:spLocks/>
                  </p:cNvSpPr>
                  <p:nvPr/>
                </p:nvSpPr>
                <p:spPr bwMode="auto">
                  <a:xfrm>
                    <a:off x="3117270" y="168767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4" name="Freeform 44"/>
                  <p:cNvSpPr>
                    <a:spLocks/>
                  </p:cNvSpPr>
                  <p:nvPr/>
                </p:nvSpPr>
                <p:spPr bwMode="auto">
                  <a:xfrm>
                    <a:off x="3128383" y="169243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5" name="Freeform 45"/>
                  <p:cNvSpPr>
                    <a:spLocks/>
                  </p:cNvSpPr>
                  <p:nvPr/>
                </p:nvSpPr>
                <p:spPr bwMode="auto">
                  <a:xfrm>
                    <a:off x="3145845" y="169719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6" name="Freeform 46"/>
                  <p:cNvSpPr>
                    <a:spLocks/>
                  </p:cNvSpPr>
                  <p:nvPr/>
                </p:nvSpPr>
                <p:spPr bwMode="auto">
                  <a:xfrm>
                    <a:off x="3161720" y="169719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7" name="Freeform 47"/>
                  <p:cNvSpPr>
                    <a:spLocks/>
                  </p:cNvSpPr>
                  <p:nvPr/>
                </p:nvSpPr>
                <p:spPr bwMode="auto">
                  <a:xfrm>
                    <a:off x="3179183" y="170196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8" name="Freeform 48"/>
                  <p:cNvSpPr>
                    <a:spLocks/>
                  </p:cNvSpPr>
                  <p:nvPr/>
                </p:nvSpPr>
                <p:spPr bwMode="auto">
                  <a:xfrm>
                    <a:off x="3195058" y="170196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9" name="Freeform 49"/>
                  <p:cNvSpPr>
                    <a:spLocks/>
                  </p:cNvSpPr>
                  <p:nvPr/>
                </p:nvSpPr>
                <p:spPr bwMode="auto">
                  <a:xfrm>
                    <a:off x="3212520" y="170672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0" name="Freeform 50"/>
                  <p:cNvSpPr>
                    <a:spLocks/>
                  </p:cNvSpPr>
                  <p:nvPr/>
                </p:nvSpPr>
                <p:spPr bwMode="auto">
                  <a:xfrm>
                    <a:off x="2139858" y="1682910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1" name="Freeform 51"/>
                  <p:cNvSpPr>
                    <a:spLocks/>
                  </p:cNvSpPr>
                  <p:nvPr/>
                </p:nvSpPr>
                <p:spPr bwMode="auto">
                  <a:xfrm>
                    <a:off x="2157320" y="1687673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2" name="Freeform 52"/>
                  <p:cNvSpPr>
                    <a:spLocks/>
                  </p:cNvSpPr>
                  <p:nvPr/>
                </p:nvSpPr>
                <p:spPr bwMode="auto">
                  <a:xfrm>
                    <a:off x="2168433" y="1687673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3" name="Freeform 53"/>
                  <p:cNvSpPr>
                    <a:spLocks/>
                  </p:cNvSpPr>
                  <p:nvPr/>
                </p:nvSpPr>
                <p:spPr bwMode="auto">
                  <a:xfrm>
                    <a:off x="2184308" y="1692435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4" name="Freeform 54"/>
                  <p:cNvSpPr>
                    <a:spLocks/>
                  </p:cNvSpPr>
                  <p:nvPr/>
                </p:nvSpPr>
                <p:spPr bwMode="auto">
                  <a:xfrm>
                    <a:off x="2195420" y="1692435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5" name="Freeform 55"/>
                  <p:cNvSpPr>
                    <a:spLocks/>
                  </p:cNvSpPr>
                  <p:nvPr/>
                </p:nvSpPr>
                <p:spPr bwMode="auto">
                  <a:xfrm>
                    <a:off x="2212883" y="1697198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6" name="Freeform 56"/>
                  <p:cNvSpPr>
                    <a:spLocks/>
                  </p:cNvSpPr>
                  <p:nvPr/>
                </p:nvSpPr>
                <p:spPr bwMode="auto">
                  <a:xfrm>
                    <a:off x="2228758" y="1697198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7" name="Freeform 57"/>
                  <p:cNvSpPr>
                    <a:spLocks/>
                  </p:cNvSpPr>
                  <p:nvPr/>
                </p:nvSpPr>
                <p:spPr bwMode="auto">
                  <a:xfrm>
                    <a:off x="2239870" y="1701960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8" name="Freeform 58"/>
                  <p:cNvSpPr>
                    <a:spLocks/>
                  </p:cNvSpPr>
                  <p:nvPr/>
                </p:nvSpPr>
                <p:spPr bwMode="auto">
                  <a:xfrm>
                    <a:off x="2257333" y="1701960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9" name="Freeform 59"/>
                  <p:cNvSpPr>
                    <a:spLocks/>
                  </p:cNvSpPr>
                  <p:nvPr/>
                </p:nvSpPr>
                <p:spPr bwMode="auto">
                  <a:xfrm>
                    <a:off x="2273208" y="1706723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0" name="Freeform 73"/>
                  <p:cNvSpPr>
                    <a:spLocks/>
                  </p:cNvSpPr>
                  <p:nvPr/>
                </p:nvSpPr>
                <p:spPr bwMode="auto">
                  <a:xfrm>
                    <a:off x="2672770" y="1906748"/>
                    <a:ext cx="333375" cy="146050"/>
                  </a:xfrm>
                  <a:custGeom>
                    <a:avLst/>
                    <a:gdLst>
                      <a:gd name="T0" fmla="*/ 18 w 210"/>
                      <a:gd name="T1" fmla="*/ 42 h 92"/>
                      <a:gd name="T2" fmla="*/ 18 w 210"/>
                      <a:gd name="T3" fmla="*/ 42 h 92"/>
                      <a:gd name="T4" fmla="*/ 28 w 210"/>
                      <a:gd name="T5" fmla="*/ 30 h 92"/>
                      <a:gd name="T6" fmla="*/ 39 w 210"/>
                      <a:gd name="T7" fmla="*/ 18 h 92"/>
                      <a:gd name="T8" fmla="*/ 53 w 210"/>
                      <a:gd name="T9" fmla="*/ 12 h 92"/>
                      <a:gd name="T10" fmla="*/ 67 w 210"/>
                      <a:gd name="T11" fmla="*/ 6 h 92"/>
                      <a:gd name="T12" fmla="*/ 81 w 210"/>
                      <a:gd name="T13" fmla="*/ 0 h 92"/>
                      <a:gd name="T14" fmla="*/ 98 w 210"/>
                      <a:gd name="T15" fmla="*/ 0 h 92"/>
                      <a:gd name="T16" fmla="*/ 116 w 210"/>
                      <a:gd name="T17" fmla="*/ 0 h 92"/>
                      <a:gd name="T18" fmla="*/ 133 w 210"/>
                      <a:gd name="T19" fmla="*/ 3 h 92"/>
                      <a:gd name="T20" fmla="*/ 133 w 210"/>
                      <a:gd name="T21" fmla="*/ 3 h 92"/>
                      <a:gd name="T22" fmla="*/ 158 w 210"/>
                      <a:gd name="T23" fmla="*/ 12 h 92"/>
                      <a:gd name="T24" fmla="*/ 179 w 210"/>
                      <a:gd name="T25" fmla="*/ 24 h 92"/>
                      <a:gd name="T26" fmla="*/ 193 w 210"/>
                      <a:gd name="T27" fmla="*/ 39 h 92"/>
                      <a:gd name="T28" fmla="*/ 200 w 210"/>
                      <a:gd name="T29" fmla="*/ 54 h 92"/>
                      <a:gd name="T30" fmla="*/ 207 w 210"/>
                      <a:gd name="T31" fmla="*/ 66 h 92"/>
                      <a:gd name="T32" fmla="*/ 210 w 210"/>
                      <a:gd name="T33" fmla="*/ 77 h 92"/>
                      <a:gd name="T34" fmla="*/ 207 w 210"/>
                      <a:gd name="T35" fmla="*/ 86 h 92"/>
                      <a:gd name="T36" fmla="*/ 207 w 210"/>
                      <a:gd name="T37" fmla="*/ 92 h 92"/>
                      <a:gd name="T38" fmla="*/ 207 w 210"/>
                      <a:gd name="T39" fmla="*/ 92 h 92"/>
                      <a:gd name="T40" fmla="*/ 200 w 210"/>
                      <a:gd name="T41" fmla="*/ 92 h 92"/>
                      <a:gd name="T42" fmla="*/ 189 w 210"/>
                      <a:gd name="T43" fmla="*/ 86 h 92"/>
                      <a:gd name="T44" fmla="*/ 158 w 210"/>
                      <a:gd name="T45" fmla="*/ 66 h 92"/>
                      <a:gd name="T46" fmla="*/ 140 w 210"/>
                      <a:gd name="T47" fmla="*/ 57 h 92"/>
                      <a:gd name="T48" fmla="*/ 119 w 210"/>
                      <a:gd name="T49" fmla="*/ 48 h 92"/>
                      <a:gd name="T50" fmla="*/ 98 w 210"/>
                      <a:gd name="T51" fmla="*/ 45 h 92"/>
                      <a:gd name="T52" fmla="*/ 88 w 210"/>
                      <a:gd name="T53" fmla="*/ 45 h 92"/>
                      <a:gd name="T54" fmla="*/ 77 w 210"/>
                      <a:gd name="T55" fmla="*/ 48 h 92"/>
                      <a:gd name="T56" fmla="*/ 77 w 210"/>
                      <a:gd name="T57" fmla="*/ 48 h 92"/>
                      <a:gd name="T58" fmla="*/ 42 w 210"/>
                      <a:gd name="T59" fmla="*/ 63 h 92"/>
                      <a:gd name="T60" fmla="*/ 32 w 210"/>
                      <a:gd name="T61" fmla="*/ 69 h 92"/>
                      <a:gd name="T62" fmla="*/ 18 w 210"/>
                      <a:gd name="T63" fmla="*/ 77 h 92"/>
                      <a:gd name="T64" fmla="*/ 18 w 210"/>
                      <a:gd name="T65" fmla="*/ 77 h 92"/>
                      <a:gd name="T66" fmla="*/ 14 w 210"/>
                      <a:gd name="T67" fmla="*/ 83 h 92"/>
                      <a:gd name="T68" fmla="*/ 7 w 210"/>
                      <a:gd name="T69" fmla="*/ 83 h 92"/>
                      <a:gd name="T70" fmla="*/ 4 w 210"/>
                      <a:gd name="T71" fmla="*/ 83 h 92"/>
                      <a:gd name="T72" fmla="*/ 0 w 210"/>
                      <a:gd name="T73" fmla="*/ 80 h 92"/>
                      <a:gd name="T74" fmla="*/ 0 w 210"/>
                      <a:gd name="T75" fmla="*/ 75 h 92"/>
                      <a:gd name="T76" fmla="*/ 4 w 210"/>
                      <a:gd name="T77" fmla="*/ 66 h 92"/>
                      <a:gd name="T78" fmla="*/ 11 w 210"/>
                      <a:gd name="T79" fmla="*/ 54 h 92"/>
                      <a:gd name="T80" fmla="*/ 18 w 210"/>
                      <a:gd name="T81" fmla="*/ 42 h 92"/>
                      <a:gd name="T82" fmla="*/ 18 w 210"/>
                      <a:gd name="T83" fmla="*/ 4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10" h="92">
                        <a:moveTo>
                          <a:pt x="18" y="42"/>
                        </a:moveTo>
                        <a:lnTo>
                          <a:pt x="18" y="42"/>
                        </a:lnTo>
                        <a:lnTo>
                          <a:pt x="28" y="30"/>
                        </a:lnTo>
                        <a:lnTo>
                          <a:pt x="39" y="18"/>
                        </a:lnTo>
                        <a:lnTo>
                          <a:pt x="53" y="12"/>
                        </a:lnTo>
                        <a:lnTo>
                          <a:pt x="67" y="6"/>
                        </a:lnTo>
                        <a:lnTo>
                          <a:pt x="81" y="0"/>
                        </a:lnTo>
                        <a:lnTo>
                          <a:pt x="98" y="0"/>
                        </a:lnTo>
                        <a:lnTo>
                          <a:pt x="116" y="0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58" y="12"/>
                        </a:lnTo>
                        <a:lnTo>
                          <a:pt x="179" y="24"/>
                        </a:lnTo>
                        <a:lnTo>
                          <a:pt x="193" y="39"/>
                        </a:lnTo>
                        <a:lnTo>
                          <a:pt x="200" y="54"/>
                        </a:lnTo>
                        <a:lnTo>
                          <a:pt x="207" y="66"/>
                        </a:lnTo>
                        <a:lnTo>
                          <a:pt x="210" y="77"/>
                        </a:lnTo>
                        <a:lnTo>
                          <a:pt x="207" y="86"/>
                        </a:lnTo>
                        <a:lnTo>
                          <a:pt x="207" y="92"/>
                        </a:lnTo>
                        <a:lnTo>
                          <a:pt x="207" y="92"/>
                        </a:lnTo>
                        <a:lnTo>
                          <a:pt x="200" y="92"/>
                        </a:lnTo>
                        <a:lnTo>
                          <a:pt x="189" y="86"/>
                        </a:lnTo>
                        <a:lnTo>
                          <a:pt x="158" y="66"/>
                        </a:lnTo>
                        <a:lnTo>
                          <a:pt x="140" y="57"/>
                        </a:lnTo>
                        <a:lnTo>
                          <a:pt x="119" y="48"/>
                        </a:lnTo>
                        <a:lnTo>
                          <a:pt x="98" y="45"/>
                        </a:lnTo>
                        <a:lnTo>
                          <a:pt x="88" y="45"/>
                        </a:lnTo>
                        <a:lnTo>
                          <a:pt x="77" y="48"/>
                        </a:lnTo>
                        <a:lnTo>
                          <a:pt x="77" y="48"/>
                        </a:lnTo>
                        <a:lnTo>
                          <a:pt x="42" y="63"/>
                        </a:lnTo>
                        <a:lnTo>
                          <a:pt x="32" y="69"/>
                        </a:lnTo>
                        <a:lnTo>
                          <a:pt x="18" y="77"/>
                        </a:lnTo>
                        <a:lnTo>
                          <a:pt x="18" y="77"/>
                        </a:lnTo>
                        <a:lnTo>
                          <a:pt x="14" y="83"/>
                        </a:lnTo>
                        <a:lnTo>
                          <a:pt x="7" y="83"/>
                        </a:lnTo>
                        <a:lnTo>
                          <a:pt x="4" y="83"/>
                        </a:lnTo>
                        <a:lnTo>
                          <a:pt x="0" y="80"/>
                        </a:lnTo>
                        <a:lnTo>
                          <a:pt x="0" y="75"/>
                        </a:lnTo>
                        <a:lnTo>
                          <a:pt x="4" y="66"/>
                        </a:lnTo>
                        <a:lnTo>
                          <a:pt x="11" y="54"/>
                        </a:lnTo>
                        <a:lnTo>
                          <a:pt x="18" y="42"/>
                        </a:lnTo>
                        <a:lnTo>
                          <a:pt x="18" y="42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1" name="Freeform 74"/>
                  <p:cNvSpPr>
                    <a:spLocks/>
                  </p:cNvSpPr>
                  <p:nvPr/>
                </p:nvSpPr>
                <p:spPr bwMode="auto">
                  <a:xfrm>
                    <a:off x="2573245" y="1906748"/>
                    <a:ext cx="322263" cy="141288"/>
                  </a:xfrm>
                  <a:custGeom>
                    <a:avLst/>
                    <a:gdLst>
                      <a:gd name="T0" fmla="*/ 17 w 203"/>
                      <a:gd name="T1" fmla="*/ 39 h 89"/>
                      <a:gd name="T2" fmla="*/ 17 w 203"/>
                      <a:gd name="T3" fmla="*/ 39 h 89"/>
                      <a:gd name="T4" fmla="*/ 28 w 203"/>
                      <a:gd name="T5" fmla="*/ 27 h 89"/>
                      <a:gd name="T6" fmla="*/ 38 w 203"/>
                      <a:gd name="T7" fmla="*/ 18 h 89"/>
                      <a:gd name="T8" fmla="*/ 49 w 203"/>
                      <a:gd name="T9" fmla="*/ 9 h 89"/>
                      <a:gd name="T10" fmla="*/ 63 w 203"/>
                      <a:gd name="T11" fmla="*/ 3 h 89"/>
                      <a:gd name="T12" fmla="*/ 77 w 203"/>
                      <a:gd name="T13" fmla="*/ 0 h 89"/>
                      <a:gd name="T14" fmla="*/ 94 w 203"/>
                      <a:gd name="T15" fmla="*/ 0 h 89"/>
                      <a:gd name="T16" fmla="*/ 112 w 203"/>
                      <a:gd name="T17" fmla="*/ 0 h 89"/>
                      <a:gd name="T18" fmla="*/ 129 w 203"/>
                      <a:gd name="T19" fmla="*/ 3 h 89"/>
                      <a:gd name="T20" fmla="*/ 129 w 203"/>
                      <a:gd name="T21" fmla="*/ 3 h 89"/>
                      <a:gd name="T22" fmla="*/ 154 w 203"/>
                      <a:gd name="T23" fmla="*/ 12 h 89"/>
                      <a:gd name="T24" fmla="*/ 171 w 203"/>
                      <a:gd name="T25" fmla="*/ 24 h 89"/>
                      <a:gd name="T26" fmla="*/ 185 w 203"/>
                      <a:gd name="T27" fmla="*/ 36 h 89"/>
                      <a:gd name="T28" fmla="*/ 196 w 203"/>
                      <a:gd name="T29" fmla="*/ 51 h 89"/>
                      <a:gd name="T30" fmla="*/ 199 w 203"/>
                      <a:gd name="T31" fmla="*/ 63 h 89"/>
                      <a:gd name="T32" fmla="*/ 203 w 203"/>
                      <a:gd name="T33" fmla="*/ 75 h 89"/>
                      <a:gd name="T34" fmla="*/ 203 w 203"/>
                      <a:gd name="T35" fmla="*/ 83 h 89"/>
                      <a:gd name="T36" fmla="*/ 199 w 203"/>
                      <a:gd name="T37" fmla="*/ 89 h 89"/>
                      <a:gd name="T38" fmla="*/ 199 w 203"/>
                      <a:gd name="T39" fmla="*/ 89 h 89"/>
                      <a:gd name="T40" fmla="*/ 192 w 203"/>
                      <a:gd name="T41" fmla="*/ 89 h 89"/>
                      <a:gd name="T42" fmla="*/ 182 w 203"/>
                      <a:gd name="T43" fmla="*/ 83 h 89"/>
                      <a:gd name="T44" fmla="*/ 154 w 203"/>
                      <a:gd name="T45" fmla="*/ 63 h 89"/>
                      <a:gd name="T46" fmla="*/ 136 w 203"/>
                      <a:gd name="T47" fmla="*/ 54 h 89"/>
                      <a:gd name="T48" fmla="*/ 115 w 203"/>
                      <a:gd name="T49" fmla="*/ 45 h 89"/>
                      <a:gd name="T50" fmla="*/ 94 w 203"/>
                      <a:gd name="T51" fmla="*/ 42 h 89"/>
                      <a:gd name="T52" fmla="*/ 84 w 203"/>
                      <a:gd name="T53" fmla="*/ 45 h 89"/>
                      <a:gd name="T54" fmla="*/ 73 w 203"/>
                      <a:gd name="T55" fmla="*/ 48 h 89"/>
                      <a:gd name="T56" fmla="*/ 73 w 203"/>
                      <a:gd name="T57" fmla="*/ 48 h 89"/>
                      <a:gd name="T58" fmla="*/ 42 w 203"/>
                      <a:gd name="T59" fmla="*/ 60 h 89"/>
                      <a:gd name="T60" fmla="*/ 28 w 203"/>
                      <a:gd name="T61" fmla="*/ 66 h 89"/>
                      <a:gd name="T62" fmla="*/ 17 w 203"/>
                      <a:gd name="T63" fmla="*/ 75 h 89"/>
                      <a:gd name="T64" fmla="*/ 17 w 203"/>
                      <a:gd name="T65" fmla="*/ 75 h 89"/>
                      <a:gd name="T66" fmla="*/ 14 w 203"/>
                      <a:gd name="T67" fmla="*/ 80 h 89"/>
                      <a:gd name="T68" fmla="*/ 7 w 203"/>
                      <a:gd name="T69" fmla="*/ 80 h 89"/>
                      <a:gd name="T70" fmla="*/ 3 w 203"/>
                      <a:gd name="T71" fmla="*/ 80 h 89"/>
                      <a:gd name="T72" fmla="*/ 0 w 203"/>
                      <a:gd name="T73" fmla="*/ 77 h 89"/>
                      <a:gd name="T74" fmla="*/ 0 w 203"/>
                      <a:gd name="T75" fmla="*/ 72 h 89"/>
                      <a:gd name="T76" fmla="*/ 3 w 203"/>
                      <a:gd name="T77" fmla="*/ 63 h 89"/>
                      <a:gd name="T78" fmla="*/ 10 w 203"/>
                      <a:gd name="T79" fmla="*/ 51 h 89"/>
                      <a:gd name="T80" fmla="*/ 17 w 203"/>
                      <a:gd name="T81" fmla="*/ 39 h 89"/>
                      <a:gd name="T82" fmla="*/ 17 w 203"/>
                      <a:gd name="T83" fmla="*/ 3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3" h="89">
                        <a:moveTo>
                          <a:pt x="17" y="39"/>
                        </a:moveTo>
                        <a:lnTo>
                          <a:pt x="17" y="39"/>
                        </a:lnTo>
                        <a:lnTo>
                          <a:pt x="28" y="27"/>
                        </a:lnTo>
                        <a:lnTo>
                          <a:pt x="38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112" y="0"/>
                        </a:lnTo>
                        <a:lnTo>
                          <a:pt x="129" y="3"/>
                        </a:lnTo>
                        <a:lnTo>
                          <a:pt x="129" y="3"/>
                        </a:lnTo>
                        <a:lnTo>
                          <a:pt x="154" y="12"/>
                        </a:lnTo>
                        <a:lnTo>
                          <a:pt x="171" y="24"/>
                        </a:lnTo>
                        <a:lnTo>
                          <a:pt x="185" y="36"/>
                        </a:lnTo>
                        <a:lnTo>
                          <a:pt x="196" y="51"/>
                        </a:lnTo>
                        <a:lnTo>
                          <a:pt x="199" y="63"/>
                        </a:lnTo>
                        <a:lnTo>
                          <a:pt x="203" y="75"/>
                        </a:lnTo>
                        <a:lnTo>
                          <a:pt x="203" y="83"/>
                        </a:lnTo>
                        <a:lnTo>
                          <a:pt x="199" y="89"/>
                        </a:lnTo>
                        <a:lnTo>
                          <a:pt x="199" y="89"/>
                        </a:lnTo>
                        <a:lnTo>
                          <a:pt x="192" y="89"/>
                        </a:lnTo>
                        <a:lnTo>
                          <a:pt x="182" y="83"/>
                        </a:lnTo>
                        <a:lnTo>
                          <a:pt x="154" y="63"/>
                        </a:lnTo>
                        <a:lnTo>
                          <a:pt x="136" y="54"/>
                        </a:lnTo>
                        <a:lnTo>
                          <a:pt x="115" y="45"/>
                        </a:lnTo>
                        <a:lnTo>
                          <a:pt x="94" y="42"/>
                        </a:lnTo>
                        <a:lnTo>
                          <a:pt x="84" y="45"/>
                        </a:lnTo>
                        <a:lnTo>
                          <a:pt x="73" y="48"/>
                        </a:lnTo>
                        <a:lnTo>
                          <a:pt x="73" y="48"/>
                        </a:lnTo>
                        <a:lnTo>
                          <a:pt x="42" y="60"/>
                        </a:lnTo>
                        <a:lnTo>
                          <a:pt x="28" y="66"/>
                        </a:lnTo>
                        <a:lnTo>
                          <a:pt x="17" y="75"/>
                        </a:lnTo>
                        <a:lnTo>
                          <a:pt x="17" y="75"/>
                        </a:lnTo>
                        <a:lnTo>
                          <a:pt x="14" y="80"/>
                        </a:lnTo>
                        <a:lnTo>
                          <a:pt x="7" y="80"/>
                        </a:lnTo>
                        <a:lnTo>
                          <a:pt x="3" y="80"/>
                        </a:lnTo>
                        <a:lnTo>
                          <a:pt x="0" y="77"/>
                        </a:lnTo>
                        <a:lnTo>
                          <a:pt x="0" y="72"/>
                        </a:lnTo>
                        <a:lnTo>
                          <a:pt x="3" y="63"/>
                        </a:lnTo>
                        <a:lnTo>
                          <a:pt x="10" y="51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close/>
                      </a:path>
                    </a:pathLst>
                  </a:custGeom>
                  <a:solidFill>
                    <a:srgbClr val="F7F7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2" name="Freeform 75"/>
                  <p:cNvSpPr>
                    <a:spLocks/>
                  </p:cNvSpPr>
                  <p:nvPr/>
                </p:nvSpPr>
                <p:spPr bwMode="auto">
                  <a:xfrm>
                    <a:off x="2578008" y="1906748"/>
                    <a:ext cx="311150" cy="136525"/>
                  </a:xfrm>
                  <a:custGeom>
                    <a:avLst/>
                    <a:gdLst>
                      <a:gd name="T0" fmla="*/ 18 w 196"/>
                      <a:gd name="T1" fmla="*/ 36 h 86"/>
                      <a:gd name="T2" fmla="*/ 18 w 196"/>
                      <a:gd name="T3" fmla="*/ 36 h 86"/>
                      <a:gd name="T4" fmla="*/ 25 w 196"/>
                      <a:gd name="T5" fmla="*/ 27 h 86"/>
                      <a:gd name="T6" fmla="*/ 35 w 196"/>
                      <a:gd name="T7" fmla="*/ 18 h 86"/>
                      <a:gd name="T8" fmla="*/ 49 w 196"/>
                      <a:gd name="T9" fmla="*/ 9 h 86"/>
                      <a:gd name="T10" fmla="*/ 63 w 196"/>
                      <a:gd name="T11" fmla="*/ 3 h 86"/>
                      <a:gd name="T12" fmla="*/ 77 w 196"/>
                      <a:gd name="T13" fmla="*/ 0 h 86"/>
                      <a:gd name="T14" fmla="*/ 91 w 196"/>
                      <a:gd name="T15" fmla="*/ 0 h 86"/>
                      <a:gd name="T16" fmla="*/ 109 w 196"/>
                      <a:gd name="T17" fmla="*/ 0 h 86"/>
                      <a:gd name="T18" fmla="*/ 123 w 196"/>
                      <a:gd name="T19" fmla="*/ 3 h 86"/>
                      <a:gd name="T20" fmla="*/ 123 w 196"/>
                      <a:gd name="T21" fmla="*/ 3 h 86"/>
                      <a:gd name="T22" fmla="*/ 147 w 196"/>
                      <a:gd name="T23" fmla="*/ 12 h 86"/>
                      <a:gd name="T24" fmla="*/ 165 w 196"/>
                      <a:gd name="T25" fmla="*/ 21 h 86"/>
                      <a:gd name="T26" fmla="*/ 179 w 196"/>
                      <a:gd name="T27" fmla="*/ 36 h 86"/>
                      <a:gd name="T28" fmla="*/ 189 w 196"/>
                      <a:gd name="T29" fmla="*/ 48 h 86"/>
                      <a:gd name="T30" fmla="*/ 193 w 196"/>
                      <a:gd name="T31" fmla="*/ 63 h 86"/>
                      <a:gd name="T32" fmla="*/ 196 w 196"/>
                      <a:gd name="T33" fmla="*/ 72 h 86"/>
                      <a:gd name="T34" fmla="*/ 196 w 196"/>
                      <a:gd name="T35" fmla="*/ 80 h 86"/>
                      <a:gd name="T36" fmla="*/ 193 w 196"/>
                      <a:gd name="T37" fmla="*/ 86 h 86"/>
                      <a:gd name="T38" fmla="*/ 193 w 196"/>
                      <a:gd name="T39" fmla="*/ 86 h 86"/>
                      <a:gd name="T40" fmla="*/ 186 w 196"/>
                      <a:gd name="T41" fmla="*/ 86 h 86"/>
                      <a:gd name="T42" fmla="*/ 179 w 196"/>
                      <a:gd name="T43" fmla="*/ 80 h 86"/>
                      <a:gd name="T44" fmla="*/ 147 w 196"/>
                      <a:gd name="T45" fmla="*/ 63 h 86"/>
                      <a:gd name="T46" fmla="*/ 130 w 196"/>
                      <a:gd name="T47" fmla="*/ 51 h 86"/>
                      <a:gd name="T48" fmla="*/ 112 w 196"/>
                      <a:gd name="T49" fmla="*/ 45 h 86"/>
                      <a:gd name="T50" fmla="*/ 91 w 196"/>
                      <a:gd name="T51" fmla="*/ 42 h 86"/>
                      <a:gd name="T52" fmla="*/ 81 w 196"/>
                      <a:gd name="T53" fmla="*/ 42 h 86"/>
                      <a:gd name="T54" fmla="*/ 74 w 196"/>
                      <a:gd name="T55" fmla="*/ 45 h 86"/>
                      <a:gd name="T56" fmla="*/ 74 w 196"/>
                      <a:gd name="T57" fmla="*/ 45 h 86"/>
                      <a:gd name="T58" fmla="*/ 42 w 196"/>
                      <a:gd name="T59" fmla="*/ 57 h 86"/>
                      <a:gd name="T60" fmla="*/ 28 w 196"/>
                      <a:gd name="T61" fmla="*/ 63 h 86"/>
                      <a:gd name="T62" fmla="*/ 18 w 196"/>
                      <a:gd name="T63" fmla="*/ 72 h 86"/>
                      <a:gd name="T64" fmla="*/ 18 w 196"/>
                      <a:gd name="T65" fmla="*/ 72 h 86"/>
                      <a:gd name="T66" fmla="*/ 14 w 196"/>
                      <a:gd name="T67" fmla="*/ 77 h 86"/>
                      <a:gd name="T68" fmla="*/ 7 w 196"/>
                      <a:gd name="T69" fmla="*/ 77 h 86"/>
                      <a:gd name="T70" fmla="*/ 4 w 196"/>
                      <a:gd name="T71" fmla="*/ 77 h 86"/>
                      <a:gd name="T72" fmla="*/ 0 w 196"/>
                      <a:gd name="T73" fmla="*/ 75 h 86"/>
                      <a:gd name="T74" fmla="*/ 0 w 196"/>
                      <a:gd name="T75" fmla="*/ 69 h 86"/>
                      <a:gd name="T76" fmla="*/ 4 w 196"/>
                      <a:gd name="T77" fmla="*/ 60 h 86"/>
                      <a:gd name="T78" fmla="*/ 7 w 196"/>
                      <a:gd name="T79" fmla="*/ 51 h 86"/>
                      <a:gd name="T80" fmla="*/ 18 w 196"/>
                      <a:gd name="T81" fmla="*/ 36 h 86"/>
                      <a:gd name="T82" fmla="*/ 18 w 196"/>
                      <a:gd name="T8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6" h="86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9" y="0"/>
                        </a:lnTo>
                        <a:lnTo>
                          <a:pt x="123" y="3"/>
                        </a:lnTo>
                        <a:lnTo>
                          <a:pt x="123" y="3"/>
                        </a:lnTo>
                        <a:lnTo>
                          <a:pt x="147" y="12"/>
                        </a:lnTo>
                        <a:lnTo>
                          <a:pt x="165" y="21"/>
                        </a:lnTo>
                        <a:lnTo>
                          <a:pt x="179" y="36"/>
                        </a:lnTo>
                        <a:lnTo>
                          <a:pt x="189" y="48"/>
                        </a:lnTo>
                        <a:lnTo>
                          <a:pt x="193" y="63"/>
                        </a:lnTo>
                        <a:lnTo>
                          <a:pt x="196" y="72"/>
                        </a:lnTo>
                        <a:lnTo>
                          <a:pt x="196" y="80"/>
                        </a:lnTo>
                        <a:lnTo>
                          <a:pt x="193" y="86"/>
                        </a:lnTo>
                        <a:lnTo>
                          <a:pt x="193" y="86"/>
                        </a:lnTo>
                        <a:lnTo>
                          <a:pt x="186" y="86"/>
                        </a:lnTo>
                        <a:lnTo>
                          <a:pt x="179" y="80"/>
                        </a:lnTo>
                        <a:lnTo>
                          <a:pt x="147" y="63"/>
                        </a:lnTo>
                        <a:lnTo>
                          <a:pt x="130" y="51"/>
                        </a:lnTo>
                        <a:lnTo>
                          <a:pt x="112" y="45"/>
                        </a:lnTo>
                        <a:lnTo>
                          <a:pt x="91" y="42"/>
                        </a:lnTo>
                        <a:lnTo>
                          <a:pt x="81" y="42"/>
                        </a:lnTo>
                        <a:lnTo>
                          <a:pt x="74" y="45"/>
                        </a:lnTo>
                        <a:lnTo>
                          <a:pt x="74" y="45"/>
                        </a:lnTo>
                        <a:lnTo>
                          <a:pt x="42" y="57"/>
                        </a:lnTo>
                        <a:lnTo>
                          <a:pt x="28" y="63"/>
                        </a:lnTo>
                        <a:lnTo>
                          <a:pt x="18" y="72"/>
                        </a:lnTo>
                        <a:lnTo>
                          <a:pt x="18" y="72"/>
                        </a:lnTo>
                        <a:lnTo>
                          <a:pt x="14" y="77"/>
                        </a:lnTo>
                        <a:lnTo>
                          <a:pt x="7" y="77"/>
                        </a:lnTo>
                        <a:lnTo>
                          <a:pt x="4" y="77"/>
                        </a:lnTo>
                        <a:lnTo>
                          <a:pt x="0" y="75"/>
                        </a:lnTo>
                        <a:lnTo>
                          <a:pt x="0" y="69"/>
                        </a:lnTo>
                        <a:lnTo>
                          <a:pt x="4" y="60"/>
                        </a:lnTo>
                        <a:lnTo>
                          <a:pt x="7" y="51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7F7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3" name="Freeform 77"/>
                  <p:cNvSpPr>
                    <a:spLocks/>
                  </p:cNvSpPr>
                  <p:nvPr/>
                </p:nvSpPr>
                <p:spPr bwMode="auto">
                  <a:xfrm>
                    <a:off x="2589120" y="1901985"/>
                    <a:ext cx="288925" cy="131763"/>
                  </a:xfrm>
                  <a:custGeom>
                    <a:avLst/>
                    <a:gdLst>
                      <a:gd name="T0" fmla="*/ 18 w 182"/>
                      <a:gd name="T1" fmla="*/ 36 h 83"/>
                      <a:gd name="T2" fmla="*/ 18 w 182"/>
                      <a:gd name="T3" fmla="*/ 36 h 83"/>
                      <a:gd name="T4" fmla="*/ 25 w 182"/>
                      <a:gd name="T5" fmla="*/ 27 h 83"/>
                      <a:gd name="T6" fmla="*/ 35 w 182"/>
                      <a:gd name="T7" fmla="*/ 18 h 83"/>
                      <a:gd name="T8" fmla="*/ 46 w 182"/>
                      <a:gd name="T9" fmla="*/ 12 h 83"/>
                      <a:gd name="T10" fmla="*/ 56 w 182"/>
                      <a:gd name="T11" fmla="*/ 6 h 83"/>
                      <a:gd name="T12" fmla="*/ 70 w 182"/>
                      <a:gd name="T13" fmla="*/ 3 h 83"/>
                      <a:gd name="T14" fmla="*/ 84 w 182"/>
                      <a:gd name="T15" fmla="*/ 0 h 83"/>
                      <a:gd name="T16" fmla="*/ 102 w 182"/>
                      <a:gd name="T17" fmla="*/ 0 h 83"/>
                      <a:gd name="T18" fmla="*/ 116 w 182"/>
                      <a:gd name="T19" fmla="*/ 3 h 83"/>
                      <a:gd name="T20" fmla="*/ 116 w 182"/>
                      <a:gd name="T21" fmla="*/ 3 h 83"/>
                      <a:gd name="T22" fmla="*/ 140 w 182"/>
                      <a:gd name="T23" fmla="*/ 12 h 83"/>
                      <a:gd name="T24" fmla="*/ 154 w 182"/>
                      <a:gd name="T25" fmla="*/ 24 h 83"/>
                      <a:gd name="T26" fmla="*/ 168 w 182"/>
                      <a:gd name="T27" fmla="*/ 36 h 83"/>
                      <a:gd name="T28" fmla="*/ 175 w 182"/>
                      <a:gd name="T29" fmla="*/ 48 h 83"/>
                      <a:gd name="T30" fmla="*/ 182 w 182"/>
                      <a:gd name="T31" fmla="*/ 60 h 83"/>
                      <a:gd name="T32" fmla="*/ 182 w 182"/>
                      <a:gd name="T33" fmla="*/ 69 h 83"/>
                      <a:gd name="T34" fmla="*/ 182 w 182"/>
                      <a:gd name="T35" fmla="*/ 78 h 83"/>
                      <a:gd name="T36" fmla="*/ 179 w 182"/>
                      <a:gd name="T37" fmla="*/ 83 h 83"/>
                      <a:gd name="T38" fmla="*/ 179 w 182"/>
                      <a:gd name="T39" fmla="*/ 83 h 83"/>
                      <a:gd name="T40" fmla="*/ 175 w 182"/>
                      <a:gd name="T41" fmla="*/ 83 h 83"/>
                      <a:gd name="T42" fmla="*/ 165 w 182"/>
                      <a:gd name="T43" fmla="*/ 78 h 83"/>
                      <a:gd name="T44" fmla="*/ 140 w 182"/>
                      <a:gd name="T45" fmla="*/ 60 h 83"/>
                      <a:gd name="T46" fmla="*/ 123 w 182"/>
                      <a:gd name="T47" fmla="*/ 51 h 83"/>
                      <a:gd name="T48" fmla="*/ 105 w 182"/>
                      <a:gd name="T49" fmla="*/ 42 h 83"/>
                      <a:gd name="T50" fmla="*/ 88 w 182"/>
                      <a:gd name="T51" fmla="*/ 39 h 83"/>
                      <a:gd name="T52" fmla="*/ 67 w 182"/>
                      <a:gd name="T53" fmla="*/ 45 h 83"/>
                      <a:gd name="T54" fmla="*/ 67 w 182"/>
                      <a:gd name="T55" fmla="*/ 45 h 83"/>
                      <a:gd name="T56" fmla="*/ 39 w 182"/>
                      <a:gd name="T57" fmla="*/ 54 h 83"/>
                      <a:gd name="T58" fmla="*/ 18 w 182"/>
                      <a:gd name="T59" fmla="*/ 69 h 83"/>
                      <a:gd name="T60" fmla="*/ 18 w 182"/>
                      <a:gd name="T61" fmla="*/ 69 h 83"/>
                      <a:gd name="T62" fmla="*/ 11 w 182"/>
                      <a:gd name="T63" fmla="*/ 75 h 83"/>
                      <a:gd name="T64" fmla="*/ 7 w 182"/>
                      <a:gd name="T65" fmla="*/ 75 h 83"/>
                      <a:gd name="T66" fmla="*/ 4 w 182"/>
                      <a:gd name="T67" fmla="*/ 75 h 83"/>
                      <a:gd name="T68" fmla="*/ 0 w 182"/>
                      <a:gd name="T69" fmla="*/ 72 h 83"/>
                      <a:gd name="T70" fmla="*/ 0 w 182"/>
                      <a:gd name="T71" fmla="*/ 66 h 83"/>
                      <a:gd name="T72" fmla="*/ 4 w 182"/>
                      <a:gd name="T73" fmla="*/ 57 h 83"/>
                      <a:gd name="T74" fmla="*/ 7 w 182"/>
                      <a:gd name="T75" fmla="*/ 48 h 83"/>
                      <a:gd name="T76" fmla="*/ 18 w 182"/>
                      <a:gd name="T77" fmla="*/ 36 h 83"/>
                      <a:gd name="T78" fmla="*/ 18 w 182"/>
                      <a:gd name="T79" fmla="*/ 36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82" h="83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6" y="12"/>
                        </a:lnTo>
                        <a:lnTo>
                          <a:pt x="56" y="6"/>
                        </a:lnTo>
                        <a:lnTo>
                          <a:pt x="70" y="3"/>
                        </a:lnTo>
                        <a:lnTo>
                          <a:pt x="84" y="0"/>
                        </a:lnTo>
                        <a:lnTo>
                          <a:pt x="102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40" y="12"/>
                        </a:lnTo>
                        <a:lnTo>
                          <a:pt x="154" y="24"/>
                        </a:lnTo>
                        <a:lnTo>
                          <a:pt x="168" y="36"/>
                        </a:lnTo>
                        <a:lnTo>
                          <a:pt x="175" y="48"/>
                        </a:lnTo>
                        <a:lnTo>
                          <a:pt x="182" y="60"/>
                        </a:lnTo>
                        <a:lnTo>
                          <a:pt x="182" y="69"/>
                        </a:lnTo>
                        <a:lnTo>
                          <a:pt x="182" y="78"/>
                        </a:lnTo>
                        <a:lnTo>
                          <a:pt x="179" y="83"/>
                        </a:lnTo>
                        <a:lnTo>
                          <a:pt x="179" y="83"/>
                        </a:lnTo>
                        <a:lnTo>
                          <a:pt x="175" y="83"/>
                        </a:lnTo>
                        <a:lnTo>
                          <a:pt x="165" y="78"/>
                        </a:lnTo>
                        <a:lnTo>
                          <a:pt x="140" y="60"/>
                        </a:lnTo>
                        <a:lnTo>
                          <a:pt x="123" y="51"/>
                        </a:lnTo>
                        <a:lnTo>
                          <a:pt x="105" y="42"/>
                        </a:lnTo>
                        <a:lnTo>
                          <a:pt x="88" y="39"/>
                        </a:lnTo>
                        <a:lnTo>
                          <a:pt x="67" y="45"/>
                        </a:lnTo>
                        <a:lnTo>
                          <a:pt x="67" y="45"/>
                        </a:lnTo>
                        <a:lnTo>
                          <a:pt x="39" y="54"/>
                        </a:lnTo>
                        <a:lnTo>
                          <a:pt x="18" y="69"/>
                        </a:lnTo>
                        <a:lnTo>
                          <a:pt x="18" y="69"/>
                        </a:lnTo>
                        <a:lnTo>
                          <a:pt x="11" y="75"/>
                        </a:lnTo>
                        <a:lnTo>
                          <a:pt x="7" y="75"/>
                        </a:lnTo>
                        <a:lnTo>
                          <a:pt x="4" y="75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4" y="57"/>
                        </a:lnTo>
                        <a:lnTo>
                          <a:pt x="7" y="48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AFA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4" name="Freeform 79"/>
                  <p:cNvSpPr>
                    <a:spLocks/>
                  </p:cNvSpPr>
                  <p:nvPr/>
                </p:nvSpPr>
                <p:spPr bwMode="auto">
                  <a:xfrm>
                    <a:off x="2600233" y="1901985"/>
                    <a:ext cx="273050" cy="119063"/>
                  </a:xfrm>
                  <a:custGeom>
                    <a:avLst/>
                    <a:gdLst>
                      <a:gd name="T0" fmla="*/ 14 w 172"/>
                      <a:gd name="T1" fmla="*/ 33 h 75"/>
                      <a:gd name="T2" fmla="*/ 14 w 172"/>
                      <a:gd name="T3" fmla="*/ 33 h 75"/>
                      <a:gd name="T4" fmla="*/ 21 w 172"/>
                      <a:gd name="T5" fmla="*/ 24 h 75"/>
                      <a:gd name="T6" fmla="*/ 32 w 172"/>
                      <a:gd name="T7" fmla="*/ 15 h 75"/>
                      <a:gd name="T8" fmla="*/ 42 w 172"/>
                      <a:gd name="T9" fmla="*/ 9 h 75"/>
                      <a:gd name="T10" fmla="*/ 53 w 172"/>
                      <a:gd name="T11" fmla="*/ 3 h 75"/>
                      <a:gd name="T12" fmla="*/ 67 w 172"/>
                      <a:gd name="T13" fmla="*/ 0 h 75"/>
                      <a:gd name="T14" fmla="*/ 81 w 172"/>
                      <a:gd name="T15" fmla="*/ 0 h 75"/>
                      <a:gd name="T16" fmla="*/ 95 w 172"/>
                      <a:gd name="T17" fmla="*/ 0 h 75"/>
                      <a:gd name="T18" fmla="*/ 109 w 172"/>
                      <a:gd name="T19" fmla="*/ 3 h 75"/>
                      <a:gd name="T20" fmla="*/ 109 w 172"/>
                      <a:gd name="T21" fmla="*/ 3 h 75"/>
                      <a:gd name="T22" fmla="*/ 130 w 172"/>
                      <a:gd name="T23" fmla="*/ 9 h 75"/>
                      <a:gd name="T24" fmla="*/ 144 w 172"/>
                      <a:gd name="T25" fmla="*/ 21 h 75"/>
                      <a:gd name="T26" fmla="*/ 158 w 172"/>
                      <a:gd name="T27" fmla="*/ 30 h 75"/>
                      <a:gd name="T28" fmla="*/ 165 w 172"/>
                      <a:gd name="T29" fmla="*/ 42 h 75"/>
                      <a:gd name="T30" fmla="*/ 168 w 172"/>
                      <a:gd name="T31" fmla="*/ 54 h 75"/>
                      <a:gd name="T32" fmla="*/ 172 w 172"/>
                      <a:gd name="T33" fmla="*/ 63 h 75"/>
                      <a:gd name="T34" fmla="*/ 172 w 172"/>
                      <a:gd name="T35" fmla="*/ 72 h 75"/>
                      <a:gd name="T36" fmla="*/ 168 w 172"/>
                      <a:gd name="T37" fmla="*/ 75 h 75"/>
                      <a:gd name="T38" fmla="*/ 168 w 172"/>
                      <a:gd name="T39" fmla="*/ 75 h 75"/>
                      <a:gd name="T40" fmla="*/ 161 w 172"/>
                      <a:gd name="T41" fmla="*/ 75 h 75"/>
                      <a:gd name="T42" fmla="*/ 154 w 172"/>
                      <a:gd name="T43" fmla="*/ 72 h 75"/>
                      <a:gd name="T44" fmla="*/ 130 w 172"/>
                      <a:gd name="T45" fmla="*/ 54 h 75"/>
                      <a:gd name="T46" fmla="*/ 116 w 172"/>
                      <a:gd name="T47" fmla="*/ 45 h 75"/>
                      <a:gd name="T48" fmla="*/ 98 w 172"/>
                      <a:gd name="T49" fmla="*/ 39 h 75"/>
                      <a:gd name="T50" fmla="*/ 81 w 172"/>
                      <a:gd name="T51" fmla="*/ 36 h 75"/>
                      <a:gd name="T52" fmla="*/ 63 w 172"/>
                      <a:gd name="T53" fmla="*/ 39 h 75"/>
                      <a:gd name="T54" fmla="*/ 63 w 172"/>
                      <a:gd name="T55" fmla="*/ 39 h 75"/>
                      <a:gd name="T56" fmla="*/ 35 w 172"/>
                      <a:gd name="T57" fmla="*/ 51 h 75"/>
                      <a:gd name="T58" fmla="*/ 14 w 172"/>
                      <a:gd name="T59" fmla="*/ 63 h 75"/>
                      <a:gd name="T60" fmla="*/ 14 w 172"/>
                      <a:gd name="T61" fmla="*/ 63 h 75"/>
                      <a:gd name="T62" fmla="*/ 11 w 172"/>
                      <a:gd name="T63" fmla="*/ 69 h 75"/>
                      <a:gd name="T64" fmla="*/ 7 w 172"/>
                      <a:gd name="T65" fmla="*/ 69 h 75"/>
                      <a:gd name="T66" fmla="*/ 4 w 172"/>
                      <a:gd name="T67" fmla="*/ 69 h 75"/>
                      <a:gd name="T68" fmla="*/ 0 w 172"/>
                      <a:gd name="T69" fmla="*/ 66 h 75"/>
                      <a:gd name="T70" fmla="*/ 0 w 172"/>
                      <a:gd name="T71" fmla="*/ 60 h 75"/>
                      <a:gd name="T72" fmla="*/ 4 w 172"/>
                      <a:gd name="T73" fmla="*/ 54 h 75"/>
                      <a:gd name="T74" fmla="*/ 7 w 172"/>
                      <a:gd name="T75" fmla="*/ 45 h 75"/>
                      <a:gd name="T76" fmla="*/ 14 w 172"/>
                      <a:gd name="T77" fmla="*/ 33 h 75"/>
                      <a:gd name="T78" fmla="*/ 14 w 172"/>
                      <a:gd name="T79" fmla="*/ 3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2" h="75">
                        <a:moveTo>
                          <a:pt x="14" y="33"/>
                        </a:moveTo>
                        <a:lnTo>
                          <a:pt x="14" y="33"/>
                        </a:lnTo>
                        <a:lnTo>
                          <a:pt x="21" y="24"/>
                        </a:lnTo>
                        <a:lnTo>
                          <a:pt x="32" y="15"/>
                        </a:lnTo>
                        <a:lnTo>
                          <a:pt x="42" y="9"/>
                        </a:lnTo>
                        <a:lnTo>
                          <a:pt x="53" y="3"/>
                        </a:lnTo>
                        <a:lnTo>
                          <a:pt x="67" y="0"/>
                        </a:lnTo>
                        <a:lnTo>
                          <a:pt x="81" y="0"/>
                        </a:lnTo>
                        <a:lnTo>
                          <a:pt x="95" y="0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lnTo>
                          <a:pt x="130" y="9"/>
                        </a:lnTo>
                        <a:lnTo>
                          <a:pt x="144" y="21"/>
                        </a:lnTo>
                        <a:lnTo>
                          <a:pt x="158" y="30"/>
                        </a:lnTo>
                        <a:lnTo>
                          <a:pt x="165" y="42"/>
                        </a:lnTo>
                        <a:lnTo>
                          <a:pt x="168" y="54"/>
                        </a:lnTo>
                        <a:lnTo>
                          <a:pt x="172" y="63"/>
                        </a:lnTo>
                        <a:lnTo>
                          <a:pt x="172" y="72"/>
                        </a:lnTo>
                        <a:lnTo>
                          <a:pt x="168" y="75"/>
                        </a:lnTo>
                        <a:lnTo>
                          <a:pt x="168" y="75"/>
                        </a:lnTo>
                        <a:lnTo>
                          <a:pt x="161" y="75"/>
                        </a:lnTo>
                        <a:lnTo>
                          <a:pt x="154" y="72"/>
                        </a:lnTo>
                        <a:lnTo>
                          <a:pt x="130" y="54"/>
                        </a:lnTo>
                        <a:lnTo>
                          <a:pt x="116" y="45"/>
                        </a:lnTo>
                        <a:lnTo>
                          <a:pt x="98" y="39"/>
                        </a:lnTo>
                        <a:lnTo>
                          <a:pt x="81" y="36"/>
                        </a:lnTo>
                        <a:lnTo>
                          <a:pt x="63" y="39"/>
                        </a:lnTo>
                        <a:lnTo>
                          <a:pt x="63" y="39"/>
                        </a:lnTo>
                        <a:lnTo>
                          <a:pt x="35" y="51"/>
                        </a:lnTo>
                        <a:lnTo>
                          <a:pt x="14" y="63"/>
                        </a:lnTo>
                        <a:lnTo>
                          <a:pt x="14" y="63"/>
                        </a:lnTo>
                        <a:lnTo>
                          <a:pt x="11" y="69"/>
                        </a:lnTo>
                        <a:lnTo>
                          <a:pt x="7" y="69"/>
                        </a:lnTo>
                        <a:lnTo>
                          <a:pt x="4" y="69"/>
                        </a:lnTo>
                        <a:lnTo>
                          <a:pt x="0" y="66"/>
                        </a:lnTo>
                        <a:lnTo>
                          <a:pt x="0" y="60"/>
                        </a:lnTo>
                        <a:lnTo>
                          <a:pt x="4" y="54"/>
                        </a:lnTo>
                        <a:lnTo>
                          <a:pt x="7" y="45"/>
                        </a:lnTo>
                        <a:lnTo>
                          <a:pt x="14" y="33"/>
                        </a:lnTo>
                        <a:lnTo>
                          <a:pt x="14" y="33"/>
                        </a:lnTo>
                        <a:close/>
                      </a:path>
                    </a:pathLst>
                  </a:custGeom>
                  <a:solidFill>
                    <a:srgbClr val="FAF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5" name="Freeform 80"/>
                  <p:cNvSpPr>
                    <a:spLocks/>
                  </p:cNvSpPr>
                  <p:nvPr/>
                </p:nvSpPr>
                <p:spPr bwMode="auto">
                  <a:xfrm>
                    <a:off x="2606583" y="1901985"/>
                    <a:ext cx="260350" cy="114300"/>
                  </a:xfrm>
                  <a:custGeom>
                    <a:avLst/>
                    <a:gdLst>
                      <a:gd name="T0" fmla="*/ 14 w 164"/>
                      <a:gd name="T1" fmla="*/ 30 h 72"/>
                      <a:gd name="T2" fmla="*/ 14 w 164"/>
                      <a:gd name="T3" fmla="*/ 30 h 72"/>
                      <a:gd name="T4" fmla="*/ 21 w 164"/>
                      <a:gd name="T5" fmla="*/ 21 h 72"/>
                      <a:gd name="T6" fmla="*/ 31 w 164"/>
                      <a:gd name="T7" fmla="*/ 15 h 72"/>
                      <a:gd name="T8" fmla="*/ 42 w 164"/>
                      <a:gd name="T9" fmla="*/ 9 h 72"/>
                      <a:gd name="T10" fmla="*/ 52 w 164"/>
                      <a:gd name="T11" fmla="*/ 3 h 72"/>
                      <a:gd name="T12" fmla="*/ 63 w 164"/>
                      <a:gd name="T13" fmla="*/ 0 h 72"/>
                      <a:gd name="T14" fmla="*/ 77 w 164"/>
                      <a:gd name="T15" fmla="*/ 0 h 72"/>
                      <a:gd name="T16" fmla="*/ 91 w 164"/>
                      <a:gd name="T17" fmla="*/ 0 h 72"/>
                      <a:gd name="T18" fmla="*/ 105 w 164"/>
                      <a:gd name="T19" fmla="*/ 3 h 72"/>
                      <a:gd name="T20" fmla="*/ 105 w 164"/>
                      <a:gd name="T21" fmla="*/ 3 h 72"/>
                      <a:gd name="T22" fmla="*/ 122 w 164"/>
                      <a:gd name="T23" fmla="*/ 9 h 72"/>
                      <a:gd name="T24" fmla="*/ 140 w 164"/>
                      <a:gd name="T25" fmla="*/ 18 h 72"/>
                      <a:gd name="T26" fmla="*/ 150 w 164"/>
                      <a:gd name="T27" fmla="*/ 30 h 72"/>
                      <a:gd name="T28" fmla="*/ 157 w 164"/>
                      <a:gd name="T29" fmla="*/ 42 h 72"/>
                      <a:gd name="T30" fmla="*/ 161 w 164"/>
                      <a:gd name="T31" fmla="*/ 51 h 72"/>
                      <a:gd name="T32" fmla="*/ 164 w 164"/>
                      <a:gd name="T33" fmla="*/ 60 h 72"/>
                      <a:gd name="T34" fmla="*/ 164 w 164"/>
                      <a:gd name="T35" fmla="*/ 69 h 72"/>
                      <a:gd name="T36" fmla="*/ 161 w 164"/>
                      <a:gd name="T37" fmla="*/ 72 h 72"/>
                      <a:gd name="T38" fmla="*/ 161 w 164"/>
                      <a:gd name="T39" fmla="*/ 72 h 72"/>
                      <a:gd name="T40" fmla="*/ 157 w 164"/>
                      <a:gd name="T41" fmla="*/ 72 h 72"/>
                      <a:gd name="T42" fmla="*/ 147 w 164"/>
                      <a:gd name="T43" fmla="*/ 69 h 72"/>
                      <a:gd name="T44" fmla="*/ 126 w 164"/>
                      <a:gd name="T45" fmla="*/ 51 h 72"/>
                      <a:gd name="T46" fmla="*/ 108 w 164"/>
                      <a:gd name="T47" fmla="*/ 42 h 72"/>
                      <a:gd name="T48" fmla="*/ 94 w 164"/>
                      <a:gd name="T49" fmla="*/ 36 h 72"/>
                      <a:gd name="T50" fmla="*/ 77 w 164"/>
                      <a:gd name="T51" fmla="*/ 36 h 72"/>
                      <a:gd name="T52" fmla="*/ 59 w 164"/>
                      <a:gd name="T53" fmla="*/ 39 h 72"/>
                      <a:gd name="T54" fmla="*/ 59 w 164"/>
                      <a:gd name="T55" fmla="*/ 39 h 72"/>
                      <a:gd name="T56" fmla="*/ 35 w 164"/>
                      <a:gd name="T57" fmla="*/ 48 h 72"/>
                      <a:gd name="T58" fmla="*/ 14 w 164"/>
                      <a:gd name="T59" fmla="*/ 60 h 72"/>
                      <a:gd name="T60" fmla="*/ 14 w 164"/>
                      <a:gd name="T61" fmla="*/ 60 h 72"/>
                      <a:gd name="T62" fmla="*/ 10 w 164"/>
                      <a:gd name="T63" fmla="*/ 63 h 72"/>
                      <a:gd name="T64" fmla="*/ 7 w 164"/>
                      <a:gd name="T65" fmla="*/ 66 h 72"/>
                      <a:gd name="T66" fmla="*/ 3 w 164"/>
                      <a:gd name="T67" fmla="*/ 66 h 72"/>
                      <a:gd name="T68" fmla="*/ 0 w 164"/>
                      <a:gd name="T69" fmla="*/ 63 h 72"/>
                      <a:gd name="T70" fmla="*/ 0 w 164"/>
                      <a:gd name="T71" fmla="*/ 57 h 72"/>
                      <a:gd name="T72" fmla="*/ 3 w 164"/>
                      <a:gd name="T73" fmla="*/ 51 h 72"/>
                      <a:gd name="T74" fmla="*/ 14 w 164"/>
                      <a:gd name="T75" fmla="*/ 30 h 72"/>
                      <a:gd name="T76" fmla="*/ 14 w 164"/>
                      <a:gd name="T77" fmla="*/ 3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64" h="72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31" y="15"/>
                        </a:lnTo>
                        <a:lnTo>
                          <a:pt x="42" y="9"/>
                        </a:lnTo>
                        <a:lnTo>
                          <a:pt x="52" y="3"/>
                        </a:lnTo>
                        <a:lnTo>
                          <a:pt x="63" y="0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5" y="3"/>
                        </a:lnTo>
                        <a:lnTo>
                          <a:pt x="105" y="3"/>
                        </a:lnTo>
                        <a:lnTo>
                          <a:pt x="122" y="9"/>
                        </a:lnTo>
                        <a:lnTo>
                          <a:pt x="140" y="18"/>
                        </a:lnTo>
                        <a:lnTo>
                          <a:pt x="150" y="30"/>
                        </a:lnTo>
                        <a:lnTo>
                          <a:pt x="157" y="42"/>
                        </a:lnTo>
                        <a:lnTo>
                          <a:pt x="161" y="51"/>
                        </a:lnTo>
                        <a:lnTo>
                          <a:pt x="164" y="60"/>
                        </a:lnTo>
                        <a:lnTo>
                          <a:pt x="164" y="69"/>
                        </a:lnTo>
                        <a:lnTo>
                          <a:pt x="161" y="72"/>
                        </a:lnTo>
                        <a:lnTo>
                          <a:pt x="161" y="72"/>
                        </a:lnTo>
                        <a:lnTo>
                          <a:pt x="157" y="72"/>
                        </a:lnTo>
                        <a:lnTo>
                          <a:pt x="147" y="69"/>
                        </a:lnTo>
                        <a:lnTo>
                          <a:pt x="126" y="51"/>
                        </a:lnTo>
                        <a:lnTo>
                          <a:pt x="108" y="42"/>
                        </a:lnTo>
                        <a:lnTo>
                          <a:pt x="94" y="36"/>
                        </a:lnTo>
                        <a:lnTo>
                          <a:pt x="77" y="36"/>
                        </a:lnTo>
                        <a:lnTo>
                          <a:pt x="59" y="39"/>
                        </a:lnTo>
                        <a:lnTo>
                          <a:pt x="59" y="39"/>
                        </a:lnTo>
                        <a:lnTo>
                          <a:pt x="35" y="48"/>
                        </a:lnTo>
                        <a:lnTo>
                          <a:pt x="14" y="60"/>
                        </a:lnTo>
                        <a:lnTo>
                          <a:pt x="14" y="60"/>
                        </a:lnTo>
                        <a:lnTo>
                          <a:pt x="10" y="63"/>
                        </a:lnTo>
                        <a:lnTo>
                          <a:pt x="7" y="66"/>
                        </a:lnTo>
                        <a:lnTo>
                          <a:pt x="3" y="66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3" y="51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6" name="Freeform 81"/>
                  <p:cNvSpPr>
                    <a:spLocks/>
                  </p:cNvSpPr>
                  <p:nvPr/>
                </p:nvSpPr>
                <p:spPr bwMode="auto">
                  <a:xfrm>
                    <a:off x="2611345" y="1901985"/>
                    <a:ext cx="250825" cy="109538"/>
                  </a:xfrm>
                  <a:custGeom>
                    <a:avLst/>
                    <a:gdLst>
                      <a:gd name="T0" fmla="*/ 14 w 158"/>
                      <a:gd name="T1" fmla="*/ 30 h 69"/>
                      <a:gd name="T2" fmla="*/ 14 w 158"/>
                      <a:gd name="T3" fmla="*/ 30 h 69"/>
                      <a:gd name="T4" fmla="*/ 21 w 158"/>
                      <a:gd name="T5" fmla="*/ 21 h 69"/>
                      <a:gd name="T6" fmla="*/ 28 w 158"/>
                      <a:gd name="T7" fmla="*/ 12 h 69"/>
                      <a:gd name="T8" fmla="*/ 39 w 158"/>
                      <a:gd name="T9" fmla="*/ 6 h 69"/>
                      <a:gd name="T10" fmla="*/ 49 w 158"/>
                      <a:gd name="T11" fmla="*/ 3 h 69"/>
                      <a:gd name="T12" fmla="*/ 74 w 158"/>
                      <a:gd name="T13" fmla="*/ 0 h 69"/>
                      <a:gd name="T14" fmla="*/ 88 w 158"/>
                      <a:gd name="T15" fmla="*/ 0 h 69"/>
                      <a:gd name="T16" fmla="*/ 102 w 158"/>
                      <a:gd name="T17" fmla="*/ 3 h 69"/>
                      <a:gd name="T18" fmla="*/ 102 w 158"/>
                      <a:gd name="T19" fmla="*/ 3 h 69"/>
                      <a:gd name="T20" fmla="*/ 119 w 158"/>
                      <a:gd name="T21" fmla="*/ 9 h 69"/>
                      <a:gd name="T22" fmla="*/ 133 w 158"/>
                      <a:gd name="T23" fmla="*/ 18 h 69"/>
                      <a:gd name="T24" fmla="*/ 144 w 158"/>
                      <a:gd name="T25" fmla="*/ 27 h 69"/>
                      <a:gd name="T26" fmla="*/ 151 w 158"/>
                      <a:gd name="T27" fmla="*/ 39 h 69"/>
                      <a:gd name="T28" fmla="*/ 158 w 158"/>
                      <a:gd name="T29" fmla="*/ 48 h 69"/>
                      <a:gd name="T30" fmla="*/ 158 w 158"/>
                      <a:gd name="T31" fmla="*/ 60 h 69"/>
                      <a:gd name="T32" fmla="*/ 158 w 158"/>
                      <a:gd name="T33" fmla="*/ 66 h 69"/>
                      <a:gd name="T34" fmla="*/ 154 w 158"/>
                      <a:gd name="T35" fmla="*/ 69 h 69"/>
                      <a:gd name="T36" fmla="*/ 154 w 158"/>
                      <a:gd name="T37" fmla="*/ 69 h 69"/>
                      <a:gd name="T38" fmla="*/ 151 w 158"/>
                      <a:gd name="T39" fmla="*/ 69 h 69"/>
                      <a:gd name="T40" fmla="*/ 144 w 158"/>
                      <a:gd name="T41" fmla="*/ 66 h 69"/>
                      <a:gd name="T42" fmla="*/ 119 w 158"/>
                      <a:gd name="T43" fmla="*/ 48 h 69"/>
                      <a:gd name="T44" fmla="*/ 105 w 158"/>
                      <a:gd name="T45" fmla="*/ 42 h 69"/>
                      <a:gd name="T46" fmla="*/ 91 w 158"/>
                      <a:gd name="T47" fmla="*/ 36 h 69"/>
                      <a:gd name="T48" fmla="*/ 74 w 158"/>
                      <a:gd name="T49" fmla="*/ 33 h 69"/>
                      <a:gd name="T50" fmla="*/ 60 w 158"/>
                      <a:gd name="T51" fmla="*/ 36 h 69"/>
                      <a:gd name="T52" fmla="*/ 60 w 158"/>
                      <a:gd name="T53" fmla="*/ 36 h 69"/>
                      <a:gd name="T54" fmla="*/ 32 w 158"/>
                      <a:gd name="T55" fmla="*/ 45 h 69"/>
                      <a:gd name="T56" fmla="*/ 14 w 158"/>
                      <a:gd name="T57" fmla="*/ 57 h 69"/>
                      <a:gd name="T58" fmla="*/ 14 w 158"/>
                      <a:gd name="T59" fmla="*/ 57 h 69"/>
                      <a:gd name="T60" fmla="*/ 11 w 158"/>
                      <a:gd name="T61" fmla="*/ 60 h 69"/>
                      <a:gd name="T62" fmla="*/ 7 w 158"/>
                      <a:gd name="T63" fmla="*/ 63 h 69"/>
                      <a:gd name="T64" fmla="*/ 4 w 158"/>
                      <a:gd name="T65" fmla="*/ 63 h 69"/>
                      <a:gd name="T66" fmla="*/ 0 w 158"/>
                      <a:gd name="T67" fmla="*/ 60 h 69"/>
                      <a:gd name="T68" fmla="*/ 4 w 158"/>
                      <a:gd name="T69" fmla="*/ 48 h 69"/>
                      <a:gd name="T70" fmla="*/ 14 w 158"/>
                      <a:gd name="T71" fmla="*/ 30 h 69"/>
                      <a:gd name="T72" fmla="*/ 14 w 158"/>
                      <a:gd name="T73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2"/>
                        </a:lnTo>
                        <a:lnTo>
                          <a:pt x="39" y="6"/>
                        </a:lnTo>
                        <a:lnTo>
                          <a:pt x="49" y="3"/>
                        </a:lnTo>
                        <a:lnTo>
                          <a:pt x="74" y="0"/>
                        </a:lnTo>
                        <a:lnTo>
                          <a:pt x="88" y="0"/>
                        </a:lnTo>
                        <a:lnTo>
                          <a:pt x="102" y="3"/>
                        </a:lnTo>
                        <a:lnTo>
                          <a:pt x="102" y="3"/>
                        </a:lnTo>
                        <a:lnTo>
                          <a:pt x="119" y="9"/>
                        </a:lnTo>
                        <a:lnTo>
                          <a:pt x="133" y="18"/>
                        </a:lnTo>
                        <a:lnTo>
                          <a:pt x="144" y="27"/>
                        </a:lnTo>
                        <a:lnTo>
                          <a:pt x="151" y="39"/>
                        </a:lnTo>
                        <a:lnTo>
                          <a:pt x="158" y="48"/>
                        </a:lnTo>
                        <a:lnTo>
                          <a:pt x="158" y="60"/>
                        </a:lnTo>
                        <a:lnTo>
                          <a:pt x="158" y="66"/>
                        </a:lnTo>
                        <a:lnTo>
                          <a:pt x="154" y="69"/>
                        </a:lnTo>
                        <a:lnTo>
                          <a:pt x="154" y="69"/>
                        </a:lnTo>
                        <a:lnTo>
                          <a:pt x="151" y="69"/>
                        </a:lnTo>
                        <a:lnTo>
                          <a:pt x="144" y="66"/>
                        </a:lnTo>
                        <a:lnTo>
                          <a:pt x="119" y="48"/>
                        </a:lnTo>
                        <a:lnTo>
                          <a:pt x="105" y="42"/>
                        </a:lnTo>
                        <a:lnTo>
                          <a:pt x="91" y="36"/>
                        </a:lnTo>
                        <a:lnTo>
                          <a:pt x="74" y="33"/>
                        </a:lnTo>
                        <a:lnTo>
                          <a:pt x="60" y="36"/>
                        </a:lnTo>
                        <a:lnTo>
                          <a:pt x="60" y="36"/>
                        </a:lnTo>
                        <a:lnTo>
                          <a:pt x="32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11" y="60"/>
                        </a:lnTo>
                        <a:lnTo>
                          <a:pt x="7" y="63"/>
                        </a:lnTo>
                        <a:lnTo>
                          <a:pt x="4" y="63"/>
                        </a:lnTo>
                        <a:lnTo>
                          <a:pt x="0" y="60"/>
                        </a:lnTo>
                        <a:lnTo>
                          <a:pt x="4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7" name="Freeform 82"/>
                  <p:cNvSpPr>
                    <a:spLocks/>
                  </p:cNvSpPr>
                  <p:nvPr/>
                </p:nvSpPr>
                <p:spPr bwMode="auto">
                  <a:xfrm>
                    <a:off x="2617695" y="1897223"/>
                    <a:ext cx="238125" cy="109538"/>
                  </a:xfrm>
                  <a:custGeom>
                    <a:avLst/>
                    <a:gdLst>
                      <a:gd name="T0" fmla="*/ 14 w 150"/>
                      <a:gd name="T1" fmla="*/ 30 h 69"/>
                      <a:gd name="T2" fmla="*/ 14 w 150"/>
                      <a:gd name="T3" fmla="*/ 30 h 69"/>
                      <a:gd name="T4" fmla="*/ 21 w 150"/>
                      <a:gd name="T5" fmla="*/ 21 h 69"/>
                      <a:gd name="T6" fmla="*/ 28 w 150"/>
                      <a:gd name="T7" fmla="*/ 15 h 69"/>
                      <a:gd name="T8" fmla="*/ 49 w 150"/>
                      <a:gd name="T9" fmla="*/ 6 h 69"/>
                      <a:gd name="T10" fmla="*/ 70 w 150"/>
                      <a:gd name="T11" fmla="*/ 0 h 69"/>
                      <a:gd name="T12" fmla="*/ 94 w 150"/>
                      <a:gd name="T13" fmla="*/ 3 h 69"/>
                      <a:gd name="T14" fmla="*/ 94 w 150"/>
                      <a:gd name="T15" fmla="*/ 3 h 69"/>
                      <a:gd name="T16" fmla="*/ 115 w 150"/>
                      <a:gd name="T17" fmla="*/ 9 h 69"/>
                      <a:gd name="T18" fmla="*/ 129 w 150"/>
                      <a:gd name="T19" fmla="*/ 18 h 69"/>
                      <a:gd name="T20" fmla="*/ 140 w 150"/>
                      <a:gd name="T21" fmla="*/ 30 h 69"/>
                      <a:gd name="T22" fmla="*/ 147 w 150"/>
                      <a:gd name="T23" fmla="*/ 39 h 69"/>
                      <a:gd name="T24" fmla="*/ 150 w 150"/>
                      <a:gd name="T25" fmla="*/ 51 h 69"/>
                      <a:gd name="T26" fmla="*/ 150 w 150"/>
                      <a:gd name="T27" fmla="*/ 60 h 69"/>
                      <a:gd name="T28" fmla="*/ 150 w 150"/>
                      <a:gd name="T29" fmla="*/ 66 h 69"/>
                      <a:gd name="T30" fmla="*/ 150 w 150"/>
                      <a:gd name="T31" fmla="*/ 69 h 69"/>
                      <a:gd name="T32" fmla="*/ 150 w 150"/>
                      <a:gd name="T33" fmla="*/ 69 h 69"/>
                      <a:gd name="T34" fmla="*/ 143 w 150"/>
                      <a:gd name="T35" fmla="*/ 69 h 69"/>
                      <a:gd name="T36" fmla="*/ 136 w 150"/>
                      <a:gd name="T37" fmla="*/ 66 h 69"/>
                      <a:gd name="T38" fmla="*/ 115 w 150"/>
                      <a:gd name="T39" fmla="*/ 51 h 69"/>
                      <a:gd name="T40" fmla="*/ 101 w 150"/>
                      <a:gd name="T41" fmla="*/ 42 h 69"/>
                      <a:gd name="T42" fmla="*/ 87 w 150"/>
                      <a:gd name="T43" fmla="*/ 36 h 69"/>
                      <a:gd name="T44" fmla="*/ 70 w 150"/>
                      <a:gd name="T45" fmla="*/ 33 h 69"/>
                      <a:gd name="T46" fmla="*/ 56 w 150"/>
                      <a:gd name="T47" fmla="*/ 36 h 69"/>
                      <a:gd name="T48" fmla="*/ 56 w 150"/>
                      <a:gd name="T49" fmla="*/ 36 h 69"/>
                      <a:gd name="T50" fmla="*/ 31 w 150"/>
                      <a:gd name="T51" fmla="*/ 45 h 69"/>
                      <a:gd name="T52" fmla="*/ 14 w 150"/>
                      <a:gd name="T53" fmla="*/ 57 h 69"/>
                      <a:gd name="T54" fmla="*/ 14 w 150"/>
                      <a:gd name="T55" fmla="*/ 57 h 69"/>
                      <a:gd name="T56" fmla="*/ 7 w 150"/>
                      <a:gd name="T57" fmla="*/ 63 h 69"/>
                      <a:gd name="T58" fmla="*/ 3 w 150"/>
                      <a:gd name="T59" fmla="*/ 63 h 69"/>
                      <a:gd name="T60" fmla="*/ 0 w 150"/>
                      <a:gd name="T61" fmla="*/ 60 h 69"/>
                      <a:gd name="T62" fmla="*/ 3 w 150"/>
                      <a:gd name="T63" fmla="*/ 48 h 69"/>
                      <a:gd name="T64" fmla="*/ 14 w 150"/>
                      <a:gd name="T65" fmla="*/ 30 h 69"/>
                      <a:gd name="T66" fmla="*/ 14 w 150"/>
                      <a:gd name="T67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50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5"/>
                        </a:lnTo>
                        <a:lnTo>
                          <a:pt x="49" y="6"/>
                        </a:lnTo>
                        <a:lnTo>
                          <a:pt x="70" y="0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lnTo>
                          <a:pt x="115" y="9"/>
                        </a:lnTo>
                        <a:lnTo>
                          <a:pt x="129" y="18"/>
                        </a:lnTo>
                        <a:lnTo>
                          <a:pt x="140" y="30"/>
                        </a:lnTo>
                        <a:lnTo>
                          <a:pt x="147" y="39"/>
                        </a:lnTo>
                        <a:lnTo>
                          <a:pt x="150" y="51"/>
                        </a:lnTo>
                        <a:lnTo>
                          <a:pt x="150" y="60"/>
                        </a:lnTo>
                        <a:lnTo>
                          <a:pt x="150" y="66"/>
                        </a:lnTo>
                        <a:lnTo>
                          <a:pt x="150" y="69"/>
                        </a:lnTo>
                        <a:lnTo>
                          <a:pt x="150" y="69"/>
                        </a:lnTo>
                        <a:lnTo>
                          <a:pt x="143" y="69"/>
                        </a:lnTo>
                        <a:lnTo>
                          <a:pt x="136" y="66"/>
                        </a:lnTo>
                        <a:lnTo>
                          <a:pt x="115" y="51"/>
                        </a:lnTo>
                        <a:lnTo>
                          <a:pt x="101" y="42"/>
                        </a:lnTo>
                        <a:lnTo>
                          <a:pt x="87" y="36"/>
                        </a:lnTo>
                        <a:lnTo>
                          <a:pt x="70" y="33"/>
                        </a:lnTo>
                        <a:lnTo>
                          <a:pt x="56" y="36"/>
                        </a:lnTo>
                        <a:lnTo>
                          <a:pt x="56" y="36"/>
                        </a:lnTo>
                        <a:lnTo>
                          <a:pt x="31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7" y="63"/>
                        </a:lnTo>
                        <a:lnTo>
                          <a:pt x="3" y="63"/>
                        </a:lnTo>
                        <a:lnTo>
                          <a:pt x="0" y="60"/>
                        </a:lnTo>
                        <a:lnTo>
                          <a:pt x="3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8" name="Freeform 83"/>
                  <p:cNvSpPr>
                    <a:spLocks/>
                  </p:cNvSpPr>
                  <p:nvPr/>
                </p:nvSpPr>
                <p:spPr bwMode="auto">
                  <a:xfrm>
                    <a:off x="2622458" y="1897223"/>
                    <a:ext cx="233363" cy="104775"/>
                  </a:xfrm>
                  <a:custGeom>
                    <a:avLst/>
                    <a:gdLst>
                      <a:gd name="T0" fmla="*/ 14 w 147"/>
                      <a:gd name="T1" fmla="*/ 30 h 66"/>
                      <a:gd name="T2" fmla="*/ 14 w 147"/>
                      <a:gd name="T3" fmla="*/ 30 h 66"/>
                      <a:gd name="T4" fmla="*/ 18 w 147"/>
                      <a:gd name="T5" fmla="*/ 21 h 66"/>
                      <a:gd name="T6" fmla="*/ 28 w 147"/>
                      <a:gd name="T7" fmla="*/ 15 h 66"/>
                      <a:gd name="T8" fmla="*/ 46 w 147"/>
                      <a:gd name="T9" fmla="*/ 3 h 66"/>
                      <a:gd name="T10" fmla="*/ 67 w 147"/>
                      <a:gd name="T11" fmla="*/ 0 h 66"/>
                      <a:gd name="T12" fmla="*/ 91 w 147"/>
                      <a:gd name="T13" fmla="*/ 3 h 66"/>
                      <a:gd name="T14" fmla="*/ 91 w 147"/>
                      <a:gd name="T15" fmla="*/ 3 h 66"/>
                      <a:gd name="T16" fmla="*/ 109 w 147"/>
                      <a:gd name="T17" fmla="*/ 9 h 66"/>
                      <a:gd name="T18" fmla="*/ 123 w 147"/>
                      <a:gd name="T19" fmla="*/ 18 h 66"/>
                      <a:gd name="T20" fmla="*/ 133 w 147"/>
                      <a:gd name="T21" fmla="*/ 27 h 66"/>
                      <a:gd name="T22" fmla="*/ 140 w 147"/>
                      <a:gd name="T23" fmla="*/ 36 h 66"/>
                      <a:gd name="T24" fmla="*/ 144 w 147"/>
                      <a:gd name="T25" fmla="*/ 48 h 66"/>
                      <a:gd name="T26" fmla="*/ 147 w 147"/>
                      <a:gd name="T27" fmla="*/ 57 h 66"/>
                      <a:gd name="T28" fmla="*/ 144 w 147"/>
                      <a:gd name="T29" fmla="*/ 63 h 66"/>
                      <a:gd name="T30" fmla="*/ 144 w 147"/>
                      <a:gd name="T31" fmla="*/ 66 h 66"/>
                      <a:gd name="T32" fmla="*/ 144 w 147"/>
                      <a:gd name="T33" fmla="*/ 66 h 66"/>
                      <a:gd name="T34" fmla="*/ 140 w 147"/>
                      <a:gd name="T35" fmla="*/ 66 h 66"/>
                      <a:gd name="T36" fmla="*/ 133 w 147"/>
                      <a:gd name="T37" fmla="*/ 60 h 66"/>
                      <a:gd name="T38" fmla="*/ 109 w 147"/>
                      <a:gd name="T39" fmla="*/ 48 h 66"/>
                      <a:gd name="T40" fmla="*/ 98 w 147"/>
                      <a:gd name="T41" fmla="*/ 39 h 66"/>
                      <a:gd name="T42" fmla="*/ 84 w 147"/>
                      <a:gd name="T43" fmla="*/ 33 h 66"/>
                      <a:gd name="T44" fmla="*/ 70 w 147"/>
                      <a:gd name="T45" fmla="*/ 33 h 66"/>
                      <a:gd name="T46" fmla="*/ 53 w 147"/>
                      <a:gd name="T47" fmla="*/ 33 h 66"/>
                      <a:gd name="T48" fmla="*/ 53 w 147"/>
                      <a:gd name="T49" fmla="*/ 33 h 66"/>
                      <a:gd name="T50" fmla="*/ 32 w 147"/>
                      <a:gd name="T51" fmla="*/ 45 h 66"/>
                      <a:gd name="T52" fmla="*/ 14 w 147"/>
                      <a:gd name="T53" fmla="*/ 54 h 66"/>
                      <a:gd name="T54" fmla="*/ 14 w 147"/>
                      <a:gd name="T55" fmla="*/ 54 h 66"/>
                      <a:gd name="T56" fmla="*/ 7 w 147"/>
                      <a:gd name="T57" fmla="*/ 60 h 66"/>
                      <a:gd name="T58" fmla="*/ 4 w 147"/>
                      <a:gd name="T59" fmla="*/ 60 h 66"/>
                      <a:gd name="T60" fmla="*/ 0 w 147"/>
                      <a:gd name="T61" fmla="*/ 57 h 66"/>
                      <a:gd name="T62" fmla="*/ 4 w 147"/>
                      <a:gd name="T63" fmla="*/ 45 h 66"/>
                      <a:gd name="T64" fmla="*/ 14 w 147"/>
                      <a:gd name="T65" fmla="*/ 30 h 66"/>
                      <a:gd name="T66" fmla="*/ 14 w 147"/>
                      <a:gd name="T67" fmla="*/ 3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7" h="66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18" y="21"/>
                        </a:lnTo>
                        <a:lnTo>
                          <a:pt x="28" y="15"/>
                        </a:lnTo>
                        <a:lnTo>
                          <a:pt x="46" y="3"/>
                        </a:lnTo>
                        <a:lnTo>
                          <a:pt x="67" y="0"/>
                        </a:lnTo>
                        <a:lnTo>
                          <a:pt x="91" y="3"/>
                        </a:lnTo>
                        <a:lnTo>
                          <a:pt x="91" y="3"/>
                        </a:lnTo>
                        <a:lnTo>
                          <a:pt x="109" y="9"/>
                        </a:lnTo>
                        <a:lnTo>
                          <a:pt x="123" y="18"/>
                        </a:lnTo>
                        <a:lnTo>
                          <a:pt x="133" y="27"/>
                        </a:lnTo>
                        <a:lnTo>
                          <a:pt x="140" y="36"/>
                        </a:lnTo>
                        <a:lnTo>
                          <a:pt x="144" y="48"/>
                        </a:lnTo>
                        <a:lnTo>
                          <a:pt x="147" y="57"/>
                        </a:lnTo>
                        <a:lnTo>
                          <a:pt x="144" y="63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40" y="66"/>
                        </a:lnTo>
                        <a:lnTo>
                          <a:pt x="133" y="60"/>
                        </a:lnTo>
                        <a:lnTo>
                          <a:pt x="109" y="48"/>
                        </a:lnTo>
                        <a:lnTo>
                          <a:pt x="98" y="39"/>
                        </a:lnTo>
                        <a:lnTo>
                          <a:pt x="84" y="33"/>
                        </a:lnTo>
                        <a:lnTo>
                          <a:pt x="70" y="33"/>
                        </a:lnTo>
                        <a:lnTo>
                          <a:pt x="53" y="33"/>
                        </a:lnTo>
                        <a:lnTo>
                          <a:pt x="53" y="33"/>
                        </a:lnTo>
                        <a:lnTo>
                          <a:pt x="32" y="45"/>
                        </a:lnTo>
                        <a:lnTo>
                          <a:pt x="14" y="54"/>
                        </a:lnTo>
                        <a:lnTo>
                          <a:pt x="14" y="54"/>
                        </a:lnTo>
                        <a:lnTo>
                          <a:pt x="7" y="60"/>
                        </a:lnTo>
                        <a:lnTo>
                          <a:pt x="4" y="60"/>
                        </a:lnTo>
                        <a:lnTo>
                          <a:pt x="0" y="57"/>
                        </a:lnTo>
                        <a:lnTo>
                          <a:pt x="4" y="45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CFC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9" name="Freeform 84"/>
                  <p:cNvSpPr>
                    <a:spLocks/>
                  </p:cNvSpPr>
                  <p:nvPr/>
                </p:nvSpPr>
                <p:spPr bwMode="auto">
                  <a:xfrm>
                    <a:off x="2628808" y="1897223"/>
                    <a:ext cx="222250" cy="100013"/>
                  </a:xfrm>
                  <a:custGeom>
                    <a:avLst/>
                    <a:gdLst>
                      <a:gd name="T0" fmla="*/ 14 w 140"/>
                      <a:gd name="T1" fmla="*/ 27 h 63"/>
                      <a:gd name="T2" fmla="*/ 14 w 140"/>
                      <a:gd name="T3" fmla="*/ 27 h 63"/>
                      <a:gd name="T4" fmla="*/ 24 w 140"/>
                      <a:gd name="T5" fmla="*/ 12 h 63"/>
                      <a:gd name="T6" fmla="*/ 42 w 140"/>
                      <a:gd name="T7" fmla="*/ 3 h 63"/>
                      <a:gd name="T8" fmla="*/ 66 w 140"/>
                      <a:gd name="T9" fmla="*/ 0 h 63"/>
                      <a:gd name="T10" fmla="*/ 87 w 140"/>
                      <a:gd name="T11" fmla="*/ 3 h 63"/>
                      <a:gd name="T12" fmla="*/ 87 w 140"/>
                      <a:gd name="T13" fmla="*/ 3 h 63"/>
                      <a:gd name="T14" fmla="*/ 105 w 140"/>
                      <a:gd name="T15" fmla="*/ 9 h 63"/>
                      <a:gd name="T16" fmla="*/ 119 w 140"/>
                      <a:gd name="T17" fmla="*/ 18 h 63"/>
                      <a:gd name="T18" fmla="*/ 126 w 140"/>
                      <a:gd name="T19" fmla="*/ 27 h 63"/>
                      <a:gd name="T20" fmla="*/ 133 w 140"/>
                      <a:gd name="T21" fmla="*/ 36 h 63"/>
                      <a:gd name="T22" fmla="*/ 136 w 140"/>
                      <a:gd name="T23" fmla="*/ 45 h 63"/>
                      <a:gd name="T24" fmla="*/ 140 w 140"/>
                      <a:gd name="T25" fmla="*/ 54 h 63"/>
                      <a:gd name="T26" fmla="*/ 140 w 140"/>
                      <a:gd name="T27" fmla="*/ 60 h 63"/>
                      <a:gd name="T28" fmla="*/ 136 w 140"/>
                      <a:gd name="T29" fmla="*/ 63 h 63"/>
                      <a:gd name="T30" fmla="*/ 136 w 140"/>
                      <a:gd name="T31" fmla="*/ 63 h 63"/>
                      <a:gd name="T32" fmla="*/ 133 w 140"/>
                      <a:gd name="T33" fmla="*/ 63 h 63"/>
                      <a:gd name="T34" fmla="*/ 126 w 140"/>
                      <a:gd name="T35" fmla="*/ 57 h 63"/>
                      <a:gd name="T36" fmla="*/ 105 w 140"/>
                      <a:gd name="T37" fmla="*/ 45 h 63"/>
                      <a:gd name="T38" fmla="*/ 94 w 140"/>
                      <a:gd name="T39" fmla="*/ 36 h 63"/>
                      <a:gd name="T40" fmla="*/ 80 w 140"/>
                      <a:gd name="T41" fmla="*/ 33 h 63"/>
                      <a:gd name="T42" fmla="*/ 66 w 140"/>
                      <a:gd name="T43" fmla="*/ 30 h 63"/>
                      <a:gd name="T44" fmla="*/ 52 w 140"/>
                      <a:gd name="T45" fmla="*/ 33 h 63"/>
                      <a:gd name="T46" fmla="*/ 52 w 140"/>
                      <a:gd name="T47" fmla="*/ 33 h 63"/>
                      <a:gd name="T48" fmla="*/ 28 w 140"/>
                      <a:gd name="T49" fmla="*/ 42 h 63"/>
                      <a:gd name="T50" fmla="*/ 14 w 140"/>
                      <a:gd name="T51" fmla="*/ 51 h 63"/>
                      <a:gd name="T52" fmla="*/ 14 w 140"/>
                      <a:gd name="T53" fmla="*/ 51 h 63"/>
                      <a:gd name="T54" fmla="*/ 7 w 140"/>
                      <a:gd name="T55" fmla="*/ 57 h 63"/>
                      <a:gd name="T56" fmla="*/ 3 w 140"/>
                      <a:gd name="T57" fmla="*/ 57 h 63"/>
                      <a:gd name="T58" fmla="*/ 0 w 140"/>
                      <a:gd name="T59" fmla="*/ 54 h 63"/>
                      <a:gd name="T60" fmla="*/ 3 w 140"/>
                      <a:gd name="T61" fmla="*/ 45 h 63"/>
                      <a:gd name="T62" fmla="*/ 14 w 140"/>
                      <a:gd name="T63" fmla="*/ 27 h 63"/>
                      <a:gd name="T64" fmla="*/ 14 w 140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0" h="63">
                        <a:moveTo>
                          <a:pt x="14" y="27"/>
                        </a:moveTo>
                        <a:lnTo>
                          <a:pt x="14" y="27"/>
                        </a:lnTo>
                        <a:lnTo>
                          <a:pt x="24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105" y="9"/>
                        </a:lnTo>
                        <a:lnTo>
                          <a:pt x="119" y="18"/>
                        </a:lnTo>
                        <a:lnTo>
                          <a:pt x="126" y="27"/>
                        </a:lnTo>
                        <a:lnTo>
                          <a:pt x="133" y="36"/>
                        </a:lnTo>
                        <a:lnTo>
                          <a:pt x="136" y="45"/>
                        </a:lnTo>
                        <a:lnTo>
                          <a:pt x="140" y="54"/>
                        </a:lnTo>
                        <a:lnTo>
                          <a:pt x="140" y="60"/>
                        </a:lnTo>
                        <a:lnTo>
                          <a:pt x="136" y="63"/>
                        </a:lnTo>
                        <a:lnTo>
                          <a:pt x="136" y="63"/>
                        </a:lnTo>
                        <a:lnTo>
                          <a:pt x="133" y="63"/>
                        </a:lnTo>
                        <a:lnTo>
                          <a:pt x="126" y="57"/>
                        </a:lnTo>
                        <a:lnTo>
                          <a:pt x="105" y="45"/>
                        </a:lnTo>
                        <a:lnTo>
                          <a:pt x="94" y="36"/>
                        </a:lnTo>
                        <a:lnTo>
                          <a:pt x="80" y="33"/>
                        </a:lnTo>
                        <a:lnTo>
                          <a:pt x="66" y="30"/>
                        </a:lnTo>
                        <a:lnTo>
                          <a:pt x="52" y="33"/>
                        </a:lnTo>
                        <a:lnTo>
                          <a:pt x="52" y="33"/>
                        </a:lnTo>
                        <a:lnTo>
                          <a:pt x="28" y="42"/>
                        </a:lnTo>
                        <a:lnTo>
                          <a:pt x="14" y="51"/>
                        </a:lnTo>
                        <a:lnTo>
                          <a:pt x="14" y="51"/>
                        </a:lnTo>
                        <a:lnTo>
                          <a:pt x="7" y="57"/>
                        </a:lnTo>
                        <a:lnTo>
                          <a:pt x="3" y="57"/>
                        </a:lnTo>
                        <a:lnTo>
                          <a:pt x="0" y="54"/>
                        </a:lnTo>
                        <a:lnTo>
                          <a:pt x="3" y="45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close/>
                      </a:path>
                    </a:pathLst>
                  </a:custGeom>
                  <a:solidFill>
                    <a:srgbClr val="FCFC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0" name="Freeform 85"/>
                  <p:cNvSpPr>
                    <a:spLocks/>
                  </p:cNvSpPr>
                  <p:nvPr/>
                </p:nvSpPr>
                <p:spPr bwMode="auto">
                  <a:xfrm>
                    <a:off x="2633570" y="1897223"/>
                    <a:ext cx="211138" cy="95250"/>
                  </a:xfrm>
                  <a:custGeom>
                    <a:avLst/>
                    <a:gdLst>
                      <a:gd name="T0" fmla="*/ 11 w 133"/>
                      <a:gd name="T1" fmla="*/ 24 h 60"/>
                      <a:gd name="T2" fmla="*/ 11 w 133"/>
                      <a:gd name="T3" fmla="*/ 24 h 60"/>
                      <a:gd name="T4" fmla="*/ 25 w 133"/>
                      <a:gd name="T5" fmla="*/ 12 h 60"/>
                      <a:gd name="T6" fmla="*/ 42 w 133"/>
                      <a:gd name="T7" fmla="*/ 3 h 60"/>
                      <a:gd name="T8" fmla="*/ 63 w 133"/>
                      <a:gd name="T9" fmla="*/ 0 h 60"/>
                      <a:gd name="T10" fmla="*/ 84 w 133"/>
                      <a:gd name="T11" fmla="*/ 3 h 60"/>
                      <a:gd name="T12" fmla="*/ 84 w 133"/>
                      <a:gd name="T13" fmla="*/ 3 h 60"/>
                      <a:gd name="T14" fmla="*/ 102 w 133"/>
                      <a:gd name="T15" fmla="*/ 9 h 60"/>
                      <a:gd name="T16" fmla="*/ 112 w 133"/>
                      <a:gd name="T17" fmla="*/ 15 h 60"/>
                      <a:gd name="T18" fmla="*/ 123 w 133"/>
                      <a:gd name="T19" fmla="*/ 24 h 60"/>
                      <a:gd name="T20" fmla="*/ 130 w 133"/>
                      <a:gd name="T21" fmla="*/ 33 h 60"/>
                      <a:gd name="T22" fmla="*/ 133 w 133"/>
                      <a:gd name="T23" fmla="*/ 51 h 60"/>
                      <a:gd name="T24" fmla="*/ 130 w 133"/>
                      <a:gd name="T25" fmla="*/ 60 h 60"/>
                      <a:gd name="T26" fmla="*/ 130 w 133"/>
                      <a:gd name="T27" fmla="*/ 60 h 60"/>
                      <a:gd name="T28" fmla="*/ 126 w 133"/>
                      <a:gd name="T29" fmla="*/ 60 h 60"/>
                      <a:gd name="T30" fmla="*/ 119 w 133"/>
                      <a:gd name="T31" fmla="*/ 54 h 60"/>
                      <a:gd name="T32" fmla="*/ 102 w 133"/>
                      <a:gd name="T33" fmla="*/ 42 h 60"/>
                      <a:gd name="T34" fmla="*/ 88 w 133"/>
                      <a:gd name="T35" fmla="*/ 36 h 60"/>
                      <a:gd name="T36" fmla="*/ 77 w 133"/>
                      <a:gd name="T37" fmla="*/ 30 h 60"/>
                      <a:gd name="T38" fmla="*/ 63 w 133"/>
                      <a:gd name="T39" fmla="*/ 27 h 60"/>
                      <a:gd name="T40" fmla="*/ 49 w 133"/>
                      <a:gd name="T41" fmla="*/ 30 h 60"/>
                      <a:gd name="T42" fmla="*/ 49 w 133"/>
                      <a:gd name="T43" fmla="*/ 30 h 60"/>
                      <a:gd name="T44" fmla="*/ 28 w 133"/>
                      <a:gd name="T45" fmla="*/ 39 h 60"/>
                      <a:gd name="T46" fmla="*/ 11 w 133"/>
                      <a:gd name="T47" fmla="*/ 48 h 60"/>
                      <a:gd name="T48" fmla="*/ 11 w 133"/>
                      <a:gd name="T49" fmla="*/ 48 h 60"/>
                      <a:gd name="T50" fmla="*/ 7 w 133"/>
                      <a:gd name="T51" fmla="*/ 54 h 60"/>
                      <a:gd name="T52" fmla="*/ 4 w 133"/>
                      <a:gd name="T53" fmla="*/ 54 h 60"/>
                      <a:gd name="T54" fmla="*/ 0 w 133"/>
                      <a:gd name="T55" fmla="*/ 51 h 60"/>
                      <a:gd name="T56" fmla="*/ 4 w 133"/>
                      <a:gd name="T57" fmla="*/ 42 h 60"/>
                      <a:gd name="T58" fmla="*/ 11 w 133"/>
                      <a:gd name="T59" fmla="*/ 24 h 60"/>
                      <a:gd name="T60" fmla="*/ 11 w 133"/>
                      <a:gd name="T61" fmla="*/ 2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33" h="60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5" y="12"/>
                        </a:lnTo>
                        <a:lnTo>
                          <a:pt x="42" y="3"/>
                        </a:ln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84" y="3"/>
                        </a:lnTo>
                        <a:lnTo>
                          <a:pt x="102" y="9"/>
                        </a:lnTo>
                        <a:lnTo>
                          <a:pt x="112" y="15"/>
                        </a:lnTo>
                        <a:lnTo>
                          <a:pt x="123" y="24"/>
                        </a:lnTo>
                        <a:lnTo>
                          <a:pt x="130" y="33"/>
                        </a:lnTo>
                        <a:lnTo>
                          <a:pt x="133" y="51"/>
                        </a:lnTo>
                        <a:lnTo>
                          <a:pt x="130" y="60"/>
                        </a:lnTo>
                        <a:lnTo>
                          <a:pt x="130" y="60"/>
                        </a:lnTo>
                        <a:lnTo>
                          <a:pt x="126" y="60"/>
                        </a:lnTo>
                        <a:lnTo>
                          <a:pt x="119" y="54"/>
                        </a:lnTo>
                        <a:lnTo>
                          <a:pt x="102" y="42"/>
                        </a:lnTo>
                        <a:lnTo>
                          <a:pt x="88" y="36"/>
                        </a:lnTo>
                        <a:lnTo>
                          <a:pt x="77" y="30"/>
                        </a:lnTo>
                        <a:lnTo>
                          <a:pt x="63" y="27"/>
                        </a:lnTo>
                        <a:lnTo>
                          <a:pt x="49" y="30"/>
                        </a:lnTo>
                        <a:lnTo>
                          <a:pt x="49" y="30"/>
                        </a:lnTo>
                        <a:lnTo>
                          <a:pt x="28" y="39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7" y="54"/>
                        </a:lnTo>
                        <a:lnTo>
                          <a:pt x="4" y="54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CF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1" name="Freeform 86"/>
                  <p:cNvSpPr>
                    <a:spLocks/>
                  </p:cNvSpPr>
                  <p:nvPr/>
                </p:nvSpPr>
                <p:spPr bwMode="auto">
                  <a:xfrm>
                    <a:off x="2639920" y="1897223"/>
                    <a:ext cx="200025" cy="90488"/>
                  </a:xfrm>
                  <a:custGeom>
                    <a:avLst/>
                    <a:gdLst>
                      <a:gd name="T0" fmla="*/ 10 w 126"/>
                      <a:gd name="T1" fmla="*/ 24 h 57"/>
                      <a:gd name="T2" fmla="*/ 10 w 126"/>
                      <a:gd name="T3" fmla="*/ 24 h 57"/>
                      <a:gd name="T4" fmla="*/ 24 w 126"/>
                      <a:gd name="T5" fmla="*/ 9 h 57"/>
                      <a:gd name="T6" fmla="*/ 38 w 126"/>
                      <a:gd name="T7" fmla="*/ 3 h 57"/>
                      <a:gd name="T8" fmla="*/ 59 w 126"/>
                      <a:gd name="T9" fmla="*/ 0 h 57"/>
                      <a:gd name="T10" fmla="*/ 80 w 126"/>
                      <a:gd name="T11" fmla="*/ 0 h 57"/>
                      <a:gd name="T12" fmla="*/ 80 w 126"/>
                      <a:gd name="T13" fmla="*/ 0 h 57"/>
                      <a:gd name="T14" fmla="*/ 94 w 126"/>
                      <a:gd name="T15" fmla="*/ 6 h 57"/>
                      <a:gd name="T16" fmla="*/ 108 w 126"/>
                      <a:gd name="T17" fmla="*/ 15 h 57"/>
                      <a:gd name="T18" fmla="*/ 115 w 126"/>
                      <a:gd name="T19" fmla="*/ 21 h 57"/>
                      <a:gd name="T20" fmla="*/ 122 w 126"/>
                      <a:gd name="T21" fmla="*/ 30 h 57"/>
                      <a:gd name="T22" fmla="*/ 126 w 126"/>
                      <a:gd name="T23" fmla="*/ 48 h 57"/>
                      <a:gd name="T24" fmla="*/ 122 w 126"/>
                      <a:gd name="T25" fmla="*/ 57 h 57"/>
                      <a:gd name="T26" fmla="*/ 122 w 126"/>
                      <a:gd name="T27" fmla="*/ 57 h 57"/>
                      <a:gd name="T28" fmla="*/ 119 w 126"/>
                      <a:gd name="T29" fmla="*/ 54 h 57"/>
                      <a:gd name="T30" fmla="*/ 115 w 126"/>
                      <a:gd name="T31" fmla="*/ 51 h 57"/>
                      <a:gd name="T32" fmla="*/ 94 w 126"/>
                      <a:gd name="T33" fmla="*/ 39 h 57"/>
                      <a:gd name="T34" fmla="*/ 84 w 126"/>
                      <a:gd name="T35" fmla="*/ 33 h 57"/>
                      <a:gd name="T36" fmla="*/ 73 w 126"/>
                      <a:gd name="T37" fmla="*/ 27 h 57"/>
                      <a:gd name="T38" fmla="*/ 59 w 126"/>
                      <a:gd name="T39" fmla="*/ 27 h 57"/>
                      <a:gd name="T40" fmla="*/ 45 w 126"/>
                      <a:gd name="T41" fmla="*/ 27 h 57"/>
                      <a:gd name="T42" fmla="*/ 45 w 126"/>
                      <a:gd name="T43" fmla="*/ 27 h 57"/>
                      <a:gd name="T44" fmla="*/ 28 w 126"/>
                      <a:gd name="T45" fmla="*/ 36 h 57"/>
                      <a:gd name="T46" fmla="*/ 10 w 126"/>
                      <a:gd name="T47" fmla="*/ 45 h 57"/>
                      <a:gd name="T48" fmla="*/ 10 w 126"/>
                      <a:gd name="T49" fmla="*/ 45 h 57"/>
                      <a:gd name="T50" fmla="*/ 3 w 126"/>
                      <a:gd name="T51" fmla="*/ 51 h 57"/>
                      <a:gd name="T52" fmla="*/ 3 w 126"/>
                      <a:gd name="T53" fmla="*/ 51 h 57"/>
                      <a:gd name="T54" fmla="*/ 0 w 126"/>
                      <a:gd name="T55" fmla="*/ 48 h 57"/>
                      <a:gd name="T56" fmla="*/ 3 w 126"/>
                      <a:gd name="T57" fmla="*/ 39 h 57"/>
                      <a:gd name="T58" fmla="*/ 10 w 126"/>
                      <a:gd name="T59" fmla="*/ 24 h 57"/>
                      <a:gd name="T60" fmla="*/ 10 w 126"/>
                      <a:gd name="T61" fmla="*/ 24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26" h="57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4" y="9"/>
                        </a:lnTo>
                        <a:lnTo>
                          <a:pt x="38" y="3"/>
                        </a:lnTo>
                        <a:lnTo>
                          <a:pt x="59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94" y="6"/>
                        </a:lnTo>
                        <a:lnTo>
                          <a:pt x="108" y="15"/>
                        </a:lnTo>
                        <a:lnTo>
                          <a:pt x="115" y="21"/>
                        </a:lnTo>
                        <a:lnTo>
                          <a:pt x="122" y="30"/>
                        </a:lnTo>
                        <a:lnTo>
                          <a:pt x="126" y="48"/>
                        </a:lnTo>
                        <a:lnTo>
                          <a:pt x="122" y="57"/>
                        </a:lnTo>
                        <a:lnTo>
                          <a:pt x="122" y="57"/>
                        </a:lnTo>
                        <a:lnTo>
                          <a:pt x="119" y="54"/>
                        </a:lnTo>
                        <a:lnTo>
                          <a:pt x="115" y="51"/>
                        </a:lnTo>
                        <a:lnTo>
                          <a:pt x="94" y="39"/>
                        </a:lnTo>
                        <a:lnTo>
                          <a:pt x="84" y="33"/>
                        </a:lnTo>
                        <a:lnTo>
                          <a:pt x="73" y="27"/>
                        </a:lnTo>
                        <a:lnTo>
                          <a:pt x="59" y="27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28" y="36"/>
                        </a:lnTo>
                        <a:lnTo>
                          <a:pt x="10" y="45"/>
                        </a:lnTo>
                        <a:lnTo>
                          <a:pt x="10" y="45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0" y="48"/>
                        </a:lnTo>
                        <a:lnTo>
                          <a:pt x="3" y="39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CF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2" name="Freeform 87"/>
                  <p:cNvSpPr>
                    <a:spLocks/>
                  </p:cNvSpPr>
                  <p:nvPr/>
                </p:nvSpPr>
                <p:spPr bwMode="auto">
                  <a:xfrm>
                    <a:off x="2731308" y="1892460"/>
                    <a:ext cx="188913" cy="85725"/>
                  </a:xfrm>
                  <a:custGeom>
                    <a:avLst/>
                    <a:gdLst>
                      <a:gd name="T0" fmla="*/ 11 w 119"/>
                      <a:gd name="T1" fmla="*/ 24 h 54"/>
                      <a:gd name="T2" fmla="*/ 11 w 119"/>
                      <a:gd name="T3" fmla="*/ 24 h 54"/>
                      <a:gd name="T4" fmla="*/ 21 w 119"/>
                      <a:gd name="T5" fmla="*/ 12 h 54"/>
                      <a:gd name="T6" fmla="*/ 39 w 119"/>
                      <a:gd name="T7" fmla="*/ 3 h 54"/>
                      <a:gd name="T8" fmla="*/ 56 w 119"/>
                      <a:gd name="T9" fmla="*/ 0 h 54"/>
                      <a:gd name="T10" fmla="*/ 77 w 119"/>
                      <a:gd name="T11" fmla="*/ 3 h 54"/>
                      <a:gd name="T12" fmla="*/ 77 w 119"/>
                      <a:gd name="T13" fmla="*/ 3 h 54"/>
                      <a:gd name="T14" fmla="*/ 91 w 119"/>
                      <a:gd name="T15" fmla="*/ 9 h 54"/>
                      <a:gd name="T16" fmla="*/ 102 w 119"/>
                      <a:gd name="T17" fmla="*/ 15 h 54"/>
                      <a:gd name="T18" fmla="*/ 109 w 119"/>
                      <a:gd name="T19" fmla="*/ 24 h 54"/>
                      <a:gd name="T20" fmla="*/ 116 w 119"/>
                      <a:gd name="T21" fmla="*/ 33 h 54"/>
                      <a:gd name="T22" fmla="*/ 119 w 119"/>
                      <a:gd name="T23" fmla="*/ 48 h 54"/>
                      <a:gd name="T24" fmla="*/ 119 w 119"/>
                      <a:gd name="T25" fmla="*/ 54 h 54"/>
                      <a:gd name="T26" fmla="*/ 119 w 119"/>
                      <a:gd name="T27" fmla="*/ 54 h 54"/>
                      <a:gd name="T28" fmla="*/ 116 w 119"/>
                      <a:gd name="T29" fmla="*/ 54 h 54"/>
                      <a:gd name="T30" fmla="*/ 109 w 119"/>
                      <a:gd name="T31" fmla="*/ 51 h 54"/>
                      <a:gd name="T32" fmla="*/ 91 w 119"/>
                      <a:gd name="T33" fmla="*/ 39 h 54"/>
                      <a:gd name="T34" fmla="*/ 81 w 119"/>
                      <a:gd name="T35" fmla="*/ 33 h 54"/>
                      <a:gd name="T36" fmla="*/ 70 w 119"/>
                      <a:gd name="T37" fmla="*/ 30 h 54"/>
                      <a:gd name="T38" fmla="*/ 56 w 119"/>
                      <a:gd name="T39" fmla="*/ 27 h 54"/>
                      <a:gd name="T40" fmla="*/ 46 w 119"/>
                      <a:gd name="T41" fmla="*/ 30 h 54"/>
                      <a:gd name="T42" fmla="*/ 46 w 119"/>
                      <a:gd name="T43" fmla="*/ 30 h 54"/>
                      <a:gd name="T44" fmla="*/ 25 w 119"/>
                      <a:gd name="T45" fmla="*/ 36 h 54"/>
                      <a:gd name="T46" fmla="*/ 11 w 119"/>
                      <a:gd name="T47" fmla="*/ 45 h 54"/>
                      <a:gd name="T48" fmla="*/ 11 w 119"/>
                      <a:gd name="T49" fmla="*/ 45 h 54"/>
                      <a:gd name="T50" fmla="*/ 4 w 119"/>
                      <a:gd name="T51" fmla="*/ 51 h 54"/>
                      <a:gd name="T52" fmla="*/ 0 w 119"/>
                      <a:gd name="T53" fmla="*/ 48 h 54"/>
                      <a:gd name="T54" fmla="*/ 4 w 119"/>
                      <a:gd name="T55" fmla="*/ 39 h 54"/>
                      <a:gd name="T56" fmla="*/ 11 w 119"/>
                      <a:gd name="T57" fmla="*/ 24 h 54"/>
                      <a:gd name="T58" fmla="*/ 11 w 119"/>
                      <a:gd name="T59" fmla="*/ 2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9" h="54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1" y="12"/>
                        </a:lnTo>
                        <a:lnTo>
                          <a:pt x="39" y="3"/>
                        </a:ln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77" y="3"/>
                        </a:lnTo>
                        <a:lnTo>
                          <a:pt x="91" y="9"/>
                        </a:lnTo>
                        <a:lnTo>
                          <a:pt x="102" y="15"/>
                        </a:lnTo>
                        <a:lnTo>
                          <a:pt x="109" y="24"/>
                        </a:lnTo>
                        <a:lnTo>
                          <a:pt x="116" y="33"/>
                        </a:lnTo>
                        <a:lnTo>
                          <a:pt x="119" y="48"/>
                        </a:lnTo>
                        <a:lnTo>
                          <a:pt x="119" y="54"/>
                        </a:lnTo>
                        <a:lnTo>
                          <a:pt x="119" y="54"/>
                        </a:lnTo>
                        <a:lnTo>
                          <a:pt x="116" y="54"/>
                        </a:lnTo>
                        <a:lnTo>
                          <a:pt x="109" y="51"/>
                        </a:lnTo>
                        <a:lnTo>
                          <a:pt x="91" y="39"/>
                        </a:lnTo>
                        <a:lnTo>
                          <a:pt x="81" y="33"/>
                        </a:lnTo>
                        <a:lnTo>
                          <a:pt x="70" y="30"/>
                        </a:lnTo>
                        <a:lnTo>
                          <a:pt x="56" y="27"/>
                        </a:lnTo>
                        <a:lnTo>
                          <a:pt x="46" y="30"/>
                        </a:lnTo>
                        <a:lnTo>
                          <a:pt x="46" y="30"/>
                        </a:lnTo>
                        <a:lnTo>
                          <a:pt x="25" y="36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4" y="51"/>
                        </a:lnTo>
                        <a:lnTo>
                          <a:pt x="0" y="48"/>
                        </a:lnTo>
                        <a:lnTo>
                          <a:pt x="4" y="39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FF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3" name="Freeform 88"/>
                  <p:cNvSpPr>
                    <a:spLocks/>
                  </p:cNvSpPr>
                  <p:nvPr/>
                </p:nvSpPr>
                <p:spPr bwMode="auto">
                  <a:xfrm>
                    <a:off x="2651033" y="1892460"/>
                    <a:ext cx="182563" cy="80963"/>
                  </a:xfrm>
                  <a:custGeom>
                    <a:avLst/>
                    <a:gdLst>
                      <a:gd name="T0" fmla="*/ 10 w 115"/>
                      <a:gd name="T1" fmla="*/ 24 h 51"/>
                      <a:gd name="T2" fmla="*/ 10 w 115"/>
                      <a:gd name="T3" fmla="*/ 24 h 51"/>
                      <a:gd name="T4" fmla="*/ 21 w 115"/>
                      <a:gd name="T5" fmla="*/ 12 h 51"/>
                      <a:gd name="T6" fmla="*/ 35 w 115"/>
                      <a:gd name="T7" fmla="*/ 3 h 51"/>
                      <a:gd name="T8" fmla="*/ 52 w 115"/>
                      <a:gd name="T9" fmla="*/ 0 h 51"/>
                      <a:gd name="T10" fmla="*/ 73 w 115"/>
                      <a:gd name="T11" fmla="*/ 3 h 51"/>
                      <a:gd name="T12" fmla="*/ 73 w 115"/>
                      <a:gd name="T13" fmla="*/ 3 h 51"/>
                      <a:gd name="T14" fmla="*/ 87 w 115"/>
                      <a:gd name="T15" fmla="*/ 9 h 51"/>
                      <a:gd name="T16" fmla="*/ 98 w 115"/>
                      <a:gd name="T17" fmla="*/ 15 h 51"/>
                      <a:gd name="T18" fmla="*/ 105 w 115"/>
                      <a:gd name="T19" fmla="*/ 21 h 51"/>
                      <a:gd name="T20" fmla="*/ 108 w 115"/>
                      <a:gd name="T21" fmla="*/ 30 h 51"/>
                      <a:gd name="T22" fmla="*/ 115 w 115"/>
                      <a:gd name="T23" fmla="*/ 45 h 51"/>
                      <a:gd name="T24" fmla="*/ 112 w 115"/>
                      <a:gd name="T25" fmla="*/ 51 h 51"/>
                      <a:gd name="T26" fmla="*/ 112 w 115"/>
                      <a:gd name="T27" fmla="*/ 51 h 51"/>
                      <a:gd name="T28" fmla="*/ 108 w 115"/>
                      <a:gd name="T29" fmla="*/ 51 h 51"/>
                      <a:gd name="T30" fmla="*/ 101 w 115"/>
                      <a:gd name="T31" fmla="*/ 48 h 51"/>
                      <a:gd name="T32" fmla="*/ 87 w 115"/>
                      <a:gd name="T33" fmla="*/ 36 h 51"/>
                      <a:gd name="T34" fmla="*/ 77 w 115"/>
                      <a:gd name="T35" fmla="*/ 30 h 51"/>
                      <a:gd name="T36" fmla="*/ 66 w 115"/>
                      <a:gd name="T37" fmla="*/ 27 h 51"/>
                      <a:gd name="T38" fmla="*/ 52 w 115"/>
                      <a:gd name="T39" fmla="*/ 24 h 51"/>
                      <a:gd name="T40" fmla="*/ 42 w 115"/>
                      <a:gd name="T41" fmla="*/ 27 h 51"/>
                      <a:gd name="T42" fmla="*/ 42 w 115"/>
                      <a:gd name="T43" fmla="*/ 27 h 51"/>
                      <a:gd name="T44" fmla="*/ 24 w 115"/>
                      <a:gd name="T45" fmla="*/ 36 h 51"/>
                      <a:gd name="T46" fmla="*/ 10 w 115"/>
                      <a:gd name="T47" fmla="*/ 42 h 51"/>
                      <a:gd name="T48" fmla="*/ 10 w 115"/>
                      <a:gd name="T49" fmla="*/ 42 h 51"/>
                      <a:gd name="T50" fmla="*/ 3 w 115"/>
                      <a:gd name="T51" fmla="*/ 48 h 51"/>
                      <a:gd name="T52" fmla="*/ 0 w 115"/>
                      <a:gd name="T53" fmla="*/ 45 h 51"/>
                      <a:gd name="T54" fmla="*/ 3 w 115"/>
                      <a:gd name="T55" fmla="*/ 36 h 51"/>
                      <a:gd name="T56" fmla="*/ 10 w 115"/>
                      <a:gd name="T57" fmla="*/ 24 h 51"/>
                      <a:gd name="T58" fmla="*/ 10 w 115"/>
                      <a:gd name="T59" fmla="*/ 2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1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1" y="12"/>
                        </a:lnTo>
                        <a:lnTo>
                          <a:pt x="35" y="3"/>
                        </a:ln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73" y="3"/>
                        </a:lnTo>
                        <a:lnTo>
                          <a:pt x="87" y="9"/>
                        </a:lnTo>
                        <a:lnTo>
                          <a:pt x="98" y="15"/>
                        </a:lnTo>
                        <a:lnTo>
                          <a:pt x="105" y="21"/>
                        </a:lnTo>
                        <a:lnTo>
                          <a:pt x="108" y="30"/>
                        </a:lnTo>
                        <a:lnTo>
                          <a:pt x="115" y="45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8" y="51"/>
                        </a:lnTo>
                        <a:lnTo>
                          <a:pt x="101" y="48"/>
                        </a:lnTo>
                        <a:lnTo>
                          <a:pt x="87" y="36"/>
                        </a:lnTo>
                        <a:lnTo>
                          <a:pt x="77" y="30"/>
                        </a:lnTo>
                        <a:lnTo>
                          <a:pt x="66" y="27"/>
                        </a:lnTo>
                        <a:lnTo>
                          <a:pt x="52" y="24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24" y="36"/>
                        </a:lnTo>
                        <a:lnTo>
                          <a:pt x="10" y="42"/>
                        </a:lnTo>
                        <a:lnTo>
                          <a:pt x="10" y="42"/>
                        </a:lnTo>
                        <a:lnTo>
                          <a:pt x="3" y="48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4" name="Freeform 90"/>
                  <p:cNvSpPr>
                    <a:spLocks/>
                  </p:cNvSpPr>
                  <p:nvPr/>
                </p:nvSpPr>
                <p:spPr bwMode="auto">
                  <a:xfrm>
                    <a:off x="2750558" y="2436973"/>
                    <a:ext cx="173038" cy="42863"/>
                  </a:xfrm>
                  <a:custGeom>
                    <a:avLst/>
                    <a:gdLst>
                      <a:gd name="T0" fmla="*/ 0 w 109"/>
                      <a:gd name="T1" fmla="*/ 0 h 27"/>
                      <a:gd name="T2" fmla="*/ 0 w 109"/>
                      <a:gd name="T3" fmla="*/ 0 h 27"/>
                      <a:gd name="T4" fmla="*/ 11 w 109"/>
                      <a:gd name="T5" fmla="*/ 6 h 27"/>
                      <a:gd name="T6" fmla="*/ 28 w 109"/>
                      <a:gd name="T7" fmla="*/ 12 h 27"/>
                      <a:gd name="T8" fmla="*/ 53 w 109"/>
                      <a:gd name="T9" fmla="*/ 18 h 27"/>
                      <a:gd name="T10" fmla="*/ 63 w 109"/>
                      <a:gd name="T11" fmla="*/ 18 h 27"/>
                      <a:gd name="T12" fmla="*/ 77 w 109"/>
                      <a:gd name="T13" fmla="*/ 15 h 27"/>
                      <a:gd name="T14" fmla="*/ 77 w 109"/>
                      <a:gd name="T15" fmla="*/ 15 h 27"/>
                      <a:gd name="T16" fmla="*/ 109 w 109"/>
                      <a:gd name="T17" fmla="*/ 6 h 27"/>
                      <a:gd name="T18" fmla="*/ 109 w 109"/>
                      <a:gd name="T19" fmla="*/ 6 h 27"/>
                      <a:gd name="T20" fmla="*/ 105 w 109"/>
                      <a:gd name="T21" fmla="*/ 9 h 27"/>
                      <a:gd name="T22" fmla="*/ 98 w 109"/>
                      <a:gd name="T23" fmla="*/ 18 h 27"/>
                      <a:gd name="T24" fmla="*/ 95 w 109"/>
                      <a:gd name="T25" fmla="*/ 24 h 27"/>
                      <a:gd name="T26" fmla="*/ 84 w 109"/>
                      <a:gd name="T27" fmla="*/ 27 h 27"/>
                      <a:gd name="T28" fmla="*/ 74 w 109"/>
                      <a:gd name="T29" fmla="*/ 27 h 27"/>
                      <a:gd name="T30" fmla="*/ 60 w 109"/>
                      <a:gd name="T31" fmla="*/ 27 h 27"/>
                      <a:gd name="T32" fmla="*/ 60 w 109"/>
                      <a:gd name="T33" fmla="*/ 27 h 27"/>
                      <a:gd name="T34" fmla="*/ 32 w 109"/>
                      <a:gd name="T35" fmla="*/ 18 h 27"/>
                      <a:gd name="T36" fmla="*/ 14 w 109"/>
                      <a:gd name="T37" fmla="*/ 12 h 27"/>
                      <a:gd name="T38" fmla="*/ 4 w 109"/>
                      <a:gd name="T39" fmla="*/ 3 h 27"/>
                      <a:gd name="T40" fmla="*/ 0 w 109"/>
                      <a:gd name="T41" fmla="*/ 0 h 27"/>
                      <a:gd name="T42" fmla="*/ 0 w 109"/>
                      <a:gd name="T43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9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1" y="6"/>
                        </a:lnTo>
                        <a:lnTo>
                          <a:pt x="28" y="12"/>
                        </a:lnTo>
                        <a:lnTo>
                          <a:pt x="53" y="18"/>
                        </a:lnTo>
                        <a:lnTo>
                          <a:pt x="63" y="18"/>
                        </a:lnTo>
                        <a:lnTo>
                          <a:pt x="77" y="15"/>
                        </a:lnTo>
                        <a:lnTo>
                          <a:pt x="77" y="15"/>
                        </a:lnTo>
                        <a:lnTo>
                          <a:pt x="109" y="6"/>
                        </a:lnTo>
                        <a:lnTo>
                          <a:pt x="109" y="6"/>
                        </a:lnTo>
                        <a:lnTo>
                          <a:pt x="105" y="9"/>
                        </a:lnTo>
                        <a:lnTo>
                          <a:pt x="98" y="18"/>
                        </a:lnTo>
                        <a:lnTo>
                          <a:pt x="95" y="24"/>
                        </a:lnTo>
                        <a:lnTo>
                          <a:pt x="84" y="27"/>
                        </a:lnTo>
                        <a:lnTo>
                          <a:pt x="74" y="27"/>
                        </a:lnTo>
                        <a:lnTo>
                          <a:pt x="60" y="27"/>
                        </a:lnTo>
                        <a:lnTo>
                          <a:pt x="60" y="27"/>
                        </a:lnTo>
                        <a:lnTo>
                          <a:pt x="32" y="18"/>
                        </a:lnTo>
                        <a:lnTo>
                          <a:pt x="14" y="12"/>
                        </a:lnTo>
                        <a:lnTo>
                          <a:pt x="4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A96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5" name="Freeform 91"/>
                  <p:cNvSpPr>
                    <a:spLocks/>
                  </p:cNvSpPr>
                  <p:nvPr/>
                </p:nvSpPr>
                <p:spPr bwMode="auto">
                  <a:xfrm>
                    <a:off x="2545770" y="1963898"/>
                    <a:ext cx="555625" cy="473075"/>
                  </a:xfrm>
                  <a:custGeom>
                    <a:avLst/>
                    <a:gdLst>
                      <a:gd name="T0" fmla="*/ 14 w 350"/>
                      <a:gd name="T1" fmla="*/ 152 h 298"/>
                      <a:gd name="T2" fmla="*/ 14 w 350"/>
                      <a:gd name="T3" fmla="*/ 152 h 298"/>
                      <a:gd name="T4" fmla="*/ 28 w 350"/>
                      <a:gd name="T5" fmla="*/ 140 h 298"/>
                      <a:gd name="T6" fmla="*/ 42 w 350"/>
                      <a:gd name="T7" fmla="*/ 125 h 298"/>
                      <a:gd name="T8" fmla="*/ 73 w 350"/>
                      <a:gd name="T9" fmla="*/ 83 h 298"/>
                      <a:gd name="T10" fmla="*/ 91 w 350"/>
                      <a:gd name="T11" fmla="*/ 59 h 298"/>
                      <a:gd name="T12" fmla="*/ 112 w 350"/>
                      <a:gd name="T13" fmla="*/ 39 h 298"/>
                      <a:gd name="T14" fmla="*/ 133 w 350"/>
                      <a:gd name="T15" fmla="*/ 21 h 298"/>
                      <a:gd name="T16" fmla="*/ 157 w 350"/>
                      <a:gd name="T17" fmla="*/ 6 h 298"/>
                      <a:gd name="T18" fmla="*/ 157 w 350"/>
                      <a:gd name="T19" fmla="*/ 6 h 298"/>
                      <a:gd name="T20" fmla="*/ 175 w 350"/>
                      <a:gd name="T21" fmla="*/ 0 h 298"/>
                      <a:gd name="T22" fmla="*/ 189 w 350"/>
                      <a:gd name="T23" fmla="*/ 0 h 298"/>
                      <a:gd name="T24" fmla="*/ 203 w 350"/>
                      <a:gd name="T25" fmla="*/ 6 h 298"/>
                      <a:gd name="T26" fmla="*/ 217 w 350"/>
                      <a:gd name="T27" fmla="*/ 18 h 298"/>
                      <a:gd name="T28" fmla="*/ 217 w 350"/>
                      <a:gd name="T29" fmla="*/ 18 h 298"/>
                      <a:gd name="T30" fmla="*/ 234 w 350"/>
                      <a:gd name="T31" fmla="*/ 39 h 298"/>
                      <a:gd name="T32" fmla="*/ 252 w 350"/>
                      <a:gd name="T33" fmla="*/ 62 h 298"/>
                      <a:gd name="T34" fmla="*/ 283 w 350"/>
                      <a:gd name="T35" fmla="*/ 113 h 298"/>
                      <a:gd name="T36" fmla="*/ 283 w 350"/>
                      <a:gd name="T37" fmla="*/ 113 h 298"/>
                      <a:gd name="T38" fmla="*/ 297 w 350"/>
                      <a:gd name="T39" fmla="*/ 131 h 298"/>
                      <a:gd name="T40" fmla="*/ 318 w 350"/>
                      <a:gd name="T41" fmla="*/ 152 h 298"/>
                      <a:gd name="T42" fmla="*/ 339 w 350"/>
                      <a:gd name="T43" fmla="*/ 176 h 298"/>
                      <a:gd name="T44" fmla="*/ 350 w 350"/>
                      <a:gd name="T45" fmla="*/ 188 h 298"/>
                      <a:gd name="T46" fmla="*/ 350 w 350"/>
                      <a:gd name="T47" fmla="*/ 188 h 298"/>
                      <a:gd name="T48" fmla="*/ 346 w 350"/>
                      <a:gd name="T49" fmla="*/ 197 h 298"/>
                      <a:gd name="T50" fmla="*/ 339 w 350"/>
                      <a:gd name="T51" fmla="*/ 203 h 298"/>
                      <a:gd name="T52" fmla="*/ 336 w 350"/>
                      <a:gd name="T53" fmla="*/ 206 h 298"/>
                      <a:gd name="T54" fmla="*/ 329 w 350"/>
                      <a:gd name="T55" fmla="*/ 206 h 298"/>
                      <a:gd name="T56" fmla="*/ 315 w 350"/>
                      <a:gd name="T57" fmla="*/ 209 h 298"/>
                      <a:gd name="T58" fmla="*/ 308 w 350"/>
                      <a:gd name="T59" fmla="*/ 215 h 298"/>
                      <a:gd name="T60" fmla="*/ 301 w 350"/>
                      <a:gd name="T61" fmla="*/ 221 h 298"/>
                      <a:gd name="T62" fmla="*/ 301 w 350"/>
                      <a:gd name="T63" fmla="*/ 221 h 298"/>
                      <a:gd name="T64" fmla="*/ 283 w 350"/>
                      <a:gd name="T65" fmla="*/ 245 h 298"/>
                      <a:gd name="T66" fmla="*/ 259 w 350"/>
                      <a:gd name="T67" fmla="*/ 265 h 298"/>
                      <a:gd name="T68" fmla="*/ 245 w 350"/>
                      <a:gd name="T69" fmla="*/ 277 h 298"/>
                      <a:gd name="T70" fmla="*/ 231 w 350"/>
                      <a:gd name="T71" fmla="*/ 286 h 298"/>
                      <a:gd name="T72" fmla="*/ 213 w 350"/>
                      <a:gd name="T73" fmla="*/ 292 h 298"/>
                      <a:gd name="T74" fmla="*/ 196 w 350"/>
                      <a:gd name="T75" fmla="*/ 298 h 298"/>
                      <a:gd name="T76" fmla="*/ 196 w 350"/>
                      <a:gd name="T77" fmla="*/ 298 h 298"/>
                      <a:gd name="T78" fmla="*/ 178 w 350"/>
                      <a:gd name="T79" fmla="*/ 298 h 298"/>
                      <a:gd name="T80" fmla="*/ 161 w 350"/>
                      <a:gd name="T81" fmla="*/ 292 h 298"/>
                      <a:gd name="T82" fmla="*/ 140 w 350"/>
                      <a:gd name="T83" fmla="*/ 283 h 298"/>
                      <a:gd name="T84" fmla="*/ 119 w 350"/>
                      <a:gd name="T85" fmla="*/ 271 h 298"/>
                      <a:gd name="T86" fmla="*/ 77 w 350"/>
                      <a:gd name="T87" fmla="*/ 242 h 298"/>
                      <a:gd name="T88" fmla="*/ 38 w 350"/>
                      <a:gd name="T89" fmla="*/ 212 h 298"/>
                      <a:gd name="T90" fmla="*/ 38 w 350"/>
                      <a:gd name="T91" fmla="*/ 212 h 298"/>
                      <a:gd name="T92" fmla="*/ 31 w 350"/>
                      <a:gd name="T93" fmla="*/ 209 h 298"/>
                      <a:gd name="T94" fmla="*/ 21 w 350"/>
                      <a:gd name="T95" fmla="*/ 206 h 298"/>
                      <a:gd name="T96" fmla="*/ 10 w 350"/>
                      <a:gd name="T97" fmla="*/ 206 h 298"/>
                      <a:gd name="T98" fmla="*/ 3 w 350"/>
                      <a:gd name="T99" fmla="*/ 206 h 298"/>
                      <a:gd name="T100" fmla="*/ 3 w 350"/>
                      <a:gd name="T101" fmla="*/ 206 h 298"/>
                      <a:gd name="T102" fmla="*/ 0 w 350"/>
                      <a:gd name="T103" fmla="*/ 200 h 298"/>
                      <a:gd name="T104" fmla="*/ 0 w 350"/>
                      <a:gd name="T105" fmla="*/ 194 h 298"/>
                      <a:gd name="T106" fmla="*/ 3 w 350"/>
                      <a:gd name="T107" fmla="*/ 176 h 298"/>
                      <a:gd name="T108" fmla="*/ 7 w 350"/>
                      <a:gd name="T109" fmla="*/ 161 h 298"/>
                      <a:gd name="T110" fmla="*/ 14 w 350"/>
                      <a:gd name="T111" fmla="*/ 152 h 298"/>
                      <a:gd name="T112" fmla="*/ 14 w 350"/>
                      <a:gd name="T113" fmla="*/ 152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50" h="298">
                        <a:moveTo>
                          <a:pt x="14" y="152"/>
                        </a:moveTo>
                        <a:lnTo>
                          <a:pt x="14" y="152"/>
                        </a:lnTo>
                        <a:lnTo>
                          <a:pt x="28" y="140"/>
                        </a:lnTo>
                        <a:lnTo>
                          <a:pt x="42" y="125"/>
                        </a:lnTo>
                        <a:lnTo>
                          <a:pt x="73" y="83"/>
                        </a:lnTo>
                        <a:lnTo>
                          <a:pt x="91" y="59"/>
                        </a:lnTo>
                        <a:lnTo>
                          <a:pt x="112" y="39"/>
                        </a:lnTo>
                        <a:lnTo>
                          <a:pt x="133" y="21"/>
                        </a:lnTo>
                        <a:lnTo>
                          <a:pt x="157" y="6"/>
                        </a:lnTo>
                        <a:lnTo>
                          <a:pt x="157" y="6"/>
                        </a:lnTo>
                        <a:lnTo>
                          <a:pt x="175" y="0"/>
                        </a:lnTo>
                        <a:lnTo>
                          <a:pt x="189" y="0"/>
                        </a:lnTo>
                        <a:lnTo>
                          <a:pt x="203" y="6"/>
                        </a:lnTo>
                        <a:lnTo>
                          <a:pt x="217" y="18"/>
                        </a:lnTo>
                        <a:lnTo>
                          <a:pt x="217" y="18"/>
                        </a:lnTo>
                        <a:lnTo>
                          <a:pt x="234" y="39"/>
                        </a:lnTo>
                        <a:lnTo>
                          <a:pt x="252" y="62"/>
                        </a:lnTo>
                        <a:lnTo>
                          <a:pt x="283" y="113"/>
                        </a:lnTo>
                        <a:lnTo>
                          <a:pt x="283" y="113"/>
                        </a:lnTo>
                        <a:lnTo>
                          <a:pt x="297" y="131"/>
                        </a:lnTo>
                        <a:lnTo>
                          <a:pt x="318" y="152"/>
                        </a:lnTo>
                        <a:lnTo>
                          <a:pt x="339" y="176"/>
                        </a:lnTo>
                        <a:lnTo>
                          <a:pt x="350" y="188"/>
                        </a:lnTo>
                        <a:lnTo>
                          <a:pt x="350" y="188"/>
                        </a:lnTo>
                        <a:lnTo>
                          <a:pt x="346" y="197"/>
                        </a:lnTo>
                        <a:lnTo>
                          <a:pt x="339" y="203"/>
                        </a:lnTo>
                        <a:lnTo>
                          <a:pt x="336" y="206"/>
                        </a:lnTo>
                        <a:lnTo>
                          <a:pt x="329" y="206"/>
                        </a:lnTo>
                        <a:lnTo>
                          <a:pt x="315" y="209"/>
                        </a:lnTo>
                        <a:lnTo>
                          <a:pt x="308" y="215"/>
                        </a:lnTo>
                        <a:lnTo>
                          <a:pt x="301" y="221"/>
                        </a:lnTo>
                        <a:lnTo>
                          <a:pt x="301" y="221"/>
                        </a:lnTo>
                        <a:lnTo>
                          <a:pt x="283" y="245"/>
                        </a:lnTo>
                        <a:lnTo>
                          <a:pt x="259" y="265"/>
                        </a:lnTo>
                        <a:lnTo>
                          <a:pt x="245" y="277"/>
                        </a:lnTo>
                        <a:lnTo>
                          <a:pt x="231" y="286"/>
                        </a:lnTo>
                        <a:lnTo>
                          <a:pt x="213" y="292"/>
                        </a:lnTo>
                        <a:lnTo>
                          <a:pt x="196" y="298"/>
                        </a:lnTo>
                        <a:lnTo>
                          <a:pt x="196" y="298"/>
                        </a:lnTo>
                        <a:lnTo>
                          <a:pt x="178" y="298"/>
                        </a:lnTo>
                        <a:lnTo>
                          <a:pt x="161" y="292"/>
                        </a:lnTo>
                        <a:lnTo>
                          <a:pt x="140" y="283"/>
                        </a:lnTo>
                        <a:lnTo>
                          <a:pt x="119" y="271"/>
                        </a:lnTo>
                        <a:lnTo>
                          <a:pt x="77" y="242"/>
                        </a:lnTo>
                        <a:lnTo>
                          <a:pt x="38" y="212"/>
                        </a:lnTo>
                        <a:lnTo>
                          <a:pt x="38" y="212"/>
                        </a:lnTo>
                        <a:lnTo>
                          <a:pt x="31" y="209"/>
                        </a:lnTo>
                        <a:lnTo>
                          <a:pt x="21" y="206"/>
                        </a:lnTo>
                        <a:lnTo>
                          <a:pt x="10" y="206"/>
                        </a:lnTo>
                        <a:lnTo>
                          <a:pt x="3" y="206"/>
                        </a:lnTo>
                        <a:lnTo>
                          <a:pt x="3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3" y="176"/>
                        </a:lnTo>
                        <a:lnTo>
                          <a:pt x="7" y="161"/>
                        </a:lnTo>
                        <a:lnTo>
                          <a:pt x="14" y="152"/>
                        </a:lnTo>
                        <a:lnTo>
                          <a:pt x="14" y="152"/>
                        </a:lnTo>
                        <a:close/>
                      </a:path>
                    </a:pathLst>
                  </a:custGeom>
                  <a:solidFill>
                    <a:srgbClr val="A7150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6" name="Freeform 92"/>
                  <p:cNvSpPr>
                    <a:spLocks/>
                  </p:cNvSpPr>
                  <p:nvPr/>
                </p:nvSpPr>
                <p:spPr bwMode="auto">
                  <a:xfrm>
                    <a:off x="2583870" y="2001998"/>
                    <a:ext cx="500063" cy="401638"/>
                  </a:xfrm>
                  <a:custGeom>
                    <a:avLst/>
                    <a:gdLst>
                      <a:gd name="T0" fmla="*/ 14 w 315"/>
                      <a:gd name="T1" fmla="*/ 128 h 253"/>
                      <a:gd name="T2" fmla="*/ 14 w 315"/>
                      <a:gd name="T3" fmla="*/ 128 h 253"/>
                      <a:gd name="T4" fmla="*/ 25 w 315"/>
                      <a:gd name="T5" fmla="*/ 122 h 253"/>
                      <a:gd name="T6" fmla="*/ 39 w 315"/>
                      <a:gd name="T7" fmla="*/ 107 h 253"/>
                      <a:gd name="T8" fmla="*/ 70 w 315"/>
                      <a:gd name="T9" fmla="*/ 74 h 253"/>
                      <a:gd name="T10" fmla="*/ 109 w 315"/>
                      <a:gd name="T11" fmla="*/ 32 h 253"/>
                      <a:gd name="T12" fmla="*/ 130 w 315"/>
                      <a:gd name="T13" fmla="*/ 15 h 253"/>
                      <a:gd name="T14" fmla="*/ 154 w 315"/>
                      <a:gd name="T15" fmla="*/ 3 h 253"/>
                      <a:gd name="T16" fmla="*/ 154 w 315"/>
                      <a:gd name="T17" fmla="*/ 3 h 253"/>
                      <a:gd name="T18" fmla="*/ 161 w 315"/>
                      <a:gd name="T19" fmla="*/ 0 h 253"/>
                      <a:gd name="T20" fmla="*/ 172 w 315"/>
                      <a:gd name="T21" fmla="*/ 0 h 253"/>
                      <a:gd name="T22" fmla="*/ 179 w 315"/>
                      <a:gd name="T23" fmla="*/ 3 h 253"/>
                      <a:gd name="T24" fmla="*/ 186 w 315"/>
                      <a:gd name="T25" fmla="*/ 12 h 253"/>
                      <a:gd name="T26" fmla="*/ 203 w 315"/>
                      <a:gd name="T27" fmla="*/ 29 h 253"/>
                      <a:gd name="T28" fmla="*/ 217 w 315"/>
                      <a:gd name="T29" fmla="*/ 53 h 253"/>
                      <a:gd name="T30" fmla="*/ 235 w 315"/>
                      <a:gd name="T31" fmla="*/ 80 h 253"/>
                      <a:gd name="T32" fmla="*/ 252 w 315"/>
                      <a:gd name="T33" fmla="*/ 107 h 253"/>
                      <a:gd name="T34" fmla="*/ 270 w 315"/>
                      <a:gd name="T35" fmla="*/ 128 h 253"/>
                      <a:gd name="T36" fmla="*/ 280 w 315"/>
                      <a:gd name="T37" fmla="*/ 137 h 253"/>
                      <a:gd name="T38" fmla="*/ 294 w 315"/>
                      <a:gd name="T39" fmla="*/ 146 h 253"/>
                      <a:gd name="T40" fmla="*/ 294 w 315"/>
                      <a:gd name="T41" fmla="*/ 146 h 253"/>
                      <a:gd name="T42" fmla="*/ 312 w 315"/>
                      <a:gd name="T43" fmla="*/ 155 h 253"/>
                      <a:gd name="T44" fmla="*/ 315 w 315"/>
                      <a:gd name="T45" fmla="*/ 164 h 253"/>
                      <a:gd name="T46" fmla="*/ 315 w 315"/>
                      <a:gd name="T47" fmla="*/ 167 h 253"/>
                      <a:gd name="T48" fmla="*/ 305 w 315"/>
                      <a:gd name="T49" fmla="*/ 170 h 253"/>
                      <a:gd name="T50" fmla="*/ 280 w 315"/>
                      <a:gd name="T51" fmla="*/ 176 h 253"/>
                      <a:gd name="T52" fmla="*/ 266 w 315"/>
                      <a:gd name="T53" fmla="*/ 179 h 253"/>
                      <a:gd name="T54" fmla="*/ 256 w 315"/>
                      <a:gd name="T55" fmla="*/ 188 h 253"/>
                      <a:gd name="T56" fmla="*/ 256 w 315"/>
                      <a:gd name="T57" fmla="*/ 188 h 253"/>
                      <a:gd name="T58" fmla="*/ 242 w 315"/>
                      <a:gd name="T59" fmla="*/ 206 h 253"/>
                      <a:gd name="T60" fmla="*/ 224 w 315"/>
                      <a:gd name="T61" fmla="*/ 227 h 253"/>
                      <a:gd name="T62" fmla="*/ 200 w 315"/>
                      <a:gd name="T63" fmla="*/ 241 h 253"/>
                      <a:gd name="T64" fmla="*/ 186 w 315"/>
                      <a:gd name="T65" fmla="*/ 247 h 253"/>
                      <a:gd name="T66" fmla="*/ 168 w 315"/>
                      <a:gd name="T67" fmla="*/ 253 h 253"/>
                      <a:gd name="T68" fmla="*/ 168 w 315"/>
                      <a:gd name="T69" fmla="*/ 253 h 253"/>
                      <a:gd name="T70" fmla="*/ 154 w 315"/>
                      <a:gd name="T71" fmla="*/ 253 h 253"/>
                      <a:gd name="T72" fmla="*/ 137 w 315"/>
                      <a:gd name="T73" fmla="*/ 247 h 253"/>
                      <a:gd name="T74" fmla="*/ 119 w 315"/>
                      <a:gd name="T75" fmla="*/ 239 h 253"/>
                      <a:gd name="T76" fmla="*/ 102 w 315"/>
                      <a:gd name="T77" fmla="*/ 230 h 253"/>
                      <a:gd name="T78" fmla="*/ 63 w 315"/>
                      <a:gd name="T79" fmla="*/ 206 h 253"/>
                      <a:gd name="T80" fmla="*/ 35 w 315"/>
                      <a:gd name="T81" fmla="*/ 179 h 253"/>
                      <a:gd name="T82" fmla="*/ 35 w 315"/>
                      <a:gd name="T83" fmla="*/ 179 h 253"/>
                      <a:gd name="T84" fmla="*/ 28 w 315"/>
                      <a:gd name="T85" fmla="*/ 176 h 253"/>
                      <a:gd name="T86" fmla="*/ 18 w 315"/>
                      <a:gd name="T87" fmla="*/ 176 h 253"/>
                      <a:gd name="T88" fmla="*/ 11 w 315"/>
                      <a:gd name="T89" fmla="*/ 176 h 253"/>
                      <a:gd name="T90" fmla="*/ 4 w 315"/>
                      <a:gd name="T91" fmla="*/ 173 h 253"/>
                      <a:gd name="T92" fmla="*/ 4 w 315"/>
                      <a:gd name="T93" fmla="*/ 173 h 253"/>
                      <a:gd name="T94" fmla="*/ 0 w 315"/>
                      <a:gd name="T95" fmla="*/ 164 h 253"/>
                      <a:gd name="T96" fmla="*/ 0 w 315"/>
                      <a:gd name="T97" fmla="*/ 149 h 253"/>
                      <a:gd name="T98" fmla="*/ 4 w 315"/>
                      <a:gd name="T99" fmla="*/ 137 h 253"/>
                      <a:gd name="T100" fmla="*/ 7 w 315"/>
                      <a:gd name="T101" fmla="*/ 131 h 253"/>
                      <a:gd name="T102" fmla="*/ 14 w 315"/>
                      <a:gd name="T103" fmla="*/ 128 h 253"/>
                      <a:gd name="T104" fmla="*/ 14 w 315"/>
                      <a:gd name="T105" fmla="*/ 1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15" h="253">
                        <a:moveTo>
                          <a:pt x="14" y="128"/>
                        </a:moveTo>
                        <a:lnTo>
                          <a:pt x="14" y="128"/>
                        </a:lnTo>
                        <a:lnTo>
                          <a:pt x="25" y="122"/>
                        </a:lnTo>
                        <a:lnTo>
                          <a:pt x="39" y="107"/>
                        </a:lnTo>
                        <a:lnTo>
                          <a:pt x="70" y="74"/>
                        </a:lnTo>
                        <a:lnTo>
                          <a:pt x="109" y="32"/>
                        </a:lnTo>
                        <a:lnTo>
                          <a:pt x="130" y="15"/>
                        </a:lnTo>
                        <a:lnTo>
                          <a:pt x="154" y="3"/>
                        </a:lnTo>
                        <a:lnTo>
                          <a:pt x="154" y="3"/>
                        </a:lnTo>
                        <a:lnTo>
                          <a:pt x="161" y="0"/>
                        </a:lnTo>
                        <a:lnTo>
                          <a:pt x="172" y="0"/>
                        </a:lnTo>
                        <a:lnTo>
                          <a:pt x="179" y="3"/>
                        </a:lnTo>
                        <a:lnTo>
                          <a:pt x="186" y="12"/>
                        </a:lnTo>
                        <a:lnTo>
                          <a:pt x="203" y="29"/>
                        </a:lnTo>
                        <a:lnTo>
                          <a:pt x="217" y="53"/>
                        </a:lnTo>
                        <a:lnTo>
                          <a:pt x="235" y="80"/>
                        </a:lnTo>
                        <a:lnTo>
                          <a:pt x="252" y="107"/>
                        </a:lnTo>
                        <a:lnTo>
                          <a:pt x="270" y="128"/>
                        </a:lnTo>
                        <a:lnTo>
                          <a:pt x="280" y="137"/>
                        </a:lnTo>
                        <a:lnTo>
                          <a:pt x="294" y="146"/>
                        </a:lnTo>
                        <a:lnTo>
                          <a:pt x="294" y="146"/>
                        </a:lnTo>
                        <a:lnTo>
                          <a:pt x="312" y="155"/>
                        </a:lnTo>
                        <a:lnTo>
                          <a:pt x="315" y="164"/>
                        </a:lnTo>
                        <a:lnTo>
                          <a:pt x="315" y="167"/>
                        </a:lnTo>
                        <a:lnTo>
                          <a:pt x="305" y="170"/>
                        </a:lnTo>
                        <a:lnTo>
                          <a:pt x="280" y="176"/>
                        </a:lnTo>
                        <a:lnTo>
                          <a:pt x="266" y="179"/>
                        </a:lnTo>
                        <a:lnTo>
                          <a:pt x="256" y="188"/>
                        </a:lnTo>
                        <a:lnTo>
                          <a:pt x="256" y="188"/>
                        </a:lnTo>
                        <a:lnTo>
                          <a:pt x="242" y="206"/>
                        </a:lnTo>
                        <a:lnTo>
                          <a:pt x="224" y="227"/>
                        </a:lnTo>
                        <a:lnTo>
                          <a:pt x="200" y="241"/>
                        </a:lnTo>
                        <a:lnTo>
                          <a:pt x="186" y="247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54" y="253"/>
                        </a:lnTo>
                        <a:lnTo>
                          <a:pt x="137" y="247"/>
                        </a:lnTo>
                        <a:lnTo>
                          <a:pt x="119" y="239"/>
                        </a:lnTo>
                        <a:lnTo>
                          <a:pt x="102" y="230"/>
                        </a:lnTo>
                        <a:lnTo>
                          <a:pt x="63" y="206"/>
                        </a:lnTo>
                        <a:lnTo>
                          <a:pt x="35" y="179"/>
                        </a:lnTo>
                        <a:lnTo>
                          <a:pt x="35" y="179"/>
                        </a:lnTo>
                        <a:lnTo>
                          <a:pt x="28" y="176"/>
                        </a:lnTo>
                        <a:lnTo>
                          <a:pt x="18" y="176"/>
                        </a:lnTo>
                        <a:lnTo>
                          <a:pt x="11" y="176"/>
                        </a:lnTo>
                        <a:lnTo>
                          <a:pt x="4" y="173"/>
                        </a:lnTo>
                        <a:lnTo>
                          <a:pt x="4" y="173"/>
                        </a:lnTo>
                        <a:lnTo>
                          <a:pt x="0" y="164"/>
                        </a:lnTo>
                        <a:lnTo>
                          <a:pt x="0" y="149"/>
                        </a:lnTo>
                        <a:lnTo>
                          <a:pt x="4" y="137"/>
                        </a:lnTo>
                        <a:lnTo>
                          <a:pt x="7" y="131"/>
                        </a:lnTo>
                        <a:lnTo>
                          <a:pt x="14" y="128"/>
                        </a:lnTo>
                        <a:lnTo>
                          <a:pt x="14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7" name="Freeform 93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422275" cy="193675"/>
                  </a:xfrm>
                  <a:custGeom>
                    <a:avLst/>
                    <a:gdLst>
                      <a:gd name="T0" fmla="*/ 73 w 266"/>
                      <a:gd name="T1" fmla="*/ 0 h 122"/>
                      <a:gd name="T2" fmla="*/ 73 w 266"/>
                      <a:gd name="T3" fmla="*/ 0 h 122"/>
                      <a:gd name="T4" fmla="*/ 115 w 266"/>
                      <a:gd name="T5" fmla="*/ 6 h 122"/>
                      <a:gd name="T6" fmla="*/ 122 w 266"/>
                      <a:gd name="T7" fmla="*/ 9 h 122"/>
                      <a:gd name="T8" fmla="*/ 122 w 266"/>
                      <a:gd name="T9" fmla="*/ 9 h 122"/>
                      <a:gd name="T10" fmla="*/ 143 w 266"/>
                      <a:gd name="T11" fmla="*/ 6 h 122"/>
                      <a:gd name="T12" fmla="*/ 168 w 266"/>
                      <a:gd name="T13" fmla="*/ 6 h 122"/>
                      <a:gd name="T14" fmla="*/ 203 w 266"/>
                      <a:gd name="T15" fmla="*/ 9 h 122"/>
                      <a:gd name="T16" fmla="*/ 203 w 266"/>
                      <a:gd name="T17" fmla="*/ 9 h 122"/>
                      <a:gd name="T18" fmla="*/ 224 w 266"/>
                      <a:gd name="T19" fmla="*/ 15 h 122"/>
                      <a:gd name="T20" fmla="*/ 241 w 266"/>
                      <a:gd name="T21" fmla="*/ 24 h 122"/>
                      <a:gd name="T22" fmla="*/ 255 w 266"/>
                      <a:gd name="T23" fmla="*/ 33 h 122"/>
                      <a:gd name="T24" fmla="*/ 266 w 266"/>
                      <a:gd name="T25" fmla="*/ 42 h 122"/>
                      <a:gd name="T26" fmla="*/ 266 w 266"/>
                      <a:gd name="T27" fmla="*/ 42 h 122"/>
                      <a:gd name="T28" fmla="*/ 262 w 266"/>
                      <a:gd name="T29" fmla="*/ 45 h 122"/>
                      <a:gd name="T30" fmla="*/ 255 w 266"/>
                      <a:gd name="T31" fmla="*/ 45 h 122"/>
                      <a:gd name="T32" fmla="*/ 248 w 266"/>
                      <a:gd name="T33" fmla="*/ 48 h 122"/>
                      <a:gd name="T34" fmla="*/ 238 w 266"/>
                      <a:gd name="T35" fmla="*/ 57 h 122"/>
                      <a:gd name="T36" fmla="*/ 238 w 266"/>
                      <a:gd name="T37" fmla="*/ 57 h 122"/>
                      <a:gd name="T38" fmla="*/ 217 w 266"/>
                      <a:gd name="T39" fmla="*/ 84 h 122"/>
                      <a:gd name="T40" fmla="*/ 199 w 266"/>
                      <a:gd name="T41" fmla="*/ 99 h 122"/>
                      <a:gd name="T42" fmla="*/ 182 w 266"/>
                      <a:gd name="T43" fmla="*/ 110 h 122"/>
                      <a:gd name="T44" fmla="*/ 182 w 266"/>
                      <a:gd name="T45" fmla="*/ 110 h 122"/>
                      <a:gd name="T46" fmla="*/ 164 w 266"/>
                      <a:gd name="T47" fmla="*/ 119 h 122"/>
                      <a:gd name="T48" fmla="*/ 147 w 266"/>
                      <a:gd name="T49" fmla="*/ 122 h 122"/>
                      <a:gd name="T50" fmla="*/ 129 w 266"/>
                      <a:gd name="T51" fmla="*/ 122 h 122"/>
                      <a:gd name="T52" fmla="*/ 108 w 266"/>
                      <a:gd name="T53" fmla="*/ 113 h 122"/>
                      <a:gd name="T54" fmla="*/ 108 w 266"/>
                      <a:gd name="T55" fmla="*/ 113 h 122"/>
                      <a:gd name="T56" fmla="*/ 84 w 266"/>
                      <a:gd name="T57" fmla="*/ 99 h 122"/>
                      <a:gd name="T58" fmla="*/ 59 w 266"/>
                      <a:gd name="T59" fmla="*/ 84 h 122"/>
                      <a:gd name="T60" fmla="*/ 17 w 266"/>
                      <a:gd name="T61" fmla="*/ 48 h 122"/>
                      <a:gd name="T62" fmla="*/ 17 w 266"/>
                      <a:gd name="T63" fmla="*/ 48 h 122"/>
                      <a:gd name="T64" fmla="*/ 10 w 266"/>
                      <a:gd name="T65" fmla="*/ 45 h 122"/>
                      <a:gd name="T66" fmla="*/ 0 w 266"/>
                      <a:gd name="T67" fmla="*/ 45 h 122"/>
                      <a:gd name="T68" fmla="*/ 0 w 266"/>
                      <a:gd name="T69" fmla="*/ 45 h 122"/>
                      <a:gd name="T70" fmla="*/ 3 w 266"/>
                      <a:gd name="T71" fmla="*/ 33 h 122"/>
                      <a:gd name="T72" fmla="*/ 7 w 266"/>
                      <a:gd name="T73" fmla="*/ 24 h 122"/>
                      <a:gd name="T74" fmla="*/ 17 w 266"/>
                      <a:gd name="T75" fmla="*/ 15 h 122"/>
                      <a:gd name="T76" fmla="*/ 28 w 266"/>
                      <a:gd name="T77" fmla="*/ 9 h 122"/>
                      <a:gd name="T78" fmla="*/ 52 w 266"/>
                      <a:gd name="T79" fmla="*/ 0 h 122"/>
                      <a:gd name="T80" fmla="*/ 73 w 266"/>
                      <a:gd name="T81" fmla="*/ 0 h 122"/>
                      <a:gd name="T82" fmla="*/ 73 w 266"/>
                      <a:gd name="T8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6" h="122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115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43" y="6"/>
                        </a:lnTo>
                        <a:lnTo>
                          <a:pt x="168" y="6"/>
                        </a:lnTo>
                        <a:lnTo>
                          <a:pt x="203" y="9"/>
                        </a:lnTo>
                        <a:lnTo>
                          <a:pt x="203" y="9"/>
                        </a:lnTo>
                        <a:lnTo>
                          <a:pt x="224" y="15"/>
                        </a:lnTo>
                        <a:lnTo>
                          <a:pt x="241" y="24"/>
                        </a:lnTo>
                        <a:lnTo>
                          <a:pt x="255" y="33"/>
                        </a:lnTo>
                        <a:lnTo>
                          <a:pt x="266" y="42"/>
                        </a:lnTo>
                        <a:lnTo>
                          <a:pt x="266" y="42"/>
                        </a:lnTo>
                        <a:lnTo>
                          <a:pt x="262" y="45"/>
                        </a:lnTo>
                        <a:lnTo>
                          <a:pt x="255" y="45"/>
                        </a:lnTo>
                        <a:lnTo>
                          <a:pt x="248" y="48"/>
                        </a:lnTo>
                        <a:lnTo>
                          <a:pt x="238" y="57"/>
                        </a:lnTo>
                        <a:lnTo>
                          <a:pt x="238" y="57"/>
                        </a:lnTo>
                        <a:lnTo>
                          <a:pt x="217" y="84"/>
                        </a:lnTo>
                        <a:lnTo>
                          <a:pt x="199" y="99"/>
                        </a:lnTo>
                        <a:lnTo>
                          <a:pt x="182" y="110"/>
                        </a:lnTo>
                        <a:lnTo>
                          <a:pt x="182" y="110"/>
                        </a:lnTo>
                        <a:lnTo>
                          <a:pt x="164" y="119"/>
                        </a:lnTo>
                        <a:lnTo>
                          <a:pt x="147" y="122"/>
                        </a:lnTo>
                        <a:lnTo>
                          <a:pt x="129" y="122"/>
                        </a:lnTo>
                        <a:lnTo>
                          <a:pt x="108" y="113"/>
                        </a:lnTo>
                        <a:lnTo>
                          <a:pt x="108" y="113"/>
                        </a:lnTo>
                        <a:lnTo>
                          <a:pt x="84" y="99"/>
                        </a:lnTo>
                        <a:lnTo>
                          <a:pt x="59" y="84"/>
                        </a:lnTo>
                        <a:lnTo>
                          <a:pt x="17" y="48"/>
                        </a:lnTo>
                        <a:lnTo>
                          <a:pt x="17" y="48"/>
                        </a:lnTo>
                        <a:lnTo>
                          <a:pt x="10" y="45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7" y="24"/>
                        </a:lnTo>
                        <a:lnTo>
                          <a:pt x="17" y="15"/>
                        </a:lnTo>
                        <a:lnTo>
                          <a:pt x="28" y="9"/>
                        </a:lnTo>
                        <a:lnTo>
                          <a:pt x="52" y="0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8" name="Freeform 94"/>
                  <p:cNvSpPr>
                    <a:spLocks/>
                  </p:cNvSpPr>
                  <p:nvPr/>
                </p:nvSpPr>
                <p:spPr bwMode="auto">
                  <a:xfrm>
                    <a:off x="2739445" y="2224248"/>
                    <a:ext cx="222250" cy="123825"/>
                  </a:xfrm>
                  <a:custGeom>
                    <a:avLst/>
                    <a:gdLst>
                      <a:gd name="T0" fmla="*/ 70 w 140"/>
                      <a:gd name="T1" fmla="*/ 0 h 78"/>
                      <a:gd name="T2" fmla="*/ 70 w 140"/>
                      <a:gd name="T3" fmla="*/ 0 h 78"/>
                      <a:gd name="T4" fmla="*/ 98 w 140"/>
                      <a:gd name="T5" fmla="*/ 6 h 78"/>
                      <a:gd name="T6" fmla="*/ 123 w 140"/>
                      <a:gd name="T7" fmla="*/ 12 h 78"/>
                      <a:gd name="T8" fmla="*/ 130 w 140"/>
                      <a:gd name="T9" fmla="*/ 18 h 78"/>
                      <a:gd name="T10" fmla="*/ 137 w 140"/>
                      <a:gd name="T11" fmla="*/ 27 h 78"/>
                      <a:gd name="T12" fmla="*/ 140 w 140"/>
                      <a:gd name="T13" fmla="*/ 33 h 78"/>
                      <a:gd name="T14" fmla="*/ 140 w 140"/>
                      <a:gd name="T15" fmla="*/ 42 h 78"/>
                      <a:gd name="T16" fmla="*/ 140 w 140"/>
                      <a:gd name="T17" fmla="*/ 42 h 78"/>
                      <a:gd name="T18" fmla="*/ 140 w 140"/>
                      <a:gd name="T19" fmla="*/ 48 h 78"/>
                      <a:gd name="T20" fmla="*/ 137 w 140"/>
                      <a:gd name="T21" fmla="*/ 57 h 78"/>
                      <a:gd name="T22" fmla="*/ 130 w 140"/>
                      <a:gd name="T23" fmla="*/ 63 h 78"/>
                      <a:gd name="T24" fmla="*/ 119 w 140"/>
                      <a:gd name="T25" fmla="*/ 69 h 78"/>
                      <a:gd name="T26" fmla="*/ 98 w 140"/>
                      <a:gd name="T27" fmla="*/ 75 h 78"/>
                      <a:gd name="T28" fmla="*/ 70 w 140"/>
                      <a:gd name="T29" fmla="*/ 78 h 78"/>
                      <a:gd name="T30" fmla="*/ 70 w 140"/>
                      <a:gd name="T31" fmla="*/ 78 h 78"/>
                      <a:gd name="T32" fmla="*/ 42 w 140"/>
                      <a:gd name="T33" fmla="*/ 75 h 78"/>
                      <a:gd name="T34" fmla="*/ 18 w 140"/>
                      <a:gd name="T35" fmla="*/ 66 h 78"/>
                      <a:gd name="T36" fmla="*/ 11 w 140"/>
                      <a:gd name="T37" fmla="*/ 60 h 78"/>
                      <a:gd name="T38" fmla="*/ 4 w 140"/>
                      <a:gd name="T39" fmla="*/ 54 h 78"/>
                      <a:gd name="T40" fmla="*/ 0 w 140"/>
                      <a:gd name="T41" fmla="*/ 45 h 78"/>
                      <a:gd name="T42" fmla="*/ 0 w 140"/>
                      <a:gd name="T43" fmla="*/ 39 h 78"/>
                      <a:gd name="T44" fmla="*/ 0 w 140"/>
                      <a:gd name="T45" fmla="*/ 39 h 78"/>
                      <a:gd name="T46" fmla="*/ 0 w 140"/>
                      <a:gd name="T47" fmla="*/ 30 h 78"/>
                      <a:gd name="T48" fmla="*/ 4 w 140"/>
                      <a:gd name="T49" fmla="*/ 24 h 78"/>
                      <a:gd name="T50" fmla="*/ 11 w 140"/>
                      <a:gd name="T51" fmla="*/ 18 h 78"/>
                      <a:gd name="T52" fmla="*/ 21 w 140"/>
                      <a:gd name="T53" fmla="*/ 12 h 78"/>
                      <a:gd name="T54" fmla="*/ 42 w 140"/>
                      <a:gd name="T55" fmla="*/ 3 h 78"/>
                      <a:gd name="T56" fmla="*/ 70 w 140"/>
                      <a:gd name="T57" fmla="*/ 0 h 78"/>
                      <a:gd name="T58" fmla="*/ 70 w 140"/>
                      <a:gd name="T5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6"/>
                        </a:lnTo>
                        <a:lnTo>
                          <a:pt x="123" y="12"/>
                        </a:lnTo>
                        <a:lnTo>
                          <a:pt x="130" y="18"/>
                        </a:lnTo>
                        <a:lnTo>
                          <a:pt x="137" y="27"/>
                        </a:lnTo>
                        <a:lnTo>
                          <a:pt x="140" y="33"/>
                        </a:lnTo>
                        <a:lnTo>
                          <a:pt x="140" y="42"/>
                        </a:lnTo>
                        <a:lnTo>
                          <a:pt x="140" y="42"/>
                        </a:lnTo>
                        <a:lnTo>
                          <a:pt x="140" y="48"/>
                        </a:lnTo>
                        <a:lnTo>
                          <a:pt x="137" y="57"/>
                        </a:lnTo>
                        <a:lnTo>
                          <a:pt x="130" y="63"/>
                        </a:lnTo>
                        <a:lnTo>
                          <a:pt x="119" y="69"/>
                        </a:lnTo>
                        <a:lnTo>
                          <a:pt x="98" y="75"/>
                        </a:lnTo>
                        <a:lnTo>
                          <a:pt x="70" y="78"/>
                        </a:lnTo>
                        <a:lnTo>
                          <a:pt x="70" y="78"/>
                        </a:lnTo>
                        <a:lnTo>
                          <a:pt x="42" y="75"/>
                        </a:lnTo>
                        <a:lnTo>
                          <a:pt x="18" y="66"/>
                        </a:lnTo>
                        <a:lnTo>
                          <a:pt x="11" y="60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9" name="Freeform 95"/>
                  <p:cNvSpPr>
                    <a:spLocks/>
                  </p:cNvSpPr>
                  <p:nvPr/>
                </p:nvSpPr>
                <p:spPr bwMode="auto">
                  <a:xfrm>
                    <a:off x="2739445" y="2229010"/>
                    <a:ext cx="222250" cy="119063"/>
                  </a:xfrm>
                  <a:custGeom>
                    <a:avLst/>
                    <a:gdLst>
                      <a:gd name="T0" fmla="*/ 70 w 140"/>
                      <a:gd name="T1" fmla="*/ 0 h 75"/>
                      <a:gd name="T2" fmla="*/ 70 w 140"/>
                      <a:gd name="T3" fmla="*/ 0 h 75"/>
                      <a:gd name="T4" fmla="*/ 98 w 140"/>
                      <a:gd name="T5" fmla="*/ 3 h 75"/>
                      <a:gd name="T6" fmla="*/ 119 w 140"/>
                      <a:gd name="T7" fmla="*/ 12 h 75"/>
                      <a:gd name="T8" fmla="*/ 130 w 140"/>
                      <a:gd name="T9" fmla="*/ 18 h 75"/>
                      <a:gd name="T10" fmla="*/ 133 w 140"/>
                      <a:gd name="T11" fmla="*/ 24 h 75"/>
                      <a:gd name="T12" fmla="*/ 137 w 140"/>
                      <a:gd name="T13" fmla="*/ 30 h 75"/>
                      <a:gd name="T14" fmla="*/ 140 w 140"/>
                      <a:gd name="T15" fmla="*/ 39 h 75"/>
                      <a:gd name="T16" fmla="*/ 140 w 140"/>
                      <a:gd name="T17" fmla="*/ 39 h 75"/>
                      <a:gd name="T18" fmla="*/ 137 w 140"/>
                      <a:gd name="T19" fmla="*/ 45 h 75"/>
                      <a:gd name="T20" fmla="*/ 133 w 140"/>
                      <a:gd name="T21" fmla="*/ 54 h 75"/>
                      <a:gd name="T22" fmla="*/ 126 w 140"/>
                      <a:gd name="T23" fmla="*/ 60 h 75"/>
                      <a:gd name="T24" fmla="*/ 119 w 140"/>
                      <a:gd name="T25" fmla="*/ 63 h 75"/>
                      <a:gd name="T26" fmla="*/ 95 w 140"/>
                      <a:gd name="T27" fmla="*/ 72 h 75"/>
                      <a:gd name="T28" fmla="*/ 70 w 140"/>
                      <a:gd name="T29" fmla="*/ 75 h 75"/>
                      <a:gd name="T30" fmla="*/ 70 w 140"/>
                      <a:gd name="T31" fmla="*/ 75 h 75"/>
                      <a:gd name="T32" fmla="*/ 42 w 140"/>
                      <a:gd name="T33" fmla="*/ 69 h 75"/>
                      <a:gd name="T34" fmla="*/ 21 w 140"/>
                      <a:gd name="T35" fmla="*/ 63 h 75"/>
                      <a:gd name="T36" fmla="*/ 11 w 140"/>
                      <a:gd name="T37" fmla="*/ 57 h 75"/>
                      <a:gd name="T38" fmla="*/ 7 w 140"/>
                      <a:gd name="T39" fmla="*/ 51 h 75"/>
                      <a:gd name="T40" fmla="*/ 0 w 140"/>
                      <a:gd name="T41" fmla="*/ 42 h 75"/>
                      <a:gd name="T42" fmla="*/ 0 w 140"/>
                      <a:gd name="T43" fmla="*/ 36 h 75"/>
                      <a:gd name="T44" fmla="*/ 0 w 140"/>
                      <a:gd name="T45" fmla="*/ 36 h 75"/>
                      <a:gd name="T46" fmla="*/ 4 w 140"/>
                      <a:gd name="T47" fmla="*/ 27 h 75"/>
                      <a:gd name="T48" fmla="*/ 7 w 140"/>
                      <a:gd name="T49" fmla="*/ 21 h 75"/>
                      <a:gd name="T50" fmla="*/ 14 w 140"/>
                      <a:gd name="T51" fmla="*/ 15 h 75"/>
                      <a:gd name="T52" fmla="*/ 21 w 140"/>
                      <a:gd name="T53" fmla="*/ 9 h 75"/>
                      <a:gd name="T54" fmla="*/ 42 w 140"/>
                      <a:gd name="T55" fmla="*/ 0 h 75"/>
                      <a:gd name="T56" fmla="*/ 70 w 140"/>
                      <a:gd name="T57" fmla="*/ 0 h 75"/>
                      <a:gd name="T58" fmla="*/ 70 w 140"/>
                      <a:gd name="T5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5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3"/>
                        </a:lnTo>
                        <a:lnTo>
                          <a:pt x="119" y="12"/>
                        </a:lnTo>
                        <a:lnTo>
                          <a:pt x="130" y="18"/>
                        </a:lnTo>
                        <a:lnTo>
                          <a:pt x="133" y="24"/>
                        </a:lnTo>
                        <a:lnTo>
                          <a:pt x="137" y="30"/>
                        </a:lnTo>
                        <a:lnTo>
                          <a:pt x="140" y="39"/>
                        </a:lnTo>
                        <a:lnTo>
                          <a:pt x="140" y="39"/>
                        </a:lnTo>
                        <a:lnTo>
                          <a:pt x="137" y="45"/>
                        </a:lnTo>
                        <a:lnTo>
                          <a:pt x="133" y="54"/>
                        </a:lnTo>
                        <a:lnTo>
                          <a:pt x="126" y="60"/>
                        </a:lnTo>
                        <a:lnTo>
                          <a:pt x="119" y="63"/>
                        </a:lnTo>
                        <a:lnTo>
                          <a:pt x="95" y="72"/>
                        </a:lnTo>
                        <a:lnTo>
                          <a:pt x="70" y="75"/>
                        </a:lnTo>
                        <a:lnTo>
                          <a:pt x="70" y="75"/>
                        </a:lnTo>
                        <a:lnTo>
                          <a:pt x="42" y="69"/>
                        </a:lnTo>
                        <a:lnTo>
                          <a:pt x="21" y="63"/>
                        </a:lnTo>
                        <a:lnTo>
                          <a:pt x="11" y="57"/>
                        </a:lnTo>
                        <a:lnTo>
                          <a:pt x="7" y="51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4" y="15"/>
                        </a:lnTo>
                        <a:lnTo>
                          <a:pt x="21" y="9"/>
                        </a:lnTo>
                        <a:lnTo>
                          <a:pt x="42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0" name="Freeform 96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4 w 133"/>
                      <a:gd name="T5" fmla="*/ 3 h 72"/>
                      <a:gd name="T6" fmla="*/ 115 w 133"/>
                      <a:gd name="T7" fmla="*/ 12 h 72"/>
                      <a:gd name="T8" fmla="*/ 129 w 133"/>
                      <a:gd name="T9" fmla="*/ 24 h 72"/>
                      <a:gd name="T10" fmla="*/ 133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33 w 133"/>
                      <a:gd name="T17" fmla="*/ 45 h 72"/>
                      <a:gd name="T18" fmla="*/ 129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72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3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0 w 133"/>
                      <a:gd name="T41" fmla="*/ 27 h 72"/>
                      <a:gd name="T42" fmla="*/ 3 w 133"/>
                      <a:gd name="T43" fmla="*/ 21 h 72"/>
                      <a:gd name="T44" fmla="*/ 17 w 133"/>
                      <a:gd name="T45" fmla="*/ 9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4" y="3"/>
                        </a:lnTo>
                        <a:lnTo>
                          <a:pt x="115" y="12"/>
                        </a:lnTo>
                        <a:lnTo>
                          <a:pt x="129" y="24"/>
                        </a:lnTo>
                        <a:lnTo>
                          <a:pt x="133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33" y="45"/>
                        </a:lnTo>
                        <a:lnTo>
                          <a:pt x="129" y="51"/>
                        </a:lnTo>
                        <a:lnTo>
                          <a:pt x="112" y="63"/>
                        </a:lnTo>
                        <a:lnTo>
                          <a:pt x="91" y="72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3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1" name="Freeform 97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1 w 133"/>
                      <a:gd name="T5" fmla="*/ 6 h 72"/>
                      <a:gd name="T6" fmla="*/ 112 w 133"/>
                      <a:gd name="T7" fmla="*/ 12 h 72"/>
                      <a:gd name="T8" fmla="*/ 126 w 133"/>
                      <a:gd name="T9" fmla="*/ 24 h 72"/>
                      <a:gd name="T10" fmla="*/ 129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29 w 133"/>
                      <a:gd name="T17" fmla="*/ 45 h 72"/>
                      <a:gd name="T18" fmla="*/ 126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69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7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3 w 133"/>
                      <a:gd name="T41" fmla="*/ 27 h 72"/>
                      <a:gd name="T42" fmla="*/ 7 w 133"/>
                      <a:gd name="T43" fmla="*/ 21 h 72"/>
                      <a:gd name="T44" fmla="*/ 21 w 133"/>
                      <a:gd name="T45" fmla="*/ 12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1" y="6"/>
                        </a:lnTo>
                        <a:lnTo>
                          <a:pt x="112" y="12"/>
                        </a:lnTo>
                        <a:lnTo>
                          <a:pt x="126" y="24"/>
                        </a:lnTo>
                        <a:lnTo>
                          <a:pt x="129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29" y="45"/>
                        </a:lnTo>
                        <a:lnTo>
                          <a:pt x="126" y="51"/>
                        </a:lnTo>
                        <a:lnTo>
                          <a:pt x="112" y="63"/>
                        </a:lnTo>
                        <a:lnTo>
                          <a:pt x="91" y="69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7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3" y="27"/>
                        </a:lnTo>
                        <a:lnTo>
                          <a:pt x="7" y="21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2" name="Freeform 98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9538"/>
                  </a:xfrm>
                  <a:custGeom>
                    <a:avLst/>
                    <a:gdLst>
                      <a:gd name="T0" fmla="*/ 63 w 126"/>
                      <a:gd name="T1" fmla="*/ 0 h 69"/>
                      <a:gd name="T2" fmla="*/ 63 w 126"/>
                      <a:gd name="T3" fmla="*/ 0 h 69"/>
                      <a:gd name="T4" fmla="*/ 88 w 126"/>
                      <a:gd name="T5" fmla="*/ 3 h 69"/>
                      <a:gd name="T6" fmla="*/ 109 w 126"/>
                      <a:gd name="T7" fmla="*/ 9 h 69"/>
                      <a:gd name="T8" fmla="*/ 123 w 126"/>
                      <a:gd name="T9" fmla="*/ 21 h 69"/>
                      <a:gd name="T10" fmla="*/ 126 w 126"/>
                      <a:gd name="T11" fmla="*/ 27 h 69"/>
                      <a:gd name="T12" fmla="*/ 126 w 126"/>
                      <a:gd name="T13" fmla="*/ 36 h 69"/>
                      <a:gd name="T14" fmla="*/ 126 w 126"/>
                      <a:gd name="T15" fmla="*/ 36 h 69"/>
                      <a:gd name="T16" fmla="*/ 126 w 126"/>
                      <a:gd name="T17" fmla="*/ 42 h 69"/>
                      <a:gd name="T18" fmla="*/ 123 w 126"/>
                      <a:gd name="T19" fmla="*/ 48 h 69"/>
                      <a:gd name="T20" fmla="*/ 109 w 126"/>
                      <a:gd name="T21" fmla="*/ 60 h 69"/>
                      <a:gd name="T22" fmla="*/ 88 w 126"/>
                      <a:gd name="T23" fmla="*/ 66 h 69"/>
                      <a:gd name="T24" fmla="*/ 63 w 126"/>
                      <a:gd name="T25" fmla="*/ 69 h 69"/>
                      <a:gd name="T26" fmla="*/ 63 w 126"/>
                      <a:gd name="T27" fmla="*/ 69 h 69"/>
                      <a:gd name="T28" fmla="*/ 39 w 126"/>
                      <a:gd name="T29" fmla="*/ 66 h 69"/>
                      <a:gd name="T30" fmla="*/ 18 w 126"/>
                      <a:gd name="T31" fmla="*/ 57 h 69"/>
                      <a:gd name="T32" fmla="*/ 4 w 126"/>
                      <a:gd name="T33" fmla="*/ 45 h 69"/>
                      <a:gd name="T34" fmla="*/ 0 w 126"/>
                      <a:gd name="T35" fmla="*/ 39 h 69"/>
                      <a:gd name="T36" fmla="*/ 0 w 126"/>
                      <a:gd name="T37" fmla="*/ 33 h 69"/>
                      <a:gd name="T38" fmla="*/ 0 w 126"/>
                      <a:gd name="T39" fmla="*/ 33 h 69"/>
                      <a:gd name="T40" fmla="*/ 0 w 126"/>
                      <a:gd name="T41" fmla="*/ 24 h 69"/>
                      <a:gd name="T42" fmla="*/ 4 w 126"/>
                      <a:gd name="T43" fmla="*/ 18 h 69"/>
                      <a:gd name="T44" fmla="*/ 18 w 126"/>
                      <a:gd name="T45" fmla="*/ 9 h 69"/>
                      <a:gd name="T46" fmla="*/ 39 w 126"/>
                      <a:gd name="T47" fmla="*/ 0 h 69"/>
                      <a:gd name="T48" fmla="*/ 63 w 126"/>
                      <a:gd name="T49" fmla="*/ 0 h 69"/>
                      <a:gd name="T50" fmla="*/ 63 w 126"/>
                      <a:gd name="T5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9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9"/>
                        </a:lnTo>
                        <a:lnTo>
                          <a:pt x="123" y="21"/>
                        </a:lnTo>
                        <a:lnTo>
                          <a:pt x="126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6" y="42"/>
                        </a:lnTo>
                        <a:lnTo>
                          <a:pt x="123" y="48"/>
                        </a:lnTo>
                        <a:lnTo>
                          <a:pt x="109" y="60"/>
                        </a:lnTo>
                        <a:lnTo>
                          <a:pt x="88" y="66"/>
                        </a:lnTo>
                        <a:lnTo>
                          <a:pt x="63" y="69"/>
                        </a:lnTo>
                        <a:lnTo>
                          <a:pt x="63" y="69"/>
                        </a:lnTo>
                        <a:lnTo>
                          <a:pt x="39" y="66"/>
                        </a:lnTo>
                        <a:lnTo>
                          <a:pt x="18" y="57"/>
                        </a:lnTo>
                        <a:lnTo>
                          <a:pt x="4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9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3" name="Freeform 99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4775"/>
                  </a:xfrm>
                  <a:custGeom>
                    <a:avLst/>
                    <a:gdLst>
                      <a:gd name="T0" fmla="*/ 63 w 126"/>
                      <a:gd name="T1" fmla="*/ 0 h 66"/>
                      <a:gd name="T2" fmla="*/ 63 w 126"/>
                      <a:gd name="T3" fmla="*/ 0 h 66"/>
                      <a:gd name="T4" fmla="*/ 88 w 126"/>
                      <a:gd name="T5" fmla="*/ 3 h 66"/>
                      <a:gd name="T6" fmla="*/ 109 w 126"/>
                      <a:gd name="T7" fmla="*/ 12 h 66"/>
                      <a:gd name="T8" fmla="*/ 119 w 126"/>
                      <a:gd name="T9" fmla="*/ 21 h 66"/>
                      <a:gd name="T10" fmla="*/ 123 w 126"/>
                      <a:gd name="T11" fmla="*/ 27 h 66"/>
                      <a:gd name="T12" fmla="*/ 126 w 126"/>
                      <a:gd name="T13" fmla="*/ 36 h 66"/>
                      <a:gd name="T14" fmla="*/ 126 w 126"/>
                      <a:gd name="T15" fmla="*/ 36 h 66"/>
                      <a:gd name="T16" fmla="*/ 123 w 126"/>
                      <a:gd name="T17" fmla="*/ 42 h 66"/>
                      <a:gd name="T18" fmla="*/ 119 w 126"/>
                      <a:gd name="T19" fmla="*/ 48 h 66"/>
                      <a:gd name="T20" fmla="*/ 105 w 126"/>
                      <a:gd name="T21" fmla="*/ 57 h 66"/>
                      <a:gd name="T22" fmla="*/ 88 w 126"/>
                      <a:gd name="T23" fmla="*/ 66 h 66"/>
                      <a:gd name="T24" fmla="*/ 63 w 126"/>
                      <a:gd name="T25" fmla="*/ 66 h 66"/>
                      <a:gd name="T26" fmla="*/ 63 w 126"/>
                      <a:gd name="T27" fmla="*/ 66 h 66"/>
                      <a:gd name="T28" fmla="*/ 39 w 126"/>
                      <a:gd name="T29" fmla="*/ 63 h 66"/>
                      <a:gd name="T30" fmla="*/ 18 w 126"/>
                      <a:gd name="T31" fmla="*/ 57 h 66"/>
                      <a:gd name="T32" fmla="*/ 7 w 126"/>
                      <a:gd name="T33" fmla="*/ 45 h 66"/>
                      <a:gd name="T34" fmla="*/ 4 w 126"/>
                      <a:gd name="T35" fmla="*/ 39 h 66"/>
                      <a:gd name="T36" fmla="*/ 0 w 126"/>
                      <a:gd name="T37" fmla="*/ 33 h 66"/>
                      <a:gd name="T38" fmla="*/ 0 w 126"/>
                      <a:gd name="T39" fmla="*/ 33 h 66"/>
                      <a:gd name="T40" fmla="*/ 4 w 126"/>
                      <a:gd name="T41" fmla="*/ 27 h 66"/>
                      <a:gd name="T42" fmla="*/ 7 w 126"/>
                      <a:gd name="T43" fmla="*/ 18 h 66"/>
                      <a:gd name="T44" fmla="*/ 21 w 126"/>
                      <a:gd name="T45" fmla="*/ 9 h 66"/>
                      <a:gd name="T46" fmla="*/ 39 w 126"/>
                      <a:gd name="T47" fmla="*/ 3 h 66"/>
                      <a:gd name="T48" fmla="*/ 63 w 126"/>
                      <a:gd name="T49" fmla="*/ 0 h 66"/>
                      <a:gd name="T50" fmla="*/ 63 w 126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12"/>
                        </a:lnTo>
                        <a:lnTo>
                          <a:pt x="119" y="21"/>
                        </a:lnTo>
                        <a:lnTo>
                          <a:pt x="123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3" y="42"/>
                        </a:lnTo>
                        <a:lnTo>
                          <a:pt x="119" y="48"/>
                        </a:lnTo>
                        <a:lnTo>
                          <a:pt x="105" y="57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9" y="63"/>
                        </a:lnTo>
                        <a:lnTo>
                          <a:pt x="18" y="57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7" y="18"/>
                        </a:lnTo>
                        <a:lnTo>
                          <a:pt x="21" y="9"/>
                        </a:lnTo>
                        <a:lnTo>
                          <a:pt x="39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4" name="Freeform 100"/>
                  <p:cNvSpPr>
                    <a:spLocks/>
                  </p:cNvSpPr>
                  <p:nvPr/>
                </p:nvSpPr>
                <p:spPr bwMode="auto">
                  <a:xfrm>
                    <a:off x="2756908" y="2233773"/>
                    <a:ext cx="188913" cy="104775"/>
                  </a:xfrm>
                  <a:custGeom>
                    <a:avLst/>
                    <a:gdLst>
                      <a:gd name="T0" fmla="*/ 59 w 119"/>
                      <a:gd name="T1" fmla="*/ 0 h 66"/>
                      <a:gd name="T2" fmla="*/ 59 w 119"/>
                      <a:gd name="T3" fmla="*/ 0 h 66"/>
                      <a:gd name="T4" fmla="*/ 84 w 119"/>
                      <a:gd name="T5" fmla="*/ 3 h 66"/>
                      <a:gd name="T6" fmla="*/ 101 w 119"/>
                      <a:gd name="T7" fmla="*/ 12 h 66"/>
                      <a:gd name="T8" fmla="*/ 115 w 119"/>
                      <a:gd name="T9" fmla="*/ 21 h 66"/>
                      <a:gd name="T10" fmla="*/ 119 w 119"/>
                      <a:gd name="T11" fmla="*/ 27 h 66"/>
                      <a:gd name="T12" fmla="*/ 119 w 119"/>
                      <a:gd name="T13" fmla="*/ 36 h 66"/>
                      <a:gd name="T14" fmla="*/ 119 w 119"/>
                      <a:gd name="T15" fmla="*/ 36 h 66"/>
                      <a:gd name="T16" fmla="*/ 119 w 119"/>
                      <a:gd name="T17" fmla="*/ 42 h 66"/>
                      <a:gd name="T18" fmla="*/ 115 w 119"/>
                      <a:gd name="T19" fmla="*/ 48 h 66"/>
                      <a:gd name="T20" fmla="*/ 101 w 119"/>
                      <a:gd name="T21" fmla="*/ 57 h 66"/>
                      <a:gd name="T22" fmla="*/ 80 w 119"/>
                      <a:gd name="T23" fmla="*/ 63 h 66"/>
                      <a:gd name="T24" fmla="*/ 59 w 119"/>
                      <a:gd name="T25" fmla="*/ 66 h 66"/>
                      <a:gd name="T26" fmla="*/ 59 w 119"/>
                      <a:gd name="T27" fmla="*/ 66 h 66"/>
                      <a:gd name="T28" fmla="*/ 35 w 119"/>
                      <a:gd name="T29" fmla="*/ 63 h 66"/>
                      <a:gd name="T30" fmla="*/ 17 w 119"/>
                      <a:gd name="T31" fmla="*/ 54 h 66"/>
                      <a:gd name="T32" fmla="*/ 3 w 119"/>
                      <a:gd name="T33" fmla="*/ 45 h 66"/>
                      <a:gd name="T34" fmla="*/ 0 w 119"/>
                      <a:gd name="T35" fmla="*/ 39 h 66"/>
                      <a:gd name="T36" fmla="*/ 0 w 119"/>
                      <a:gd name="T37" fmla="*/ 33 h 66"/>
                      <a:gd name="T38" fmla="*/ 0 w 119"/>
                      <a:gd name="T39" fmla="*/ 33 h 66"/>
                      <a:gd name="T40" fmla="*/ 0 w 119"/>
                      <a:gd name="T41" fmla="*/ 27 h 66"/>
                      <a:gd name="T42" fmla="*/ 3 w 119"/>
                      <a:gd name="T43" fmla="*/ 21 h 66"/>
                      <a:gd name="T44" fmla="*/ 17 w 119"/>
                      <a:gd name="T45" fmla="*/ 9 h 66"/>
                      <a:gd name="T46" fmla="*/ 35 w 119"/>
                      <a:gd name="T47" fmla="*/ 3 h 66"/>
                      <a:gd name="T48" fmla="*/ 59 w 119"/>
                      <a:gd name="T49" fmla="*/ 0 h 66"/>
                      <a:gd name="T50" fmla="*/ 59 w 119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66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1"/>
                        </a:lnTo>
                        <a:lnTo>
                          <a:pt x="119" y="27"/>
                        </a:lnTo>
                        <a:lnTo>
                          <a:pt x="119" y="36"/>
                        </a:lnTo>
                        <a:lnTo>
                          <a:pt x="119" y="36"/>
                        </a:lnTo>
                        <a:lnTo>
                          <a:pt x="119" y="42"/>
                        </a:lnTo>
                        <a:lnTo>
                          <a:pt x="115" y="48"/>
                        </a:lnTo>
                        <a:lnTo>
                          <a:pt x="101" y="57"/>
                        </a:lnTo>
                        <a:lnTo>
                          <a:pt x="80" y="63"/>
                        </a:lnTo>
                        <a:lnTo>
                          <a:pt x="59" y="66"/>
                        </a:lnTo>
                        <a:lnTo>
                          <a:pt x="59" y="66"/>
                        </a:lnTo>
                        <a:lnTo>
                          <a:pt x="35" y="63"/>
                        </a:lnTo>
                        <a:lnTo>
                          <a:pt x="17" y="54"/>
                        </a:lnTo>
                        <a:lnTo>
                          <a:pt x="3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35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5" name="Freeform 101"/>
                  <p:cNvSpPr>
                    <a:spLocks/>
                  </p:cNvSpPr>
                  <p:nvPr/>
                </p:nvSpPr>
                <p:spPr bwMode="auto">
                  <a:xfrm>
                    <a:off x="2756908" y="2238535"/>
                    <a:ext cx="182563" cy="100013"/>
                  </a:xfrm>
                  <a:custGeom>
                    <a:avLst/>
                    <a:gdLst>
                      <a:gd name="T0" fmla="*/ 59 w 115"/>
                      <a:gd name="T1" fmla="*/ 0 h 63"/>
                      <a:gd name="T2" fmla="*/ 59 w 115"/>
                      <a:gd name="T3" fmla="*/ 0 h 63"/>
                      <a:gd name="T4" fmla="*/ 84 w 115"/>
                      <a:gd name="T5" fmla="*/ 3 h 63"/>
                      <a:gd name="T6" fmla="*/ 101 w 115"/>
                      <a:gd name="T7" fmla="*/ 9 h 63"/>
                      <a:gd name="T8" fmla="*/ 112 w 115"/>
                      <a:gd name="T9" fmla="*/ 21 h 63"/>
                      <a:gd name="T10" fmla="*/ 115 w 115"/>
                      <a:gd name="T11" fmla="*/ 27 h 63"/>
                      <a:gd name="T12" fmla="*/ 115 w 115"/>
                      <a:gd name="T13" fmla="*/ 33 h 63"/>
                      <a:gd name="T14" fmla="*/ 115 w 115"/>
                      <a:gd name="T15" fmla="*/ 33 h 63"/>
                      <a:gd name="T16" fmla="*/ 115 w 115"/>
                      <a:gd name="T17" fmla="*/ 39 h 63"/>
                      <a:gd name="T18" fmla="*/ 112 w 115"/>
                      <a:gd name="T19" fmla="*/ 45 h 63"/>
                      <a:gd name="T20" fmla="*/ 98 w 115"/>
                      <a:gd name="T21" fmla="*/ 54 h 63"/>
                      <a:gd name="T22" fmla="*/ 80 w 115"/>
                      <a:gd name="T23" fmla="*/ 60 h 63"/>
                      <a:gd name="T24" fmla="*/ 59 w 115"/>
                      <a:gd name="T25" fmla="*/ 63 h 63"/>
                      <a:gd name="T26" fmla="*/ 59 w 115"/>
                      <a:gd name="T27" fmla="*/ 63 h 63"/>
                      <a:gd name="T28" fmla="*/ 35 w 115"/>
                      <a:gd name="T29" fmla="*/ 60 h 63"/>
                      <a:gd name="T30" fmla="*/ 17 w 115"/>
                      <a:gd name="T31" fmla="*/ 51 h 63"/>
                      <a:gd name="T32" fmla="*/ 7 w 115"/>
                      <a:gd name="T33" fmla="*/ 42 h 63"/>
                      <a:gd name="T34" fmla="*/ 3 w 115"/>
                      <a:gd name="T35" fmla="*/ 36 h 63"/>
                      <a:gd name="T36" fmla="*/ 0 w 115"/>
                      <a:gd name="T37" fmla="*/ 30 h 63"/>
                      <a:gd name="T38" fmla="*/ 0 w 115"/>
                      <a:gd name="T39" fmla="*/ 30 h 63"/>
                      <a:gd name="T40" fmla="*/ 3 w 115"/>
                      <a:gd name="T41" fmla="*/ 24 h 63"/>
                      <a:gd name="T42" fmla="*/ 7 w 115"/>
                      <a:gd name="T43" fmla="*/ 18 h 63"/>
                      <a:gd name="T44" fmla="*/ 17 w 115"/>
                      <a:gd name="T45" fmla="*/ 9 h 63"/>
                      <a:gd name="T46" fmla="*/ 38 w 115"/>
                      <a:gd name="T47" fmla="*/ 0 h 63"/>
                      <a:gd name="T48" fmla="*/ 59 w 115"/>
                      <a:gd name="T49" fmla="*/ 0 h 63"/>
                      <a:gd name="T50" fmla="*/ 59 w 115"/>
                      <a:gd name="T51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63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9"/>
                        </a:lnTo>
                        <a:lnTo>
                          <a:pt x="112" y="21"/>
                        </a:lnTo>
                        <a:lnTo>
                          <a:pt x="115" y="27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2" y="45"/>
                        </a:lnTo>
                        <a:lnTo>
                          <a:pt x="98" y="54"/>
                        </a:lnTo>
                        <a:lnTo>
                          <a:pt x="80" y="60"/>
                        </a:lnTo>
                        <a:lnTo>
                          <a:pt x="59" y="63"/>
                        </a:lnTo>
                        <a:lnTo>
                          <a:pt x="59" y="63"/>
                        </a:lnTo>
                        <a:lnTo>
                          <a:pt x="35" y="60"/>
                        </a:lnTo>
                        <a:lnTo>
                          <a:pt x="17" y="51"/>
                        </a:lnTo>
                        <a:lnTo>
                          <a:pt x="7" y="42"/>
                        </a:lnTo>
                        <a:lnTo>
                          <a:pt x="3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4"/>
                        </a:lnTo>
                        <a:lnTo>
                          <a:pt x="7" y="18"/>
                        </a:lnTo>
                        <a:lnTo>
                          <a:pt x="17" y="9"/>
                        </a:lnTo>
                        <a:lnTo>
                          <a:pt x="3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6" name="Freeform 102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7800" cy="95250"/>
                  </a:xfrm>
                  <a:custGeom>
                    <a:avLst/>
                    <a:gdLst>
                      <a:gd name="T0" fmla="*/ 56 w 112"/>
                      <a:gd name="T1" fmla="*/ 0 h 60"/>
                      <a:gd name="T2" fmla="*/ 56 w 112"/>
                      <a:gd name="T3" fmla="*/ 0 h 60"/>
                      <a:gd name="T4" fmla="*/ 77 w 112"/>
                      <a:gd name="T5" fmla="*/ 3 h 60"/>
                      <a:gd name="T6" fmla="*/ 95 w 112"/>
                      <a:gd name="T7" fmla="*/ 9 h 60"/>
                      <a:gd name="T8" fmla="*/ 109 w 112"/>
                      <a:gd name="T9" fmla="*/ 21 h 60"/>
                      <a:gd name="T10" fmla="*/ 112 w 112"/>
                      <a:gd name="T11" fmla="*/ 27 h 60"/>
                      <a:gd name="T12" fmla="*/ 112 w 112"/>
                      <a:gd name="T13" fmla="*/ 33 h 60"/>
                      <a:gd name="T14" fmla="*/ 112 w 112"/>
                      <a:gd name="T15" fmla="*/ 33 h 60"/>
                      <a:gd name="T16" fmla="*/ 112 w 112"/>
                      <a:gd name="T17" fmla="*/ 39 h 60"/>
                      <a:gd name="T18" fmla="*/ 109 w 112"/>
                      <a:gd name="T19" fmla="*/ 42 h 60"/>
                      <a:gd name="T20" fmla="*/ 95 w 112"/>
                      <a:gd name="T21" fmla="*/ 54 h 60"/>
                      <a:gd name="T22" fmla="*/ 77 w 112"/>
                      <a:gd name="T23" fmla="*/ 60 h 60"/>
                      <a:gd name="T24" fmla="*/ 56 w 112"/>
                      <a:gd name="T25" fmla="*/ 60 h 60"/>
                      <a:gd name="T26" fmla="*/ 56 w 112"/>
                      <a:gd name="T27" fmla="*/ 60 h 60"/>
                      <a:gd name="T28" fmla="*/ 32 w 112"/>
                      <a:gd name="T29" fmla="*/ 57 h 60"/>
                      <a:gd name="T30" fmla="*/ 14 w 112"/>
                      <a:gd name="T31" fmla="*/ 51 h 60"/>
                      <a:gd name="T32" fmla="*/ 4 w 112"/>
                      <a:gd name="T33" fmla="*/ 42 h 60"/>
                      <a:gd name="T34" fmla="*/ 0 w 112"/>
                      <a:gd name="T35" fmla="*/ 36 h 60"/>
                      <a:gd name="T36" fmla="*/ 0 w 112"/>
                      <a:gd name="T37" fmla="*/ 30 h 60"/>
                      <a:gd name="T38" fmla="*/ 0 w 112"/>
                      <a:gd name="T39" fmla="*/ 30 h 60"/>
                      <a:gd name="T40" fmla="*/ 0 w 112"/>
                      <a:gd name="T41" fmla="*/ 24 h 60"/>
                      <a:gd name="T42" fmla="*/ 4 w 112"/>
                      <a:gd name="T43" fmla="*/ 18 h 60"/>
                      <a:gd name="T44" fmla="*/ 18 w 112"/>
                      <a:gd name="T45" fmla="*/ 9 h 60"/>
                      <a:gd name="T46" fmla="*/ 35 w 112"/>
                      <a:gd name="T47" fmla="*/ 3 h 60"/>
                      <a:gd name="T48" fmla="*/ 56 w 112"/>
                      <a:gd name="T49" fmla="*/ 0 h 60"/>
                      <a:gd name="T50" fmla="*/ 56 w 112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2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9"/>
                        </a:lnTo>
                        <a:lnTo>
                          <a:pt x="109" y="21"/>
                        </a:lnTo>
                        <a:lnTo>
                          <a:pt x="112" y="27"/>
                        </a:lnTo>
                        <a:lnTo>
                          <a:pt x="112" y="33"/>
                        </a:lnTo>
                        <a:lnTo>
                          <a:pt x="112" y="33"/>
                        </a:lnTo>
                        <a:lnTo>
                          <a:pt x="112" y="39"/>
                        </a:lnTo>
                        <a:lnTo>
                          <a:pt x="109" y="42"/>
                        </a:lnTo>
                        <a:lnTo>
                          <a:pt x="95" y="54"/>
                        </a:lnTo>
                        <a:lnTo>
                          <a:pt x="77" y="60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2" y="57"/>
                        </a:lnTo>
                        <a:lnTo>
                          <a:pt x="14" y="51"/>
                        </a:lnTo>
                        <a:lnTo>
                          <a:pt x="4" y="42"/>
                        </a:lnTo>
                        <a:lnTo>
                          <a:pt x="0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7" name="Freeform 103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3038" cy="95250"/>
                  </a:xfrm>
                  <a:custGeom>
                    <a:avLst/>
                    <a:gdLst>
                      <a:gd name="T0" fmla="*/ 56 w 109"/>
                      <a:gd name="T1" fmla="*/ 0 h 60"/>
                      <a:gd name="T2" fmla="*/ 56 w 109"/>
                      <a:gd name="T3" fmla="*/ 0 h 60"/>
                      <a:gd name="T4" fmla="*/ 77 w 109"/>
                      <a:gd name="T5" fmla="*/ 3 h 60"/>
                      <a:gd name="T6" fmla="*/ 95 w 109"/>
                      <a:gd name="T7" fmla="*/ 12 h 60"/>
                      <a:gd name="T8" fmla="*/ 105 w 109"/>
                      <a:gd name="T9" fmla="*/ 21 h 60"/>
                      <a:gd name="T10" fmla="*/ 109 w 109"/>
                      <a:gd name="T11" fmla="*/ 27 h 60"/>
                      <a:gd name="T12" fmla="*/ 109 w 109"/>
                      <a:gd name="T13" fmla="*/ 33 h 60"/>
                      <a:gd name="T14" fmla="*/ 109 w 109"/>
                      <a:gd name="T15" fmla="*/ 33 h 60"/>
                      <a:gd name="T16" fmla="*/ 109 w 109"/>
                      <a:gd name="T17" fmla="*/ 39 h 60"/>
                      <a:gd name="T18" fmla="*/ 105 w 109"/>
                      <a:gd name="T19" fmla="*/ 42 h 60"/>
                      <a:gd name="T20" fmla="*/ 95 w 109"/>
                      <a:gd name="T21" fmla="*/ 51 h 60"/>
                      <a:gd name="T22" fmla="*/ 77 w 109"/>
                      <a:gd name="T23" fmla="*/ 57 h 60"/>
                      <a:gd name="T24" fmla="*/ 56 w 109"/>
                      <a:gd name="T25" fmla="*/ 60 h 60"/>
                      <a:gd name="T26" fmla="*/ 56 w 109"/>
                      <a:gd name="T27" fmla="*/ 60 h 60"/>
                      <a:gd name="T28" fmla="*/ 35 w 109"/>
                      <a:gd name="T29" fmla="*/ 57 h 60"/>
                      <a:gd name="T30" fmla="*/ 18 w 109"/>
                      <a:gd name="T31" fmla="*/ 51 h 60"/>
                      <a:gd name="T32" fmla="*/ 7 w 109"/>
                      <a:gd name="T33" fmla="*/ 42 h 60"/>
                      <a:gd name="T34" fmla="*/ 4 w 109"/>
                      <a:gd name="T35" fmla="*/ 36 h 60"/>
                      <a:gd name="T36" fmla="*/ 0 w 109"/>
                      <a:gd name="T37" fmla="*/ 30 h 60"/>
                      <a:gd name="T38" fmla="*/ 0 w 109"/>
                      <a:gd name="T39" fmla="*/ 30 h 60"/>
                      <a:gd name="T40" fmla="*/ 4 w 109"/>
                      <a:gd name="T41" fmla="*/ 24 h 60"/>
                      <a:gd name="T42" fmla="*/ 7 w 109"/>
                      <a:gd name="T43" fmla="*/ 18 h 60"/>
                      <a:gd name="T44" fmla="*/ 18 w 109"/>
                      <a:gd name="T45" fmla="*/ 9 h 60"/>
                      <a:gd name="T46" fmla="*/ 35 w 109"/>
                      <a:gd name="T47" fmla="*/ 3 h 60"/>
                      <a:gd name="T48" fmla="*/ 56 w 109"/>
                      <a:gd name="T49" fmla="*/ 0 h 60"/>
                      <a:gd name="T50" fmla="*/ 56 w 109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9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12"/>
                        </a:lnTo>
                        <a:lnTo>
                          <a:pt x="105" y="21"/>
                        </a:lnTo>
                        <a:lnTo>
                          <a:pt x="109" y="27"/>
                        </a:lnTo>
                        <a:lnTo>
                          <a:pt x="109" y="33"/>
                        </a:lnTo>
                        <a:lnTo>
                          <a:pt x="109" y="33"/>
                        </a:lnTo>
                        <a:lnTo>
                          <a:pt x="109" y="39"/>
                        </a:lnTo>
                        <a:lnTo>
                          <a:pt x="105" y="42"/>
                        </a:lnTo>
                        <a:lnTo>
                          <a:pt x="95" y="51"/>
                        </a:lnTo>
                        <a:lnTo>
                          <a:pt x="77" y="57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5" y="57"/>
                        </a:lnTo>
                        <a:lnTo>
                          <a:pt x="18" y="51"/>
                        </a:lnTo>
                        <a:lnTo>
                          <a:pt x="7" y="42"/>
                        </a:lnTo>
                        <a:lnTo>
                          <a:pt x="4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7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8" name="Freeform 104"/>
                  <p:cNvSpPr>
                    <a:spLocks/>
                  </p:cNvSpPr>
                  <p:nvPr/>
                </p:nvSpPr>
                <p:spPr bwMode="auto">
                  <a:xfrm>
                    <a:off x="2768020" y="2243298"/>
                    <a:ext cx="166688" cy="90488"/>
                  </a:xfrm>
                  <a:custGeom>
                    <a:avLst/>
                    <a:gdLst>
                      <a:gd name="T0" fmla="*/ 52 w 105"/>
                      <a:gd name="T1" fmla="*/ 0 h 57"/>
                      <a:gd name="T2" fmla="*/ 52 w 105"/>
                      <a:gd name="T3" fmla="*/ 0 h 57"/>
                      <a:gd name="T4" fmla="*/ 73 w 105"/>
                      <a:gd name="T5" fmla="*/ 3 h 57"/>
                      <a:gd name="T6" fmla="*/ 91 w 105"/>
                      <a:gd name="T7" fmla="*/ 9 h 57"/>
                      <a:gd name="T8" fmla="*/ 101 w 105"/>
                      <a:gd name="T9" fmla="*/ 18 h 57"/>
                      <a:gd name="T10" fmla="*/ 105 w 105"/>
                      <a:gd name="T11" fmla="*/ 30 h 57"/>
                      <a:gd name="T12" fmla="*/ 105 w 105"/>
                      <a:gd name="T13" fmla="*/ 30 h 57"/>
                      <a:gd name="T14" fmla="*/ 101 w 105"/>
                      <a:gd name="T15" fmla="*/ 39 h 57"/>
                      <a:gd name="T16" fmla="*/ 87 w 105"/>
                      <a:gd name="T17" fmla="*/ 48 h 57"/>
                      <a:gd name="T18" fmla="*/ 73 w 105"/>
                      <a:gd name="T19" fmla="*/ 54 h 57"/>
                      <a:gd name="T20" fmla="*/ 52 w 105"/>
                      <a:gd name="T21" fmla="*/ 57 h 57"/>
                      <a:gd name="T22" fmla="*/ 52 w 105"/>
                      <a:gd name="T23" fmla="*/ 57 h 57"/>
                      <a:gd name="T24" fmla="*/ 31 w 105"/>
                      <a:gd name="T25" fmla="*/ 54 h 57"/>
                      <a:gd name="T26" fmla="*/ 14 w 105"/>
                      <a:gd name="T27" fmla="*/ 48 h 57"/>
                      <a:gd name="T28" fmla="*/ 3 w 105"/>
                      <a:gd name="T29" fmla="*/ 36 h 57"/>
                      <a:gd name="T30" fmla="*/ 0 w 105"/>
                      <a:gd name="T31" fmla="*/ 27 h 57"/>
                      <a:gd name="T32" fmla="*/ 0 w 105"/>
                      <a:gd name="T33" fmla="*/ 27 h 57"/>
                      <a:gd name="T34" fmla="*/ 3 w 105"/>
                      <a:gd name="T35" fmla="*/ 15 h 57"/>
                      <a:gd name="T36" fmla="*/ 17 w 105"/>
                      <a:gd name="T37" fmla="*/ 6 h 57"/>
                      <a:gd name="T38" fmla="*/ 31 w 105"/>
                      <a:gd name="T39" fmla="*/ 0 h 57"/>
                      <a:gd name="T40" fmla="*/ 52 w 105"/>
                      <a:gd name="T41" fmla="*/ 0 h 57"/>
                      <a:gd name="T42" fmla="*/ 52 w 105"/>
                      <a:gd name="T4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" h="57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91" y="9"/>
                        </a:lnTo>
                        <a:lnTo>
                          <a:pt x="101" y="18"/>
                        </a:lnTo>
                        <a:lnTo>
                          <a:pt x="105" y="30"/>
                        </a:lnTo>
                        <a:lnTo>
                          <a:pt x="105" y="30"/>
                        </a:lnTo>
                        <a:lnTo>
                          <a:pt x="101" y="39"/>
                        </a:lnTo>
                        <a:lnTo>
                          <a:pt x="87" y="48"/>
                        </a:lnTo>
                        <a:lnTo>
                          <a:pt x="73" y="54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4"/>
                        </a:lnTo>
                        <a:lnTo>
                          <a:pt x="14" y="48"/>
                        </a:lnTo>
                        <a:lnTo>
                          <a:pt x="3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15"/>
                        </a:lnTo>
                        <a:lnTo>
                          <a:pt x="17" y="6"/>
                        </a:lnTo>
                        <a:lnTo>
                          <a:pt x="31" y="0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18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9" name="Freeform 105"/>
                  <p:cNvSpPr>
                    <a:spLocks/>
                  </p:cNvSpPr>
                  <p:nvPr/>
                </p:nvSpPr>
                <p:spPr bwMode="auto">
                  <a:xfrm>
                    <a:off x="2772783" y="2243298"/>
                    <a:ext cx="155575" cy="85725"/>
                  </a:xfrm>
                  <a:custGeom>
                    <a:avLst/>
                    <a:gdLst>
                      <a:gd name="T0" fmla="*/ 49 w 98"/>
                      <a:gd name="T1" fmla="*/ 0 h 54"/>
                      <a:gd name="T2" fmla="*/ 49 w 98"/>
                      <a:gd name="T3" fmla="*/ 0 h 54"/>
                      <a:gd name="T4" fmla="*/ 70 w 98"/>
                      <a:gd name="T5" fmla="*/ 3 h 54"/>
                      <a:gd name="T6" fmla="*/ 84 w 98"/>
                      <a:gd name="T7" fmla="*/ 9 h 54"/>
                      <a:gd name="T8" fmla="*/ 95 w 98"/>
                      <a:gd name="T9" fmla="*/ 18 h 54"/>
                      <a:gd name="T10" fmla="*/ 98 w 98"/>
                      <a:gd name="T11" fmla="*/ 30 h 54"/>
                      <a:gd name="T12" fmla="*/ 98 w 98"/>
                      <a:gd name="T13" fmla="*/ 30 h 54"/>
                      <a:gd name="T14" fmla="*/ 95 w 98"/>
                      <a:gd name="T15" fmla="*/ 39 h 54"/>
                      <a:gd name="T16" fmla="*/ 84 w 98"/>
                      <a:gd name="T17" fmla="*/ 48 h 54"/>
                      <a:gd name="T18" fmla="*/ 67 w 98"/>
                      <a:gd name="T19" fmla="*/ 54 h 54"/>
                      <a:gd name="T20" fmla="*/ 49 w 98"/>
                      <a:gd name="T21" fmla="*/ 54 h 54"/>
                      <a:gd name="T22" fmla="*/ 49 w 98"/>
                      <a:gd name="T23" fmla="*/ 54 h 54"/>
                      <a:gd name="T24" fmla="*/ 28 w 98"/>
                      <a:gd name="T25" fmla="*/ 51 h 54"/>
                      <a:gd name="T26" fmla="*/ 14 w 98"/>
                      <a:gd name="T27" fmla="*/ 45 h 54"/>
                      <a:gd name="T28" fmla="*/ 4 w 98"/>
                      <a:gd name="T29" fmla="*/ 36 h 54"/>
                      <a:gd name="T30" fmla="*/ 0 w 98"/>
                      <a:gd name="T31" fmla="*/ 27 h 54"/>
                      <a:gd name="T32" fmla="*/ 0 w 98"/>
                      <a:gd name="T33" fmla="*/ 27 h 54"/>
                      <a:gd name="T34" fmla="*/ 4 w 98"/>
                      <a:gd name="T35" fmla="*/ 15 h 54"/>
                      <a:gd name="T36" fmla="*/ 14 w 98"/>
                      <a:gd name="T37" fmla="*/ 9 h 54"/>
                      <a:gd name="T38" fmla="*/ 32 w 98"/>
                      <a:gd name="T39" fmla="*/ 3 h 54"/>
                      <a:gd name="T40" fmla="*/ 49 w 98"/>
                      <a:gd name="T41" fmla="*/ 0 h 54"/>
                      <a:gd name="T42" fmla="*/ 49 w 98"/>
                      <a:gd name="T43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4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70" y="3"/>
                        </a:lnTo>
                        <a:lnTo>
                          <a:pt x="84" y="9"/>
                        </a:lnTo>
                        <a:lnTo>
                          <a:pt x="95" y="18"/>
                        </a:lnTo>
                        <a:lnTo>
                          <a:pt x="98" y="30"/>
                        </a:lnTo>
                        <a:lnTo>
                          <a:pt x="98" y="30"/>
                        </a:lnTo>
                        <a:lnTo>
                          <a:pt x="95" y="39"/>
                        </a:lnTo>
                        <a:lnTo>
                          <a:pt x="84" y="48"/>
                        </a:lnTo>
                        <a:lnTo>
                          <a:pt x="67" y="54"/>
                        </a:lnTo>
                        <a:lnTo>
                          <a:pt x="49" y="54"/>
                        </a:lnTo>
                        <a:lnTo>
                          <a:pt x="49" y="54"/>
                        </a:lnTo>
                        <a:lnTo>
                          <a:pt x="28" y="51"/>
                        </a:lnTo>
                        <a:lnTo>
                          <a:pt x="14" y="45"/>
                        </a:lnTo>
                        <a:lnTo>
                          <a:pt x="4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15"/>
                        </a:lnTo>
                        <a:lnTo>
                          <a:pt x="14" y="9"/>
                        </a:lnTo>
                        <a:lnTo>
                          <a:pt x="32" y="3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0" name="Freeform 106"/>
                  <p:cNvSpPr>
                    <a:spLocks/>
                  </p:cNvSpPr>
                  <p:nvPr/>
                </p:nvSpPr>
                <p:spPr bwMode="auto">
                  <a:xfrm>
                    <a:off x="2772783" y="2248060"/>
                    <a:ext cx="155575" cy="80963"/>
                  </a:xfrm>
                  <a:custGeom>
                    <a:avLst/>
                    <a:gdLst>
                      <a:gd name="T0" fmla="*/ 49 w 98"/>
                      <a:gd name="T1" fmla="*/ 0 h 51"/>
                      <a:gd name="T2" fmla="*/ 49 w 98"/>
                      <a:gd name="T3" fmla="*/ 0 h 51"/>
                      <a:gd name="T4" fmla="*/ 67 w 98"/>
                      <a:gd name="T5" fmla="*/ 0 h 51"/>
                      <a:gd name="T6" fmla="*/ 84 w 98"/>
                      <a:gd name="T7" fmla="*/ 6 h 51"/>
                      <a:gd name="T8" fmla="*/ 95 w 98"/>
                      <a:gd name="T9" fmla="*/ 15 h 51"/>
                      <a:gd name="T10" fmla="*/ 98 w 98"/>
                      <a:gd name="T11" fmla="*/ 27 h 51"/>
                      <a:gd name="T12" fmla="*/ 98 w 98"/>
                      <a:gd name="T13" fmla="*/ 27 h 51"/>
                      <a:gd name="T14" fmla="*/ 95 w 98"/>
                      <a:gd name="T15" fmla="*/ 36 h 51"/>
                      <a:gd name="T16" fmla="*/ 84 w 98"/>
                      <a:gd name="T17" fmla="*/ 45 h 51"/>
                      <a:gd name="T18" fmla="*/ 67 w 98"/>
                      <a:gd name="T19" fmla="*/ 48 h 51"/>
                      <a:gd name="T20" fmla="*/ 49 w 98"/>
                      <a:gd name="T21" fmla="*/ 51 h 51"/>
                      <a:gd name="T22" fmla="*/ 49 w 98"/>
                      <a:gd name="T23" fmla="*/ 51 h 51"/>
                      <a:gd name="T24" fmla="*/ 28 w 98"/>
                      <a:gd name="T25" fmla="*/ 48 h 51"/>
                      <a:gd name="T26" fmla="*/ 14 w 98"/>
                      <a:gd name="T27" fmla="*/ 42 h 51"/>
                      <a:gd name="T28" fmla="*/ 4 w 98"/>
                      <a:gd name="T29" fmla="*/ 33 h 51"/>
                      <a:gd name="T30" fmla="*/ 0 w 98"/>
                      <a:gd name="T31" fmla="*/ 24 h 51"/>
                      <a:gd name="T32" fmla="*/ 0 w 98"/>
                      <a:gd name="T33" fmla="*/ 24 h 51"/>
                      <a:gd name="T34" fmla="*/ 4 w 98"/>
                      <a:gd name="T35" fmla="*/ 12 h 51"/>
                      <a:gd name="T36" fmla="*/ 14 w 98"/>
                      <a:gd name="T37" fmla="*/ 6 h 51"/>
                      <a:gd name="T38" fmla="*/ 32 w 98"/>
                      <a:gd name="T39" fmla="*/ 0 h 51"/>
                      <a:gd name="T40" fmla="*/ 49 w 98"/>
                      <a:gd name="T41" fmla="*/ 0 h 51"/>
                      <a:gd name="T42" fmla="*/ 49 w 98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1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67" y="0"/>
                        </a:lnTo>
                        <a:lnTo>
                          <a:pt x="84" y="6"/>
                        </a:lnTo>
                        <a:lnTo>
                          <a:pt x="95" y="15"/>
                        </a:lnTo>
                        <a:lnTo>
                          <a:pt x="98" y="27"/>
                        </a:lnTo>
                        <a:lnTo>
                          <a:pt x="98" y="27"/>
                        </a:lnTo>
                        <a:lnTo>
                          <a:pt x="95" y="36"/>
                        </a:lnTo>
                        <a:lnTo>
                          <a:pt x="84" y="45"/>
                        </a:lnTo>
                        <a:lnTo>
                          <a:pt x="67" y="48"/>
                        </a:lnTo>
                        <a:lnTo>
                          <a:pt x="49" y="51"/>
                        </a:lnTo>
                        <a:lnTo>
                          <a:pt x="49" y="51"/>
                        </a:lnTo>
                        <a:lnTo>
                          <a:pt x="28" y="48"/>
                        </a:lnTo>
                        <a:lnTo>
                          <a:pt x="14" y="42"/>
                        </a:lnTo>
                        <a:lnTo>
                          <a:pt x="4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1" name="Freeform 107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80963"/>
                  </a:xfrm>
                  <a:custGeom>
                    <a:avLst/>
                    <a:gdLst>
                      <a:gd name="T0" fmla="*/ 45 w 91"/>
                      <a:gd name="T1" fmla="*/ 0 h 51"/>
                      <a:gd name="T2" fmla="*/ 45 w 91"/>
                      <a:gd name="T3" fmla="*/ 0 h 51"/>
                      <a:gd name="T4" fmla="*/ 63 w 91"/>
                      <a:gd name="T5" fmla="*/ 3 h 51"/>
                      <a:gd name="T6" fmla="*/ 77 w 91"/>
                      <a:gd name="T7" fmla="*/ 9 h 51"/>
                      <a:gd name="T8" fmla="*/ 87 w 91"/>
                      <a:gd name="T9" fmla="*/ 15 h 51"/>
                      <a:gd name="T10" fmla="*/ 91 w 91"/>
                      <a:gd name="T11" fmla="*/ 27 h 51"/>
                      <a:gd name="T12" fmla="*/ 91 w 91"/>
                      <a:gd name="T13" fmla="*/ 27 h 51"/>
                      <a:gd name="T14" fmla="*/ 87 w 91"/>
                      <a:gd name="T15" fmla="*/ 36 h 51"/>
                      <a:gd name="T16" fmla="*/ 77 w 91"/>
                      <a:gd name="T17" fmla="*/ 42 h 51"/>
                      <a:gd name="T18" fmla="*/ 63 w 91"/>
                      <a:gd name="T19" fmla="*/ 48 h 51"/>
                      <a:gd name="T20" fmla="*/ 45 w 91"/>
                      <a:gd name="T21" fmla="*/ 51 h 51"/>
                      <a:gd name="T22" fmla="*/ 45 w 91"/>
                      <a:gd name="T23" fmla="*/ 51 h 51"/>
                      <a:gd name="T24" fmla="*/ 28 w 91"/>
                      <a:gd name="T25" fmla="*/ 48 h 51"/>
                      <a:gd name="T26" fmla="*/ 10 w 91"/>
                      <a:gd name="T27" fmla="*/ 42 h 51"/>
                      <a:gd name="T28" fmla="*/ 3 w 91"/>
                      <a:gd name="T29" fmla="*/ 33 h 51"/>
                      <a:gd name="T30" fmla="*/ 0 w 91"/>
                      <a:gd name="T31" fmla="*/ 24 h 51"/>
                      <a:gd name="T32" fmla="*/ 0 w 91"/>
                      <a:gd name="T33" fmla="*/ 24 h 51"/>
                      <a:gd name="T34" fmla="*/ 3 w 91"/>
                      <a:gd name="T35" fmla="*/ 15 h 51"/>
                      <a:gd name="T36" fmla="*/ 14 w 91"/>
                      <a:gd name="T37" fmla="*/ 6 h 51"/>
                      <a:gd name="T38" fmla="*/ 28 w 91"/>
                      <a:gd name="T39" fmla="*/ 0 h 51"/>
                      <a:gd name="T40" fmla="*/ 45 w 91"/>
                      <a:gd name="T41" fmla="*/ 0 h 51"/>
                      <a:gd name="T42" fmla="*/ 45 w 9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51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51"/>
                        </a:lnTo>
                        <a:lnTo>
                          <a:pt x="45" y="51"/>
                        </a:lnTo>
                        <a:lnTo>
                          <a:pt x="28" y="48"/>
                        </a:lnTo>
                        <a:lnTo>
                          <a:pt x="10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2" name="Freeform 108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76200"/>
                  </a:xfrm>
                  <a:custGeom>
                    <a:avLst/>
                    <a:gdLst>
                      <a:gd name="T0" fmla="*/ 45 w 91"/>
                      <a:gd name="T1" fmla="*/ 0 h 48"/>
                      <a:gd name="T2" fmla="*/ 45 w 91"/>
                      <a:gd name="T3" fmla="*/ 0 h 48"/>
                      <a:gd name="T4" fmla="*/ 63 w 91"/>
                      <a:gd name="T5" fmla="*/ 3 h 48"/>
                      <a:gd name="T6" fmla="*/ 77 w 91"/>
                      <a:gd name="T7" fmla="*/ 9 h 48"/>
                      <a:gd name="T8" fmla="*/ 87 w 91"/>
                      <a:gd name="T9" fmla="*/ 15 h 48"/>
                      <a:gd name="T10" fmla="*/ 91 w 91"/>
                      <a:gd name="T11" fmla="*/ 27 h 48"/>
                      <a:gd name="T12" fmla="*/ 91 w 91"/>
                      <a:gd name="T13" fmla="*/ 27 h 48"/>
                      <a:gd name="T14" fmla="*/ 87 w 91"/>
                      <a:gd name="T15" fmla="*/ 36 h 48"/>
                      <a:gd name="T16" fmla="*/ 77 w 91"/>
                      <a:gd name="T17" fmla="*/ 42 h 48"/>
                      <a:gd name="T18" fmla="*/ 63 w 91"/>
                      <a:gd name="T19" fmla="*/ 48 h 48"/>
                      <a:gd name="T20" fmla="*/ 45 w 91"/>
                      <a:gd name="T21" fmla="*/ 48 h 48"/>
                      <a:gd name="T22" fmla="*/ 45 w 91"/>
                      <a:gd name="T23" fmla="*/ 48 h 48"/>
                      <a:gd name="T24" fmla="*/ 28 w 91"/>
                      <a:gd name="T25" fmla="*/ 45 h 48"/>
                      <a:gd name="T26" fmla="*/ 14 w 91"/>
                      <a:gd name="T27" fmla="*/ 42 h 48"/>
                      <a:gd name="T28" fmla="*/ 3 w 91"/>
                      <a:gd name="T29" fmla="*/ 33 h 48"/>
                      <a:gd name="T30" fmla="*/ 0 w 91"/>
                      <a:gd name="T31" fmla="*/ 24 h 48"/>
                      <a:gd name="T32" fmla="*/ 0 w 91"/>
                      <a:gd name="T33" fmla="*/ 24 h 48"/>
                      <a:gd name="T34" fmla="*/ 3 w 91"/>
                      <a:gd name="T35" fmla="*/ 15 h 48"/>
                      <a:gd name="T36" fmla="*/ 14 w 91"/>
                      <a:gd name="T37" fmla="*/ 6 h 48"/>
                      <a:gd name="T38" fmla="*/ 28 w 91"/>
                      <a:gd name="T39" fmla="*/ 3 h 48"/>
                      <a:gd name="T40" fmla="*/ 45 w 91"/>
                      <a:gd name="T41" fmla="*/ 0 h 48"/>
                      <a:gd name="T42" fmla="*/ 45 w 9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48"/>
                        </a:lnTo>
                        <a:lnTo>
                          <a:pt x="45" y="48"/>
                        </a:lnTo>
                        <a:lnTo>
                          <a:pt x="28" y="45"/>
                        </a:lnTo>
                        <a:lnTo>
                          <a:pt x="14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3" name="Freeform 109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71438"/>
                  </a:xfrm>
                  <a:custGeom>
                    <a:avLst/>
                    <a:gdLst>
                      <a:gd name="T0" fmla="*/ 42 w 84"/>
                      <a:gd name="T1" fmla="*/ 0 h 45"/>
                      <a:gd name="T2" fmla="*/ 42 w 84"/>
                      <a:gd name="T3" fmla="*/ 0 h 45"/>
                      <a:gd name="T4" fmla="*/ 60 w 84"/>
                      <a:gd name="T5" fmla="*/ 0 h 45"/>
                      <a:gd name="T6" fmla="*/ 74 w 84"/>
                      <a:gd name="T7" fmla="*/ 6 h 45"/>
                      <a:gd name="T8" fmla="*/ 81 w 84"/>
                      <a:gd name="T9" fmla="*/ 15 h 45"/>
                      <a:gd name="T10" fmla="*/ 84 w 84"/>
                      <a:gd name="T11" fmla="*/ 24 h 45"/>
                      <a:gd name="T12" fmla="*/ 84 w 84"/>
                      <a:gd name="T13" fmla="*/ 24 h 45"/>
                      <a:gd name="T14" fmla="*/ 81 w 84"/>
                      <a:gd name="T15" fmla="*/ 30 h 45"/>
                      <a:gd name="T16" fmla="*/ 70 w 84"/>
                      <a:gd name="T17" fmla="*/ 39 h 45"/>
                      <a:gd name="T18" fmla="*/ 56 w 84"/>
                      <a:gd name="T19" fmla="*/ 42 h 45"/>
                      <a:gd name="T20" fmla="*/ 42 w 84"/>
                      <a:gd name="T21" fmla="*/ 45 h 45"/>
                      <a:gd name="T22" fmla="*/ 42 w 84"/>
                      <a:gd name="T23" fmla="*/ 45 h 45"/>
                      <a:gd name="T24" fmla="*/ 25 w 84"/>
                      <a:gd name="T25" fmla="*/ 42 h 45"/>
                      <a:gd name="T26" fmla="*/ 11 w 84"/>
                      <a:gd name="T27" fmla="*/ 36 h 45"/>
                      <a:gd name="T28" fmla="*/ 4 w 84"/>
                      <a:gd name="T29" fmla="*/ 30 h 45"/>
                      <a:gd name="T30" fmla="*/ 0 w 84"/>
                      <a:gd name="T31" fmla="*/ 21 h 45"/>
                      <a:gd name="T32" fmla="*/ 0 w 84"/>
                      <a:gd name="T33" fmla="*/ 21 h 45"/>
                      <a:gd name="T34" fmla="*/ 4 w 84"/>
                      <a:gd name="T35" fmla="*/ 12 h 45"/>
                      <a:gd name="T36" fmla="*/ 11 w 84"/>
                      <a:gd name="T37" fmla="*/ 6 h 45"/>
                      <a:gd name="T38" fmla="*/ 25 w 84"/>
                      <a:gd name="T39" fmla="*/ 0 h 45"/>
                      <a:gd name="T40" fmla="*/ 42 w 84"/>
                      <a:gd name="T41" fmla="*/ 0 h 45"/>
                      <a:gd name="T42" fmla="*/ 42 w 84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5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0"/>
                        </a:lnTo>
                        <a:lnTo>
                          <a:pt x="74" y="6"/>
                        </a:lnTo>
                        <a:lnTo>
                          <a:pt x="81" y="15"/>
                        </a:lnTo>
                        <a:lnTo>
                          <a:pt x="84" y="24"/>
                        </a:lnTo>
                        <a:lnTo>
                          <a:pt x="84" y="24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5"/>
                        </a:lnTo>
                        <a:lnTo>
                          <a:pt x="42" y="45"/>
                        </a:lnTo>
                        <a:lnTo>
                          <a:pt x="25" y="42"/>
                        </a:lnTo>
                        <a:lnTo>
                          <a:pt x="11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1" y="6"/>
                        </a:lnTo>
                        <a:lnTo>
                          <a:pt x="25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4" name="Freeform 110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66675"/>
                  </a:xfrm>
                  <a:custGeom>
                    <a:avLst/>
                    <a:gdLst>
                      <a:gd name="T0" fmla="*/ 42 w 84"/>
                      <a:gd name="T1" fmla="*/ 0 h 42"/>
                      <a:gd name="T2" fmla="*/ 42 w 84"/>
                      <a:gd name="T3" fmla="*/ 0 h 42"/>
                      <a:gd name="T4" fmla="*/ 60 w 84"/>
                      <a:gd name="T5" fmla="*/ 3 h 42"/>
                      <a:gd name="T6" fmla="*/ 70 w 84"/>
                      <a:gd name="T7" fmla="*/ 6 h 42"/>
                      <a:gd name="T8" fmla="*/ 81 w 84"/>
                      <a:gd name="T9" fmla="*/ 15 h 42"/>
                      <a:gd name="T10" fmla="*/ 84 w 84"/>
                      <a:gd name="T11" fmla="*/ 21 h 42"/>
                      <a:gd name="T12" fmla="*/ 84 w 84"/>
                      <a:gd name="T13" fmla="*/ 21 h 42"/>
                      <a:gd name="T14" fmla="*/ 81 w 84"/>
                      <a:gd name="T15" fmla="*/ 30 h 42"/>
                      <a:gd name="T16" fmla="*/ 70 w 84"/>
                      <a:gd name="T17" fmla="*/ 39 h 42"/>
                      <a:gd name="T18" fmla="*/ 56 w 84"/>
                      <a:gd name="T19" fmla="*/ 42 h 42"/>
                      <a:gd name="T20" fmla="*/ 42 w 84"/>
                      <a:gd name="T21" fmla="*/ 42 h 42"/>
                      <a:gd name="T22" fmla="*/ 42 w 84"/>
                      <a:gd name="T23" fmla="*/ 42 h 42"/>
                      <a:gd name="T24" fmla="*/ 25 w 84"/>
                      <a:gd name="T25" fmla="*/ 42 h 42"/>
                      <a:gd name="T26" fmla="*/ 14 w 84"/>
                      <a:gd name="T27" fmla="*/ 36 h 42"/>
                      <a:gd name="T28" fmla="*/ 4 w 84"/>
                      <a:gd name="T29" fmla="*/ 30 h 42"/>
                      <a:gd name="T30" fmla="*/ 0 w 84"/>
                      <a:gd name="T31" fmla="*/ 21 h 42"/>
                      <a:gd name="T32" fmla="*/ 0 w 84"/>
                      <a:gd name="T33" fmla="*/ 21 h 42"/>
                      <a:gd name="T34" fmla="*/ 4 w 84"/>
                      <a:gd name="T35" fmla="*/ 12 h 42"/>
                      <a:gd name="T36" fmla="*/ 14 w 84"/>
                      <a:gd name="T37" fmla="*/ 6 h 42"/>
                      <a:gd name="T38" fmla="*/ 28 w 84"/>
                      <a:gd name="T39" fmla="*/ 0 h 42"/>
                      <a:gd name="T40" fmla="*/ 42 w 84"/>
                      <a:gd name="T41" fmla="*/ 0 h 42"/>
                      <a:gd name="T42" fmla="*/ 42 w 84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2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3"/>
                        </a:lnTo>
                        <a:lnTo>
                          <a:pt x="70" y="6"/>
                        </a:lnTo>
                        <a:lnTo>
                          <a:pt x="81" y="15"/>
                        </a:lnTo>
                        <a:lnTo>
                          <a:pt x="84" y="21"/>
                        </a:lnTo>
                        <a:lnTo>
                          <a:pt x="84" y="21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2"/>
                        </a:lnTo>
                        <a:lnTo>
                          <a:pt x="42" y="42"/>
                        </a:lnTo>
                        <a:lnTo>
                          <a:pt x="25" y="42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5" name="Freeform 111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204788" cy="61913"/>
                  </a:xfrm>
                  <a:custGeom>
                    <a:avLst/>
                    <a:gdLst>
                      <a:gd name="T0" fmla="*/ 87 w 129"/>
                      <a:gd name="T1" fmla="*/ 12 h 39"/>
                      <a:gd name="T2" fmla="*/ 87 w 129"/>
                      <a:gd name="T3" fmla="*/ 12 h 39"/>
                      <a:gd name="T4" fmla="*/ 119 w 129"/>
                      <a:gd name="T5" fmla="*/ 12 h 39"/>
                      <a:gd name="T6" fmla="*/ 126 w 129"/>
                      <a:gd name="T7" fmla="*/ 12 h 39"/>
                      <a:gd name="T8" fmla="*/ 126 w 129"/>
                      <a:gd name="T9" fmla="*/ 12 h 39"/>
                      <a:gd name="T10" fmla="*/ 122 w 129"/>
                      <a:gd name="T11" fmla="*/ 9 h 39"/>
                      <a:gd name="T12" fmla="*/ 129 w 129"/>
                      <a:gd name="T13" fmla="*/ 6 h 39"/>
                      <a:gd name="T14" fmla="*/ 129 w 129"/>
                      <a:gd name="T15" fmla="*/ 6 h 39"/>
                      <a:gd name="T16" fmla="*/ 122 w 129"/>
                      <a:gd name="T17" fmla="*/ 9 h 39"/>
                      <a:gd name="T18" fmla="*/ 122 w 129"/>
                      <a:gd name="T19" fmla="*/ 9 h 39"/>
                      <a:gd name="T20" fmla="*/ 115 w 129"/>
                      <a:gd name="T21" fmla="*/ 6 h 39"/>
                      <a:gd name="T22" fmla="*/ 73 w 129"/>
                      <a:gd name="T23" fmla="*/ 0 h 39"/>
                      <a:gd name="T24" fmla="*/ 73 w 129"/>
                      <a:gd name="T25" fmla="*/ 0 h 39"/>
                      <a:gd name="T26" fmla="*/ 59 w 129"/>
                      <a:gd name="T27" fmla="*/ 0 h 39"/>
                      <a:gd name="T28" fmla="*/ 45 w 129"/>
                      <a:gd name="T29" fmla="*/ 3 h 39"/>
                      <a:gd name="T30" fmla="*/ 24 w 129"/>
                      <a:gd name="T31" fmla="*/ 12 h 39"/>
                      <a:gd name="T32" fmla="*/ 10 w 129"/>
                      <a:gd name="T33" fmla="*/ 21 h 39"/>
                      <a:gd name="T34" fmla="*/ 7 w 129"/>
                      <a:gd name="T35" fmla="*/ 24 h 39"/>
                      <a:gd name="T36" fmla="*/ 7 w 129"/>
                      <a:gd name="T37" fmla="*/ 24 h 39"/>
                      <a:gd name="T38" fmla="*/ 3 w 129"/>
                      <a:gd name="T39" fmla="*/ 33 h 39"/>
                      <a:gd name="T40" fmla="*/ 0 w 129"/>
                      <a:gd name="T41" fmla="*/ 36 h 39"/>
                      <a:gd name="T42" fmla="*/ 0 w 129"/>
                      <a:gd name="T43" fmla="*/ 39 h 39"/>
                      <a:gd name="T44" fmla="*/ 0 w 129"/>
                      <a:gd name="T45" fmla="*/ 39 h 39"/>
                      <a:gd name="T46" fmla="*/ 21 w 129"/>
                      <a:gd name="T47" fmla="*/ 33 h 39"/>
                      <a:gd name="T48" fmla="*/ 42 w 129"/>
                      <a:gd name="T49" fmla="*/ 21 h 39"/>
                      <a:gd name="T50" fmla="*/ 66 w 129"/>
                      <a:gd name="T51" fmla="*/ 12 h 39"/>
                      <a:gd name="T52" fmla="*/ 77 w 129"/>
                      <a:gd name="T53" fmla="*/ 9 h 39"/>
                      <a:gd name="T54" fmla="*/ 87 w 129"/>
                      <a:gd name="T55" fmla="*/ 12 h 39"/>
                      <a:gd name="T56" fmla="*/ 87 w 129"/>
                      <a:gd name="T57" fmla="*/ 1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9" h="39">
                        <a:moveTo>
                          <a:pt x="87" y="12"/>
                        </a:moveTo>
                        <a:lnTo>
                          <a:pt x="87" y="12"/>
                        </a:lnTo>
                        <a:lnTo>
                          <a:pt x="119" y="12"/>
                        </a:lnTo>
                        <a:lnTo>
                          <a:pt x="126" y="12"/>
                        </a:lnTo>
                        <a:lnTo>
                          <a:pt x="126" y="12"/>
                        </a:lnTo>
                        <a:lnTo>
                          <a:pt x="122" y="9"/>
                        </a:lnTo>
                        <a:lnTo>
                          <a:pt x="129" y="6"/>
                        </a:lnTo>
                        <a:lnTo>
                          <a:pt x="129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15" y="6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lnTo>
                          <a:pt x="59" y="0"/>
                        </a:lnTo>
                        <a:lnTo>
                          <a:pt x="45" y="3"/>
                        </a:lnTo>
                        <a:lnTo>
                          <a:pt x="24" y="12"/>
                        </a:lnTo>
                        <a:lnTo>
                          <a:pt x="10" y="21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3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1" y="33"/>
                        </a:lnTo>
                        <a:lnTo>
                          <a:pt x="42" y="21"/>
                        </a:lnTo>
                        <a:lnTo>
                          <a:pt x="66" y="12"/>
                        </a:lnTo>
                        <a:lnTo>
                          <a:pt x="77" y="9"/>
                        </a:lnTo>
                        <a:lnTo>
                          <a:pt x="87" y="12"/>
                        </a:lnTo>
                        <a:lnTo>
                          <a:pt x="87" y="12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6" name="Freeform 112"/>
                  <p:cNvSpPr>
                    <a:spLocks/>
                  </p:cNvSpPr>
                  <p:nvPr/>
                </p:nvSpPr>
                <p:spPr bwMode="auto">
                  <a:xfrm>
                    <a:off x="2795008" y="2219485"/>
                    <a:ext cx="77788" cy="128588"/>
                  </a:xfrm>
                  <a:custGeom>
                    <a:avLst/>
                    <a:gdLst>
                      <a:gd name="T0" fmla="*/ 11 w 49"/>
                      <a:gd name="T1" fmla="*/ 0 h 81"/>
                      <a:gd name="T2" fmla="*/ 11 w 49"/>
                      <a:gd name="T3" fmla="*/ 0 h 81"/>
                      <a:gd name="T4" fmla="*/ 21 w 49"/>
                      <a:gd name="T5" fmla="*/ 9 h 81"/>
                      <a:gd name="T6" fmla="*/ 32 w 49"/>
                      <a:gd name="T7" fmla="*/ 18 h 81"/>
                      <a:gd name="T8" fmla="*/ 42 w 49"/>
                      <a:gd name="T9" fmla="*/ 36 h 81"/>
                      <a:gd name="T10" fmla="*/ 49 w 49"/>
                      <a:gd name="T11" fmla="*/ 66 h 81"/>
                      <a:gd name="T12" fmla="*/ 49 w 49"/>
                      <a:gd name="T13" fmla="*/ 66 h 81"/>
                      <a:gd name="T14" fmla="*/ 49 w 49"/>
                      <a:gd name="T15" fmla="*/ 81 h 81"/>
                      <a:gd name="T16" fmla="*/ 46 w 49"/>
                      <a:gd name="T17" fmla="*/ 69 h 81"/>
                      <a:gd name="T18" fmla="*/ 32 w 49"/>
                      <a:gd name="T19" fmla="*/ 42 h 81"/>
                      <a:gd name="T20" fmla="*/ 25 w 49"/>
                      <a:gd name="T21" fmla="*/ 27 h 81"/>
                      <a:gd name="T22" fmla="*/ 18 w 49"/>
                      <a:gd name="T23" fmla="*/ 18 h 81"/>
                      <a:gd name="T24" fmla="*/ 18 w 49"/>
                      <a:gd name="T25" fmla="*/ 18 h 81"/>
                      <a:gd name="T26" fmla="*/ 4 w 49"/>
                      <a:gd name="T27" fmla="*/ 0 h 81"/>
                      <a:gd name="T28" fmla="*/ 0 w 49"/>
                      <a:gd name="T29" fmla="*/ 0 h 81"/>
                      <a:gd name="T30" fmla="*/ 0 w 49"/>
                      <a:gd name="T31" fmla="*/ 0 h 81"/>
                      <a:gd name="T32" fmla="*/ 7 w 49"/>
                      <a:gd name="T33" fmla="*/ 3 h 81"/>
                      <a:gd name="T34" fmla="*/ 7 w 49"/>
                      <a:gd name="T35" fmla="*/ 3 h 81"/>
                      <a:gd name="T36" fmla="*/ 11 w 49"/>
                      <a:gd name="T37" fmla="*/ 0 h 81"/>
                      <a:gd name="T38" fmla="*/ 11 w 49"/>
                      <a:gd name="T3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9" h="81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21" y="9"/>
                        </a:lnTo>
                        <a:lnTo>
                          <a:pt x="32" y="18"/>
                        </a:lnTo>
                        <a:lnTo>
                          <a:pt x="42" y="36"/>
                        </a:lnTo>
                        <a:lnTo>
                          <a:pt x="49" y="66"/>
                        </a:lnTo>
                        <a:lnTo>
                          <a:pt x="49" y="66"/>
                        </a:lnTo>
                        <a:lnTo>
                          <a:pt x="49" y="81"/>
                        </a:lnTo>
                        <a:lnTo>
                          <a:pt x="46" y="69"/>
                        </a:lnTo>
                        <a:lnTo>
                          <a:pt x="32" y="42"/>
                        </a:lnTo>
                        <a:lnTo>
                          <a:pt x="25" y="27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7" name="Freeform 113"/>
                  <p:cNvSpPr>
                    <a:spLocks/>
                  </p:cNvSpPr>
                  <p:nvPr/>
                </p:nvSpPr>
                <p:spPr bwMode="auto">
                  <a:xfrm>
                    <a:off x="2661658" y="2276635"/>
                    <a:ext cx="206375" cy="131763"/>
                  </a:xfrm>
                  <a:custGeom>
                    <a:avLst/>
                    <a:gdLst>
                      <a:gd name="T0" fmla="*/ 0 w 130"/>
                      <a:gd name="T1" fmla="*/ 0 h 83"/>
                      <a:gd name="T2" fmla="*/ 0 w 130"/>
                      <a:gd name="T3" fmla="*/ 0 h 83"/>
                      <a:gd name="T4" fmla="*/ 7 w 130"/>
                      <a:gd name="T5" fmla="*/ 6 h 83"/>
                      <a:gd name="T6" fmla="*/ 14 w 130"/>
                      <a:gd name="T7" fmla="*/ 12 h 83"/>
                      <a:gd name="T8" fmla="*/ 18 w 130"/>
                      <a:gd name="T9" fmla="*/ 18 h 83"/>
                      <a:gd name="T10" fmla="*/ 18 w 130"/>
                      <a:gd name="T11" fmla="*/ 18 h 83"/>
                      <a:gd name="T12" fmla="*/ 21 w 130"/>
                      <a:gd name="T13" fmla="*/ 27 h 83"/>
                      <a:gd name="T14" fmla="*/ 25 w 130"/>
                      <a:gd name="T15" fmla="*/ 36 h 83"/>
                      <a:gd name="T16" fmla="*/ 32 w 130"/>
                      <a:gd name="T17" fmla="*/ 42 h 83"/>
                      <a:gd name="T18" fmla="*/ 39 w 130"/>
                      <a:gd name="T19" fmla="*/ 51 h 83"/>
                      <a:gd name="T20" fmla="*/ 39 w 130"/>
                      <a:gd name="T21" fmla="*/ 51 h 83"/>
                      <a:gd name="T22" fmla="*/ 70 w 130"/>
                      <a:gd name="T23" fmla="*/ 68 h 83"/>
                      <a:gd name="T24" fmla="*/ 88 w 130"/>
                      <a:gd name="T25" fmla="*/ 77 h 83"/>
                      <a:gd name="T26" fmla="*/ 102 w 130"/>
                      <a:gd name="T27" fmla="*/ 83 h 83"/>
                      <a:gd name="T28" fmla="*/ 102 w 130"/>
                      <a:gd name="T29" fmla="*/ 83 h 83"/>
                      <a:gd name="T30" fmla="*/ 123 w 130"/>
                      <a:gd name="T31" fmla="*/ 80 h 83"/>
                      <a:gd name="T32" fmla="*/ 130 w 130"/>
                      <a:gd name="T33" fmla="*/ 80 h 83"/>
                      <a:gd name="T34" fmla="*/ 130 w 130"/>
                      <a:gd name="T35" fmla="*/ 80 h 83"/>
                      <a:gd name="T36" fmla="*/ 105 w 130"/>
                      <a:gd name="T37" fmla="*/ 77 h 83"/>
                      <a:gd name="T38" fmla="*/ 81 w 130"/>
                      <a:gd name="T39" fmla="*/ 66 h 83"/>
                      <a:gd name="T40" fmla="*/ 56 w 130"/>
                      <a:gd name="T41" fmla="*/ 54 h 83"/>
                      <a:gd name="T42" fmla="*/ 35 w 130"/>
                      <a:gd name="T43" fmla="*/ 39 h 83"/>
                      <a:gd name="T44" fmla="*/ 35 w 130"/>
                      <a:gd name="T45" fmla="*/ 39 h 83"/>
                      <a:gd name="T46" fmla="*/ 32 w 130"/>
                      <a:gd name="T47" fmla="*/ 30 h 83"/>
                      <a:gd name="T48" fmla="*/ 32 w 130"/>
                      <a:gd name="T49" fmla="*/ 24 h 83"/>
                      <a:gd name="T50" fmla="*/ 28 w 130"/>
                      <a:gd name="T51" fmla="*/ 15 h 83"/>
                      <a:gd name="T52" fmla="*/ 25 w 130"/>
                      <a:gd name="T53" fmla="*/ 9 h 83"/>
                      <a:gd name="T54" fmla="*/ 25 w 130"/>
                      <a:gd name="T55" fmla="*/ 9 h 83"/>
                      <a:gd name="T56" fmla="*/ 14 w 130"/>
                      <a:gd name="T57" fmla="*/ 0 h 83"/>
                      <a:gd name="T58" fmla="*/ 7 w 130"/>
                      <a:gd name="T59" fmla="*/ 0 h 83"/>
                      <a:gd name="T60" fmla="*/ 0 w 130"/>
                      <a:gd name="T61" fmla="*/ 0 h 83"/>
                      <a:gd name="T62" fmla="*/ 0 w 130"/>
                      <a:gd name="T63" fmla="*/ 0 h 83"/>
                      <a:gd name="T64" fmla="*/ 0 w 130"/>
                      <a:gd name="T65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0" h="8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14" y="12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21" y="27"/>
                        </a:lnTo>
                        <a:lnTo>
                          <a:pt x="25" y="36"/>
                        </a:lnTo>
                        <a:lnTo>
                          <a:pt x="32" y="42"/>
                        </a:lnTo>
                        <a:lnTo>
                          <a:pt x="39" y="51"/>
                        </a:lnTo>
                        <a:lnTo>
                          <a:pt x="39" y="51"/>
                        </a:lnTo>
                        <a:lnTo>
                          <a:pt x="70" y="68"/>
                        </a:lnTo>
                        <a:lnTo>
                          <a:pt x="88" y="77"/>
                        </a:lnTo>
                        <a:lnTo>
                          <a:pt x="102" y="83"/>
                        </a:lnTo>
                        <a:lnTo>
                          <a:pt x="102" y="83"/>
                        </a:lnTo>
                        <a:lnTo>
                          <a:pt x="123" y="80"/>
                        </a:lnTo>
                        <a:lnTo>
                          <a:pt x="130" y="80"/>
                        </a:lnTo>
                        <a:lnTo>
                          <a:pt x="130" y="80"/>
                        </a:lnTo>
                        <a:lnTo>
                          <a:pt x="105" y="77"/>
                        </a:lnTo>
                        <a:lnTo>
                          <a:pt x="81" y="66"/>
                        </a:lnTo>
                        <a:lnTo>
                          <a:pt x="56" y="54"/>
                        </a:lnTo>
                        <a:lnTo>
                          <a:pt x="35" y="39"/>
                        </a:lnTo>
                        <a:lnTo>
                          <a:pt x="35" y="39"/>
                        </a:lnTo>
                        <a:lnTo>
                          <a:pt x="32" y="30"/>
                        </a:lnTo>
                        <a:lnTo>
                          <a:pt x="32" y="24"/>
                        </a:lnTo>
                        <a:lnTo>
                          <a:pt x="28" y="15"/>
                        </a:lnTo>
                        <a:lnTo>
                          <a:pt x="25" y="9"/>
                        </a:lnTo>
                        <a:lnTo>
                          <a:pt x="25" y="9"/>
                        </a:lnTo>
                        <a:lnTo>
                          <a:pt x="1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8" name="Freeform 5"/>
                  <p:cNvSpPr>
                    <a:spLocks/>
                  </p:cNvSpPr>
                  <p:nvPr/>
                </p:nvSpPr>
                <p:spPr bwMode="auto">
                  <a:xfrm>
                    <a:off x="3821327" y="2185703"/>
                    <a:ext cx="355600" cy="739775"/>
                  </a:xfrm>
                  <a:custGeom>
                    <a:avLst/>
                    <a:gdLst>
                      <a:gd name="T0" fmla="*/ 84 w 224"/>
                      <a:gd name="T1" fmla="*/ 0 h 466"/>
                      <a:gd name="T2" fmla="*/ 84 w 224"/>
                      <a:gd name="T3" fmla="*/ 0 h 466"/>
                      <a:gd name="T4" fmla="*/ 112 w 224"/>
                      <a:gd name="T5" fmla="*/ 60 h 466"/>
                      <a:gd name="T6" fmla="*/ 144 w 224"/>
                      <a:gd name="T7" fmla="*/ 123 h 466"/>
                      <a:gd name="T8" fmla="*/ 175 w 224"/>
                      <a:gd name="T9" fmla="*/ 194 h 466"/>
                      <a:gd name="T10" fmla="*/ 203 w 224"/>
                      <a:gd name="T11" fmla="*/ 272 h 466"/>
                      <a:gd name="T12" fmla="*/ 214 w 224"/>
                      <a:gd name="T13" fmla="*/ 311 h 466"/>
                      <a:gd name="T14" fmla="*/ 221 w 224"/>
                      <a:gd name="T15" fmla="*/ 347 h 466"/>
                      <a:gd name="T16" fmla="*/ 224 w 224"/>
                      <a:gd name="T17" fmla="*/ 380 h 466"/>
                      <a:gd name="T18" fmla="*/ 224 w 224"/>
                      <a:gd name="T19" fmla="*/ 410 h 466"/>
                      <a:gd name="T20" fmla="*/ 221 w 224"/>
                      <a:gd name="T21" fmla="*/ 433 h 466"/>
                      <a:gd name="T22" fmla="*/ 214 w 224"/>
                      <a:gd name="T23" fmla="*/ 442 h 466"/>
                      <a:gd name="T24" fmla="*/ 210 w 224"/>
                      <a:gd name="T25" fmla="*/ 451 h 466"/>
                      <a:gd name="T26" fmla="*/ 210 w 224"/>
                      <a:gd name="T27" fmla="*/ 451 h 466"/>
                      <a:gd name="T28" fmla="*/ 193 w 224"/>
                      <a:gd name="T29" fmla="*/ 463 h 466"/>
                      <a:gd name="T30" fmla="*/ 186 w 224"/>
                      <a:gd name="T31" fmla="*/ 466 h 466"/>
                      <a:gd name="T32" fmla="*/ 179 w 224"/>
                      <a:gd name="T33" fmla="*/ 466 h 466"/>
                      <a:gd name="T34" fmla="*/ 161 w 224"/>
                      <a:gd name="T35" fmla="*/ 463 h 466"/>
                      <a:gd name="T36" fmla="*/ 144 w 224"/>
                      <a:gd name="T37" fmla="*/ 454 h 466"/>
                      <a:gd name="T38" fmla="*/ 126 w 224"/>
                      <a:gd name="T39" fmla="*/ 436 h 466"/>
                      <a:gd name="T40" fmla="*/ 109 w 224"/>
                      <a:gd name="T41" fmla="*/ 418 h 466"/>
                      <a:gd name="T42" fmla="*/ 91 w 224"/>
                      <a:gd name="T43" fmla="*/ 395 h 466"/>
                      <a:gd name="T44" fmla="*/ 77 w 224"/>
                      <a:gd name="T45" fmla="*/ 368 h 466"/>
                      <a:gd name="T46" fmla="*/ 46 w 224"/>
                      <a:gd name="T47" fmla="*/ 305 h 466"/>
                      <a:gd name="T48" fmla="*/ 21 w 224"/>
                      <a:gd name="T49" fmla="*/ 239 h 466"/>
                      <a:gd name="T50" fmla="*/ 7 w 224"/>
                      <a:gd name="T51" fmla="*/ 177 h 466"/>
                      <a:gd name="T52" fmla="*/ 4 w 224"/>
                      <a:gd name="T53" fmla="*/ 147 h 466"/>
                      <a:gd name="T54" fmla="*/ 0 w 224"/>
                      <a:gd name="T55" fmla="*/ 120 h 466"/>
                      <a:gd name="T56" fmla="*/ 0 w 224"/>
                      <a:gd name="T57" fmla="*/ 120 h 466"/>
                      <a:gd name="T58" fmla="*/ 4 w 224"/>
                      <a:gd name="T59" fmla="*/ 75 h 466"/>
                      <a:gd name="T60" fmla="*/ 14 w 224"/>
                      <a:gd name="T61" fmla="*/ 42 h 466"/>
                      <a:gd name="T62" fmla="*/ 28 w 224"/>
                      <a:gd name="T63" fmla="*/ 21 h 466"/>
                      <a:gd name="T64" fmla="*/ 42 w 224"/>
                      <a:gd name="T65" fmla="*/ 9 h 466"/>
                      <a:gd name="T66" fmla="*/ 56 w 224"/>
                      <a:gd name="T67" fmla="*/ 3 h 466"/>
                      <a:gd name="T68" fmla="*/ 70 w 224"/>
                      <a:gd name="T69" fmla="*/ 0 h 466"/>
                      <a:gd name="T70" fmla="*/ 84 w 224"/>
                      <a:gd name="T71" fmla="*/ 0 h 466"/>
                      <a:gd name="T72" fmla="*/ 84 w 224"/>
                      <a:gd name="T73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24" h="466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12" y="60"/>
                        </a:lnTo>
                        <a:lnTo>
                          <a:pt x="144" y="123"/>
                        </a:lnTo>
                        <a:lnTo>
                          <a:pt x="175" y="194"/>
                        </a:lnTo>
                        <a:lnTo>
                          <a:pt x="203" y="272"/>
                        </a:lnTo>
                        <a:lnTo>
                          <a:pt x="214" y="311"/>
                        </a:lnTo>
                        <a:lnTo>
                          <a:pt x="221" y="347"/>
                        </a:lnTo>
                        <a:lnTo>
                          <a:pt x="224" y="380"/>
                        </a:lnTo>
                        <a:lnTo>
                          <a:pt x="224" y="410"/>
                        </a:lnTo>
                        <a:lnTo>
                          <a:pt x="221" y="433"/>
                        </a:lnTo>
                        <a:lnTo>
                          <a:pt x="214" y="442"/>
                        </a:lnTo>
                        <a:lnTo>
                          <a:pt x="210" y="451"/>
                        </a:lnTo>
                        <a:lnTo>
                          <a:pt x="210" y="451"/>
                        </a:lnTo>
                        <a:lnTo>
                          <a:pt x="193" y="463"/>
                        </a:lnTo>
                        <a:lnTo>
                          <a:pt x="186" y="466"/>
                        </a:lnTo>
                        <a:lnTo>
                          <a:pt x="179" y="466"/>
                        </a:lnTo>
                        <a:lnTo>
                          <a:pt x="161" y="463"/>
                        </a:lnTo>
                        <a:lnTo>
                          <a:pt x="144" y="454"/>
                        </a:lnTo>
                        <a:lnTo>
                          <a:pt x="126" y="436"/>
                        </a:lnTo>
                        <a:lnTo>
                          <a:pt x="109" y="418"/>
                        </a:lnTo>
                        <a:lnTo>
                          <a:pt x="91" y="395"/>
                        </a:lnTo>
                        <a:lnTo>
                          <a:pt x="77" y="368"/>
                        </a:lnTo>
                        <a:lnTo>
                          <a:pt x="46" y="305"/>
                        </a:lnTo>
                        <a:lnTo>
                          <a:pt x="21" y="239"/>
                        </a:lnTo>
                        <a:lnTo>
                          <a:pt x="7" y="177"/>
                        </a:lnTo>
                        <a:lnTo>
                          <a:pt x="4" y="147"/>
                        </a:lnTo>
                        <a:lnTo>
                          <a:pt x="0" y="120"/>
                        </a:lnTo>
                        <a:lnTo>
                          <a:pt x="0" y="120"/>
                        </a:lnTo>
                        <a:lnTo>
                          <a:pt x="4" y="75"/>
                        </a:lnTo>
                        <a:lnTo>
                          <a:pt x="14" y="42"/>
                        </a:lnTo>
                        <a:lnTo>
                          <a:pt x="28" y="21"/>
                        </a:lnTo>
                        <a:lnTo>
                          <a:pt x="42" y="9"/>
                        </a:lnTo>
                        <a:lnTo>
                          <a:pt x="56" y="3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9" name="Freeform 40"/>
                  <p:cNvSpPr>
                    <a:spLocks/>
                  </p:cNvSpPr>
                  <p:nvPr/>
                </p:nvSpPr>
                <p:spPr bwMode="auto">
                  <a:xfrm>
                    <a:off x="3067265" y="168189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0" name="Freeform 41"/>
                  <p:cNvSpPr>
                    <a:spLocks/>
                  </p:cNvSpPr>
                  <p:nvPr/>
                </p:nvSpPr>
                <p:spPr bwMode="auto">
                  <a:xfrm>
                    <a:off x="3083140" y="168189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1" name="Freeform 42"/>
                  <p:cNvSpPr>
                    <a:spLocks/>
                  </p:cNvSpPr>
                  <p:nvPr/>
                </p:nvSpPr>
                <p:spPr bwMode="auto">
                  <a:xfrm>
                    <a:off x="3100602" y="168665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2" name="Freeform 43"/>
                  <p:cNvSpPr>
                    <a:spLocks/>
                  </p:cNvSpPr>
                  <p:nvPr/>
                </p:nvSpPr>
                <p:spPr bwMode="auto">
                  <a:xfrm>
                    <a:off x="3116477" y="168665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3" name="Freeform 44"/>
                  <p:cNvSpPr>
                    <a:spLocks/>
                  </p:cNvSpPr>
                  <p:nvPr/>
                </p:nvSpPr>
                <p:spPr bwMode="auto">
                  <a:xfrm>
                    <a:off x="3127590" y="169141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4" name="Freeform 45"/>
                  <p:cNvSpPr>
                    <a:spLocks/>
                  </p:cNvSpPr>
                  <p:nvPr/>
                </p:nvSpPr>
                <p:spPr bwMode="auto">
                  <a:xfrm>
                    <a:off x="3145052" y="169617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5" name="Freeform 46"/>
                  <p:cNvSpPr>
                    <a:spLocks/>
                  </p:cNvSpPr>
                  <p:nvPr/>
                </p:nvSpPr>
                <p:spPr bwMode="auto">
                  <a:xfrm>
                    <a:off x="3160927" y="169617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6" name="Freeform 47"/>
                  <p:cNvSpPr>
                    <a:spLocks/>
                  </p:cNvSpPr>
                  <p:nvPr/>
                </p:nvSpPr>
                <p:spPr bwMode="auto">
                  <a:xfrm>
                    <a:off x="3178390" y="170094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7" name="Freeform 48"/>
                  <p:cNvSpPr>
                    <a:spLocks/>
                  </p:cNvSpPr>
                  <p:nvPr/>
                </p:nvSpPr>
                <p:spPr bwMode="auto">
                  <a:xfrm>
                    <a:off x="3194265" y="170094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" name="Freeform 49"/>
                  <p:cNvSpPr>
                    <a:spLocks/>
                  </p:cNvSpPr>
                  <p:nvPr/>
                </p:nvSpPr>
                <p:spPr bwMode="auto">
                  <a:xfrm>
                    <a:off x="3211727" y="170570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9" name="Freeform 60"/>
                  <p:cNvSpPr>
                    <a:spLocks/>
                  </p:cNvSpPr>
                  <p:nvPr/>
                </p:nvSpPr>
                <p:spPr bwMode="auto">
                  <a:xfrm>
                    <a:off x="3327615" y="2342865"/>
                    <a:ext cx="849313" cy="606425"/>
                  </a:xfrm>
                  <a:custGeom>
                    <a:avLst/>
                    <a:gdLst>
                      <a:gd name="T0" fmla="*/ 154 w 535"/>
                      <a:gd name="T1" fmla="*/ 248 h 382"/>
                      <a:gd name="T2" fmla="*/ 189 w 535"/>
                      <a:gd name="T3" fmla="*/ 278 h 382"/>
                      <a:gd name="T4" fmla="*/ 231 w 535"/>
                      <a:gd name="T5" fmla="*/ 299 h 382"/>
                      <a:gd name="T6" fmla="*/ 357 w 535"/>
                      <a:gd name="T7" fmla="*/ 334 h 382"/>
                      <a:gd name="T8" fmla="*/ 385 w 535"/>
                      <a:gd name="T9" fmla="*/ 343 h 382"/>
                      <a:gd name="T10" fmla="*/ 465 w 535"/>
                      <a:gd name="T11" fmla="*/ 376 h 382"/>
                      <a:gd name="T12" fmla="*/ 497 w 535"/>
                      <a:gd name="T13" fmla="*/ 382 h 382"/>
                      <a:gd name="T14" fmla="*/ 514 w 535"/>
                      <a:gd name="T15" fmla="*/ 379 h 382"/>
                      <a:gd name="T16" fmla="*/ 528 w 535"/>
                      <a:gd name="T17" fmla="*/ 364 h 382"/>
                      <a:gd name="T18" fmla="*/ 532 w 535"/>
                      <a:gd name="T19" fmla="*/ 355 h 382"/>
                      <a:gd name="T20" fmla="*/ 535 w 535"/>
                      <a:gd name="T21" fmla="*/ 314 h 382"/>
                      <a:gd name="T22" fmla="*/ 521 w 535"/>
                      <a:gd name="T23" fmla="*/ 275 h 382"/>
                      <a:gd name="T24" fmla="*/ 497 w 535"/>
                      <a:gd name="T25" fmla="*/ 239 h 382"/>
                      <a:gd name="T26" fmla="*/ 462 w 535"/>
                      <a:gd name="T27" fmla="*/ 209 h 382"/>
                      <a:gd name="T28" fmla="*/ 374 w 535"/>
                      <a:gd name="T29" fmla="*/ 158 h 382"/>
                      <a:gd name="T30" fmla="*/ 294 w 535"/>
                      <a:gd name="T31" fmla="*/ 116 h 382"/>
                      <a:gd name="T32" fmla="*/ 252 w 535"/>
                      <a:gd name="T33" fmla="*/ 87 h 382"/>
                      <a:gd name="T34" fmla="*/ 245 w 535"/>
                      <a:gd name="T35" fmla="*/ 69 h 382"/>
                      <a:gd name="T36" fmla="*/ 245 w 535"/>
                      <a:gd name="T37" fmla="*/ 45 h 382"/>
                      <a:gd name="T38" fmla="*/ 241 w 535"/>
                      <a:gd name="T39" fmla="*/ 24 h 382"/>
                      <a:gd name="T40" fmla="*/ 227 w 535"/>
                      <a:gd name="T41" fmla="*/ 12 h 382"/>
                      <a:gd name="T42" fmla="*/ 192 w 535"/>
                      <a:gd name="T43" fmla="*/ 0 h 382"/>
                      <a:gd name="T44" fmla="*/ 143 w 535"/>
                      <a:gd name="T45" fmla="*/ 0 h 382"/>
                      <a:gd name="T46" fmla="*/ 105 w 535"/>
                      <a:gd name="T47" fmla="*/ 6 h 382"/>
                      <a:gd name="T48" fmla="*/ 14 w 535"/>
                      <a:gd name="T49" fmla="*/ 30 h 382"/>
                      <a:gd name="T50" fmla="*/ 0 w 535"/>
                      <a:gd name="T51" fmla="*/ 42 h 382"/>
                      <a:gd name="T52" fmla="*/ 3 w 535"/>
                      <a:gd name="T53" fmla="*/ 51 h 382"/>
                      <a:gd name="T54" fmla="*/ 24 w 535"/>
                      <a:gd name="T55" fmla="*/ 75 h 382"/>
                      <a:gd name="T56" fmla="*/ 49 w 535"/>
                      <a:gd name="T57" fmla="*/ 95 h 382"/>
                      <a:gd name="T58" fmla="*/ 66 w 535"/>
                      <a:gd name="T59" fmla="*/ 134 h 382"/>
                      <a:gd name="T60" fmla="*/ 119 w 535"/>
                      <a:gd name="T61" fmla="*/ 209 h 382"/>
                      <a:gd name="T62" fmla="*/ 154 w 535"/>
                      <a:gd name="T63" fmla="*/ 248 h 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35" h="382">
                        <a:moveTo>
                          <a:pt x="154" y="248"/>
                        </a:moveTo>
                        <a:lnTo>
                          <a:pt x="154" y="248"/>
                        </a:lnTo>
                        <a:lnTo>
                          <a:pt x="171" y="263"/>
                        </a:lnTo>
                        <a:lnTo>
                          <a:pt x="189" y="278"/>
                        </a:lnTo>
                        <a:lnTo>
                          <a:pt x="210" y="290"/>
                        </a:lnTo>
                        <a:lnTo>
                          <a:pt x="231" y="299"/>
                        </a:lnTo>
                        <a:lnTo>
                          <a:pt x="287" y="319"/>
                        </a:lnTo>
                        <a:lnTo>
                          <a:pt x="357" y="334"/>
                        </a:lnTo>
                        <a:lnTo>
                          <a:pt x="357" y="334"/>
                        </a:lnTo>
                        <a:lnTo>
                          <a:pt x="385" y="343"/>
                        </a:lnTo>
                        <a:lnTo>
                          <a:pt x="413" y="355"/>
                        </a:lnTo>
                        <a:lnTo>
                          <a:pt x="465" y="376"/>
                        </a:lnTo>
                        <a:lnTo>
                          <a:pt x="486" y="382"/>
                        </a:lnTo>
                        <a:lnTo>
                          <a:pt x="497" y="382"/>
                        </a:lnTo>
                        <a:lnTo>
                          <a:pt x="504" y="382"/>
                        </a:lnTo>
                        <a:lnTo>
                          <a:pt x="514" y="379"/>
                        </a:lnTo>
                        <a:lnTo>
                          <a:pt x="521" y="373"/>
                        </a:lnTo>
                        <a:lnTo>
                          <a:pt x="528" y="364"/>
                        </a:lnTo>
                        <a:lnTo>
                          <a:pt x="532" y="355"/>
                        </a:lnTo>
                        <a:lnTo>
                          <a:pt x="532" y="355"/>
                        </a:lnTo>
                        <a:lnTo>
                          <a:pt x="535" y="331"/>
                        </a:lnTo>
                        <a:lnTo>
                          <a:pt x="535" y="314"/>
                        </a:lnTo>
                        <a:lnTo>
                          <a:pt x="532" y="293"/>
                        </a:lnTo>
                        <a:lnTo>
                          <a:pt x="521" y="275"/>
                        </a:lnTo>
                        <a:lnTo>
                          <a:pt x="511" y="257"/>
                        </a:lnTo>
                        <a:lnTo>
                          <a:pt x="497" y="239"/>
                        </a:lnTo>
                        <a:lnTo>
                          <a:pt x="479" y="224"/>
                        </a:lnTo>
                        <a:lnTo>
                          <a:pt x="462" y="209"/>
                        </a:lnTo>
                        <a:lnTo>
                          <a:pt x="420" y="182"/>
                        </a:lnTo>
                        <a:lnTo>
                          <a:pt x="374" y="158"/>
                        </a:lnTo>
                        <a:lnTo>
                          <a:pt x="294" y="116"/>
                        </a:lnTo>
                        <a:lnTo>
                          <a:pt x="294" y="116"/>
                        </a:lnTo>
                        <a:lnTo>
                          <a:pt x="269" y="101"/>
                        </a:lnTo>
                        <a:lnTo>
                          <a:pt x="252" y="87"/>
                        </a:lnTo>
                        <a:lnTo>
                          <a:pt x="248" y="81"/>
                        </a:lnTo>
                        <a:lnTo>
                          <a:pt x="245" y="69"/>
                        </a:lnTo>
                        <a:lnTo>
                          <a:pt x="245" y="45"/>
                        </a:lnTo>
                        <a:lnTo>
                          <a:pt x="245" y="45"/>
                        </a:lnTo>
                        <a:lnTo>
                          <a:pt x="241" y="33"/>
                        </a:lnTo>
                        <a:lnTo>
                          <a:pt x="241" y="24"/>
                        </a:lnTo>
                        <a:lnTo>
                          <a:pt x="234" y="18"/>
                        </a:lnTo>
                        <a:lnTo>
                          <a:pt x="227" y="12"/>
                        </a:lnTo>
                        <a:lnTo>
                          <a:pt x="213" y="3"/>
                        </a:lnTo>
                        <a:lnTo>
                          <a:pt x="192" y="0"/>
                        </a:lnTo>
                        <a:lnTo>
                          <a:pt x="168" y="0"/>
                        </a:lnTo>
                        <a:lnTo>
                          <a:pt x="143" y="0"/>
                        </a:lnTo>
                        <a:lnTo>
                          <a:pt x="105" y="6"/>
                        </a:lnTo>
                        <a:lnTo>
                          <a:pt x="105" y="6"/>
                        </a:lnTo>
                        <a:lnTo>
                          <a:pt x="49" y="18"/>
                        </a:lnTo>
                        <a:lnTo>
                          <a:pt x="14" y="30"/>
                        </a:lnTo>
                        <a:lnTo>
                          <a:pt x="7" y="36"/>
                        </a:lnTo>
                        <a:lnTo>
                          <a:pt x="0" y="42"/>
                        </a:lnTo>
                        <a:lnTo>
                          <a:pt x="0" y="48"/>
                        </a:lnTo>
                        <a:lnTo>
                          <a:pt x="3" y="51"/>
                        </a:lnTo>
                        <a:lnTo>
                          <a:pt x="10" y="63"/>
                        </a:lnTo>
                        <a:lnTo>
                          <a:pt x="24" y="75"/>
                        </a:lnTo>
                        <a:lnTo>
                          <a:pt x="38" y="87"/>
                        </a:lnTo>
                        <a:lnTo>
                          <a:pt x="49" y="95"/>
                        </a:lnTo>
                        <a:lnTo>
                          <a:pt x="49" y="95"/>
                        </a:lnTo>
                        <a:lnTo>
                          <a:pt x="66" y="134"/>
                        </a:lnTo>
                        <a:lnTo>
                          <a:pt x="91" y="170"/>
                        </a:lnTo>
                        <a:lnTo>
                          <a:pt x="119" y="209"/>
                        </a:lnTo>
                        <a:lnTo>
                          <a:pt x="154" y="248"/>
                        </a:lnTo>
                        <a:lnTo>
                          <a:pt x="154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0" name="Freeform 61"/>
                  <p:cNvSpPr>
                    <a:spLocks/>
                  </p:cNvSpPr>
                  <p:nvPr/>
                </p:nvSpPr>
                <p:spPr bwMode="auto">
                  <a:xfrm>
                    <a:off x="3156165" y="2357153"/>
                    <a:ext cx="1016000" cy="658813"/>
                  </a:xfrm>
                  <a:custGeom>
                    <a:avLst/>
                    <a:gdLst>
                      <a:gd name="T0" fmla="*/ 0 w 640"/>
                      <a:gd name="T1" fmla="*/ 45 h 415"/>
                      <a:gd name="T2" fmla="*/ 0 w 640"/>
                      <a:gd name="T3" fmla="*/ 45 h 415"/>
                      <a:gd name="T4" fmla="*/ 10 w 640"/>
                      <a:gd name="T5" fmla="*/ 75 h 415"/>
                      <a:gd name="T6" fmla="*/ 21 w 640"/>
                      <a:gd name="T7" fmla="*/ 101 h 415"/>
                      <a:gd name="T8" fmla="*/ 35 w 640"/>
                      <a:gd name="T9" fmla="*/ 128 h 415"/>
                      <a:gd name="T10" fmla="*/ 59 w 640"/>
                      <a:gd name="T11" fmla="*/ 161 h 415"/>
                      <a:gd name="T12" fmla="*/ 91 w 640"/>
                      <a:gd name="T13" fmla="*/ 197 h 415"/>
                      <a:gd name="T14" fmla="*/ 132 w 640"/>
                      <a:gd name="T15" fmla="*/ 236 h 415"/>
                      <a:gd name="T16" fmla="*/ 188 w 640"/>
                      <a:gd name="T17" fmla="*/ 272 h 415"/>
                      <a:gd name="T18" fmla="*/ 188 w 640"/>
                      <a:gd name="T19" fmla="*/ 272 h 415"/>
                      <a:gd name="T20" fmla="*/ 248 w 640"/>
                      <a:gd name="T21" fmla="*/ 310 h 415"/>
                      <a:gd name="T22" fmla="*/ 311 w 640"/>
                      <a:gd name="T23" fmla="*/ 343 h 415"/>
                      <a:gd name="T24" fmla="*/ 370 w 640"/>
                      <a:gd name="T25" fmla="*/ 373 h 415"/>
                      <a:gd name="T26" fmla="*/ 430 w 640"/>
                      <a:gd name="T27" fmla="*/ 394 h 415"/>
                      <a:gd name="T28" fmla="*/ 454 w 640"/>
                      <a:gd name="T29" fmla="*/ 403 h 415"/>
                      <a:gd name="T30" fmla="*/ 482 w 640"/>
                      <a:gd name="T31" fmla="*/ 409 h 415"/>
                      <a:gd name="T32" fmla="*/ 507 w 640"/>
                      <a:gd name="T33" fmla="*/ 412 h 415"/>
                      <a:gd name="T34" fmla="*/ 531 w 640"/>
                      <a:gd name="T35" fmla="*/ 415 h 415"/>
                      <a:gd name="T36" fmla="*/ 552 w 640"/>
                      <a:gd name="T37" fmla="*/ 412 h 415"/>
                      <a:gd name="T38" fmla="*/ 573 w 640"/>
                      <a:gd name="T39" fmla="*/ 409 h 415"/>
                      <a:gd name="T40" fmla="*/ 594 w 640"/>
                      <a:gd name="T41" fmla="*/ 400 h 415"/>
                      <a:gd name="T42" fmla="*/ 608 w 640"/>
                      <a:gd name="T43" fmla="*/ 388 h 415"/>
                      <a:gd name="T44" fmla="*/ 608 w 640"/>
                      <a:gd name="T45" fmla="*/ 388 h 415"/>
                      <a:gd name="T46" fmla="*/ 622 w 640"/>
                      <a:gd name="T47" fmla="*/ 376 h 415"/>
                      <a:gd name="T48" fmla="*/ 633 w 640"/>
                      <a:gd name="T49" fmla="*/ 361 h 415"/>
                      <a:gd name="T50" fmla="*/ 636 w 640"/>
                      <a:gd name="T51" fmla="*/ 346 h 415"/>
                      <a:gd name="T52" fmla="*/ 640 w 640"/>
                      <a:gd name="T53" fmla="*/ 331 h 415"/>
                      <a:gd name="T54" fmla="*/ 636 w 640"/>
                      <a:gd name="T55" fmla="*/ 313 h 415"/>
                      <a:gd name="T56" fmla="*/ 629 w 640"/>
                      <a:gd name="T57" fmla="*/ 296 h 415"/>
                      <a:gd name="T58" fmla="*/ 622 w 640"/>
                      <a:gd name="T59" fmla="*/ 281 h 415"/>
                      <a:gd name="T60" fmla="*/ 612 w 640"/>
                      <a:gd name="T61" fmla="*/ 263 h 415"/>
                      <a:gd name="T62" fmla="*/ 580 w 640"/>
                      <a:gd name="T63" fmla="*/ 230 h 415"/>
                      <a:gd name="T64" fmla="*/ 542 w 640"/>
                      <a:gd name="T65" fmla="*/ 197 h 415"/>
                      <a:gd name="T66" fmla="*/ 500 w 640"/>
                      <a:gd name="T67" fmla="*/ 170 h 415"/>
                      <a:gd name="T68" fmla="*/ 454 w 640"/>
                      <a:gd name="T69" fmla="*/ 143 h 415"/>
                      <a:gd name="T70" fmla="*/ 454 w 640"/>
                      <a:gd name="T71" fmla="*/ 143 h 415"/>
                      <a:gd name="T72" fmla="*/ 381 w 640"/>
                      <a:gd name="T73" fmla="*/ 107 h 415"/>
                      <a:gd name="T74" fmla="*/ 360 w 640"/>
                      <a:gd name="T75" fmla="*/ 95 h 415"/>
                      <a:gd name="T76" fmla="*/ 349 w 640"/>
                      <a:gd name="T77" fmla="*/ 84 h 415"/>
                      <a:gd name="T78" fmla="*/ 342 w 640"/>
                      <a:gd name="T79" fmla="*/ 72 h 415"/>
                      <a:gd name="T80" fmla="*/ 339 w 640"/>
                      <a:gd name="T81" fmla="*/ 60 h 415"/>
                      <a:gd name="T82" fmla="*/ 339 w 640"/>
                      <a:gd name="T83" fmla="*/ 30 h 415"/>
                      <a:gd name="T84" fmla="*/ 339 w 640"/>
                      <a:gd name="T85" fmla="*/ 30 h 415"/>
                      <a:gd name="T86" fmla="*/ 339 w 640"/>
                      <a:gd name="T87" fmla="*/ 21 h 415"/>
                      <a:gd name="T88" fmla="*/ 335 w 640"/>
                      <a:gd name="T89" fmla="*/ 15 h 415"/>
                      <a:gd name="T90" fmla="*/ 328 w 640"/>
                      <a:gd name="T91" fmla="*/ 9 h 415"/>
                      <a:gd name="T92" fmla="*/ 318 w 640"/>
                      <a:gd name="T93" fmla="*/ 6 h 415"/>
                      <a:gd name="T94" fmla="*/ 293 w 640"/>
                      <a:gd name="T95" fmla="*/ 0 h 415"/>
                      <a:gd name="T96" fmla="*/ 262 w 640"/>
                      <a:gd name="T97" fmla="*/ 3 h 415"/>
                      <a:gd name="T98" fmla="*/ 230 w 640"/>
                      <a:gd name="T99" fmla="*/ 6 h 415"/>
                      <a:gd name="T100" fmla="*/ 199 w 640"/>
                      <a:gd name="T101" fmla="*/ 12 h 415"/>
                      <a:gd name="T102" fmla="*/ 150 w 640"/>
                      <a:gd name="T103" fmla="*/ 21 h 415"/>
                      <a:gd name="T104" fmla="*/ 150 w 640"/>
                      <a:gd name="T105" fmla="*/ 21 h 415"/>
                      <a:gd name="T106" fmla="*/ 0 w 640"/>
                      <a:gd name="T107" fmla="*/ 45 h 415"/>
                      <a:gd name="T108" fmla="*/ 0 w 640"/>
                      <a:gd name="T109" fmla="*/ 45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0" h="415">
                        <a:moveTo>
                          <a:pt x="0" y="45"/>
                        </a:moveTo>
                        <a:lnTo>
                          <a:pt x="0" y="45"/>
                        </a:lnTo>
                        <a:lnTo>
                          <a:pt x="10" y="75"/>
                        </a:lnTo>
                        <a:lnTo>
                          <a:pt x="21" y="101"/>
                        </a:lnTo>
                        <a:lnTo>
                          <a:pt x="35" y="128"/>
                        </a:lnTo>
                        <a:lnTo>
                          <a:pt x="59" y="161"/>
                        </a:lnTo>
                        <a:lnTo>
                          <a:pt x="91" y="197"/>
                        </a:lnTo>
                        <a:lnTo>
                          <a:pt x="132" y="236"/>
                        </a:lnTo>
                        <a:lnTo>
                          <a:pt x="188" y="272"/>
                        </a:lnTo>
                        <a:lnTo>
                          <a:pt x="188" y="272"/>
                        </a:lnTo>
                        <a:lnTo>
                          <a:pt x="248" y="310"/>
                        </a:lnTo>
                        <a:lnTo>
                          <a:pt x="311" y="343"/>
                        </a:lnTo>
                        <a:lnTo>
                          <a:pt x="370" y="373"/>
                        </a:lnTo>
                        <a:lnTo>
                          <a:pt x="430" y="394"/>
                        </a:lnTo>
                        <a:lnTo>
                          <a:pt x="454" y="403"/>
                        </a:lnTo>
                        <a:lnTo>
                          <a:pt x="482" y="409"/>
                        </a:lnTo>
                        <a:lnTo>
                          <a:pt x="507" y="412"/>
                        </a:lnTo>
                        <a:lnTo>
                          <a:pt x="531" y="415"/>
                        </a:lnTo>
                        <a:lnTo>
                          <a:pt x="552" y="412"/>
                        </a:lnTo>
                        <a:lnTo>
                          <a:pt x="573" y="409"/>
                        </a:lnTo>
                        <a:lnTo>
                          <a:pt x="594" y="400"/>
                        </a:lnTo>
                        <a:lnTo>
                          <a:pt x="608" y="388"/>
                        </a:lnTo>
                        <a:lnTo>
                          <a:pt x="608" y="388"/>
                        </a:lnTo>
                        <a:lnTo>
                          <a:pt x="622" y="376"/>
                        </a:lnTo>
                        <a:lnTo>
                          <a:pt x="633" y="361"/>
                        </a:lnTo>
                        <a:lnTo>
                          <a:pt x="636" y="346"/>
                        </a:lnTo>
                        <a:lnTo>
                          <a:pt x="640" y="331"/>
                        </a:lnTo>
                        <a:lnTo>
                          <a:pt x="636" y="313"/>
                        </a:lnTo>
                        <a:lnTo>
                          <a:pt x="629" y="296"/>
                        </a:lnTo>
                        <a:lnTo>
                          <a:pt x="622" y="281"/>
                        </a:lnTo>
                        <a:lnTo>
                          <a:pt x="612" y="263"/>
                        </a:lnTo>
                        <a:lnTo>
                          <a:pt x="580" y="230"/>
                        </a:lnTo>
                        <a:lnTo>
                          <a:pt x="542" y="197"/>
                        </a:lnTo>
                        <a:lnTo>
                          <a:pt x="500" y="170"/>
                        </a:lnTo>
                        <a:lnTo>
                          <a:pt x="454" y="143"/>
                        </a:lnTo>
                        <a:lnTo>
                          <a:pt x="454" y="143"/>
                        </a:lnTo>
                        <a:lnTo>
                          <a:pt x="381" y="107"/>
                        </a:lnTo>
                        <a:lnTo>
                          <a:pt x="360" y="95"/>
                        </a:lnTo>
                        <a:lnTo>
                          <a:pt x="349" y="84"/>
                        </a:lnTo>
                        <a:lnTo>
                          <a:pt x="342" y="72"/>
                        </a:lnTo>
                        <a:lnTo>
                          <a:pt x="339" y="60"/>
                        </a:lnTo>
                        <a:lnTo>
                          <a:pt x="339" y="30"/>
                        </a:lnTo>
                        <a:lnTo>
                          <a:pt x="339" y="30"/>
                        </a:lnTo>
                        <a:lnTo>
                          <a:pt x="339" y="21"/>
                        </a:lnTo>
                        <a:lnTo>
                          <a:pt x="335" y="15"/>
                        </a:lnTo>
                        <a:lnTo>
                          <a:pt x="328" y="9"/>
                        </a:lnTo>
                        <a:lnTo>
                          <a:pt x="318" y="6"/>
                        </a:lnTo>
                        <a:lnTo>
                          <a:pt x="293" y="0"/>
                        </a:lnTo>
                        <a:lnTo>
                          <a:pt x="262" y="3"/>
                        </a:lnTo>
                        <a:lnTo>
                          <a:pt x="230" y="6"/>
                        </a:lnTo>
                        <a:lnTo>
                          <a:pt x="199" y="12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1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149815" y="2357153"/>
                    <a:ext cx="1022350" cy="658813"/>
                  </a:xfrm>
                  <a:custGeom>
                    <a:avLst/>
                    <a:gdLst>
                      <a:gd name="T0" fmla="*/ 154 w 644"/>
                      <a:gd name="T1" fmla="*/ 18 h 415"/>
                      <a:gd name="T2" fmla="*/ 4 w 644"/>
                      <a:gd name="T3" fmla="*/ 54 h 415"/>
                      <a:gd name="T4" fmla="*/ 18 w 644"/>
                      <a:gd name="T5" fmla="*/ 89 h 415"/>
                      <a:gd name="T6" fmla="*/ 46 w 644"/>
                      <a:gd name="T7" fmla="*/ 143 h 415"/>
                      <a:gd name="T8" fmla="*/ 102 w 644"/>
                      <a:gd name="T9" fmla="*/ 206 h 415"/>
                      <a:gd name="T10" fmla="*/ 189 w 644"/>
                      <a:gd name="T11" fmla="*/ 275 h 415"/>
                      <a:gd name="T12" fmla="*/ 245 w 644"/>
                      <a:gd name="T13" fmla="*/ 305 h 415"/>
                      <a:gd name="T14" fmla="*/ 360 w 644"/>
                      <a:gd name="T15" fmla="*/ 367 h 415"/>
                      <a:gd name="T16" fmla="*/ 448 w 644"/>
                      <a:gd name="T17" fmla="*/ 400 h 415"/>
                      <a:gd name="T18" fmla="*/ 504 w 644"/>
                      <a:gd name="T19" fmla="*/ 412 h 415"/>
                      <a:gd name="T20" fmla="*/ 553 w 644"/>
                      <a:gd name="T21" fmla="*/ 415 h 415"/>
                      <a:gd name="T22" fmla="*/ 598 w 644"/>
                      <a:gd name="T23" fmla="*/ 403 h 415"/>
                      <a:gd name="T24" fmla="*/ 616 w 644"/>
                      <a:gd name="T25" fmla="*/ 391 h 415"/>
                      <a:gd name="T26" fmla="*/ 640 w 644"/>
                      <a:gd name="T27" fmla="*/ 358 h 415"/>
                      <a:gd name="T28" fmla="*/ 644 w 644"/>
                      <a:gd name="T29" fmla="*/ 319 h 415"/>
                      <a:gd name="T30" fmla="*/ 637 w 644"/>
                      <a:gd name="T31" fmla="*/ 296 h 415"/>
                      <a:gd name="T32" fmla="*/ 602 w 644"/>
                      <a:gd name="T33" fmla="*/ 245 h 415"/>
                      <a:gd name="T34" fmla="*/ 553 w 644"/>
                      <a:gd name="T35" fmla="*/ 200 h 415"/>
                      <a:gd name="T36" fmla="*/ 490 w 644"/>
                      <a:gd name="T37" fmla="*/ 161 h 415"/>
                      <a:gd name="T38" fmla="*/ 458 w 644"/>
                      <a:gd name="T39" fmla="*/ 143 h 415"/>
                      <a:gd name="T40" fmla="*/ 371 w 644"/>
                      <a:gd name="T41" fmla="*/ 98 h 415"/>
                      <a:gd name="T42" fmla="*/ 350 w 644"/>
                      <a:gd name="T43" fmla="*/ 78 h 415"/>
                      <a:gd name="T44" fmla="*/ 343 w 644"/>
                      <a:gd name="T45" fmla="*/ 39 h 415"/>
                      <a:gd name="T46" fmla="*/ 346 w 644"/>
                      <a:gd name="T47" fmla="*/ 30 h 415"/>
                      <a:gd name="T48" fmla="*/ 336 w 644"/>
                      <a:gd name="T49" fmla="*/ 9 h 415"/>
                      <a:gd name="T50" fmla="*/ 322 w 644"/>
                      <a:gd name="T51" fmla="*/ 3 h 415"/>
                      <a:gd name="T52" fmla="*/ 283 w 644"/>
                      <a:gd name="T53" fmla="*/ 0 h 415"/>
                      <a:gd name="T54" fmla="*/ 217 w 644"/>
                      <a:gd name="T55" fmla="*/ 6 h 415"/>
                      <a:gd name="T56" fmla="*/ 175 w 644"/>
                      <a:gd name="T57" fmla="*/ 15 h 415"/>
                      <a:gd name="T58" fmla="*/ 175 w 644"/>
                      <a:gd name="T59" fmla="*/ 18 h 415"/>
                      <a:gd name="T60" fmla="*/ 213 w 644"/>
                      <a:gd name="T61" fmla="*/ 9 h 415"/>
                      <a:gd name="T62" fmla="*/ 283 w 644"/>
                      <a:gd name="T63" fmla="*/ 3 h 415"/>
                      <a:gd name="T64" fmla="*/ 322 w 644"/>
                      <a:gd name="T65" fmla="*/ 6 h 415"/>
                      <a:gd name="T66" fmla="*/ 332 w 644"/>
                      <a:gd name="T67" fmla="*/ 12 h 415"/>
                      <a:gd name="T68" fmla="*/ 343 w 644"/>
                      <a:gd name="T69" fmla="*/ 30 h 415"/>
                      <a:gd name="T70" fmla="*/ 343 w 644"/>
                      <a:gd name="T71" fmla="*/ 39 h 415"/>
                      <a:gd name="T72" fmla="*/ 346 w 644"/>
                      <a:gd name="T73" fmla="*/ 78 h 415"/>
                      <a:gd name="T74" fmla="*/ 367 w 644"/>
                      <a:gd name="T75" fmla="*/ 98 h 415"/>
                      <a:gd name="T76" fmla="*/ 458 w 644"/>
                      <a:gd name="T77" fmla="*/ 146 h 415"/>
                      <a:gd name="T78" fmla="*/ 486 w 644"/>
                      <a:gd name="T79" fmla="*/ 161 h 415"/>
                      <a:gd name="T80" fmla="*/ 549 w 644"/>
                      <a:gd name="T81" fmla="*/ 200 h 415"/>
                      <a:gd name="T82" fmla="*/ 598 w 644"/>
                      <a:gd name="T83" fmla="*/ 248 h 415"/>
                      <a:gd name="T84" fmla="*/ 633 w 644"/>
                      <a:gd name="T85" fmla="*/ 296 h 415"/>
                      <a:gd name="T86" fmla="*/ 640 w 644"/>
                      <a:gd name="T87" fmla="*/ 322 h 415"/>
                      <a:gd name="T88" fmla="*/ 637 w 644"/>
                      <a:gd name="T89" fmla="*/ 358 h 415"/>
                      <a:gd name="T90" fmla="*/ 612 w 644"/>
                      <a:gd name="T91" fmla="*/ 388 h 415"/>
                      <a:gd name="T92" fmla="*/ 595 w 644"/>
                      <a:gd name="T93" fmla="*/ 400 h 415"/>
                      <a:gd name="T94" fmla="*/ 553 w 644"/>
                      <a:gd name="T95" fmla="*/ 412 h 415"/>
                      <a:gd name="T96" fmla="*/ 504 w 644"/>
                      <a:gd name="T97" fmla="*/ 412 h 415"/>
                      <a:gd name="T98" fmla="*/ 448 w 644"/>
                      <a:gd name="T99" fmla="*/ 400 h 415"/>
                      <a:gd name="T100" fmla="*/ 364 w 644"/>
                      <a:gd name="T101" fmla="*/ 364 h 415"/>
                      <a:gd name="T102" fmla="*/ 245 w 644"/>
                      <a:gd name="T103" fmla="*/ 305 h 415"/>
                      <a:gd name="T104" fmla="*/ 192 w 644"/>
                      <a:gd name="T105" fmla="*/ 272 h 415"/>
                      <a:gd name="T106" fmla="*/ 102 w 644"/>
                      <a:gd name="T107" fmla="*/ 203 h 415"/>
                      <a:gd name="T108" fmla="*/ 49 w 644"/>
                      <a:gd name="T109" fmla="*/ 140 h 415"/>
                      <a:gd name="T110" fmla="*/ 21 w 644"/>
                      <a:gd name="T111" fmla="*/ 89 h 415"/>
                      <a:gd name="T112" fmla="*/ 7 w 644"/>
                      <a:gd name="T113" fmla="*/ 54 h 415"/>
                      <a:gd name="T114" fmla="*/ 4 w 644"/>
                      <a:gd name="T115" fmla="*/ 48 h 415"/>
                      <a:gd name="T116" fmla="*/ 154 w 644"/>
                      <a:gd name="T117" fmla="*/ 21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44" h="415">
                        <a:moveTo>
                          <a:pt x="175" y="15"/>
                        </a:moveTo>
                        <a:lnTo>
                          <a:pt x="154" y="18"/>
                        </a:lnTo>
                        <a:lnTo>
                          <a:pt x="0" y="45"/>
                        </a:lnTo>
                        <a:lnTo>
                          <a:pt x="4" y="54"/>
                        </a:lnTo>
                        <a:lnTo>
                          <a:pt x="4" y="54"/>
                        </a:lnTo>
                        <a:lnTo>
                          <a:pt x="18" y="89"/>
                        </a:lnTo>
                        <a:lnTo>
                          <a:pt x="28" y="113"/>
                        </a:lnTo>
                        <a:lnTo>
                          <a:pt x="46" y="143"/>
                        </a:lnTo>
                        <a:lnTo>
                          <a:pt x="70" y="173"/>
                        </a:lnTo>
                        <a:lnTo>
                          <a:pt x="102" y="206"/>
                        </a:lnTo>
                        <a:lnTo>
                          <a:pt x="140" y="239"/>
                        </a:lnTo>
                        <a:lnTo>
                          <a:pt x="189" y="275"/>
                        </a:lnTo>
                        <a:lnTo>
                          <a:pt x="189" y="275"/>
                        </a:lnTo>
                        <a:lnTo>
                          <a:pt x="245" y="305"/>
                        </a:lnTo>
                        <a:lnTo>
                          <a:pt x="301" y="337"/>
                        </a:lnTo>
                        <a:lnTo>
                          <a:pt x="360" y="367"/>
                        </a:lnTo>
                        <a:lnTo>
                          <a:pt x="420" y="391"/>
                        </a:lnTo>
                        <a:lnTo>
                          <a:pt x="448" y="400"/>
                        </a:lnTo>
                        <a:lnTo>
                          <a:pt x="476" y="409"/>
                        </a:lnTo>
                        <a:lnTo>
                          <a:pt x="504" y="412"/>
                        </a:lnTo>
                        <a:lnTo>
                          <a:pt x="528" y="415"/>
                        </a:lnTo>
                        <a:lnTo>
                          <a:pt x="553" y="415"/>
                        </a:lnTo>
                        <a:lnTo>
                          <a:pt x="577" y="409"/>
                        </a:lnTo>
                        <a:lnTo>
                          <a:pt x="598" y="403"/>
                        </a:lnTo>
                        <a:lnTo>
                          <a:pt x="616" y="391"/>
                        </a:lnTo>
                        <a:lnTo>
                          <a:pt x="616" y="391"/>
                        </a:lnTo>
                        <a:lnTo>
                          <a:pt x="630" y="376"/>
                        </a:lnTo>
                        <a:lnTo>
                          <a:pt x="640" y="358"/>
                        </a:lnTo>
                        <a:lnTo>
                          <a:pt x="644" y="340"/>
                        </a:lnTo>
                        <a:lnTo>
                          <a:pt x="644" y="319"/>
                        </a:lnTo>
                        <a:lnTo>
                          <a:pt x="644" y="319"/>
                        </a:lnTo>
                        <a:lnTo>
                          <a:pt x="637" y="296"/>
                        </a:lnTo>
                        <a:lnTo>
                          <a:pt x="623" y="272"/>
                        </a:lnTo>
                        <a:lnTo>
                          <a:pt x="602" y="245"/>
                        </a:lnTo>
                        <a:lnTo>
                          <a:pt x="577" y="221"/>
                        </a:lnTo>
                        <a:lnTo>
                          <a:pt x="553" y="200"/>
                        </a:lnTo>
                        <a:lnTo>
                          <a:pt x="521" y="179"/>
                        </a:lnTo>
                        <a:lnTo>
                          <a:pt x="490" y="161"/>
                        </a:lnTo>
                        <a:lnTo>
                          <a:pt x="458" y="143"/>
                        </a:lnTo>
                        <a:lnTo>
                          <a:pt x="458" y="143"/>
                        </a:lnTo>
                        <a:lnTo>
                          <a:pt x="392" y="110"/>
                        </a:lnTo>
                        <a:lnTo>
                          <a:pt x="371" y="98"/>
                        </a:lnTo>
                        <a:lnTo>
                          <a:pt x="357" y="86"/>
                        </a:lnTo>
                        <a:lnTo>
                          <a:pt x="350" y="78"/>
                        </a:lnTo>
                        <a:lnTo>
                          <a:pt x="343" y="66"/>
                        </a:lnTo>
                        <a:lnTo>
                          <a:pt x="343" y="39"/>
                        </a:lnTo>
                        <a:lnTo>
                          <a:pt x="346" y="30"/>
                        </a:lnTo>
                        <a:lnTo>
                          <a:pt x="346" y="30"/>
                        </a:lnTo>
                        <a:lnTo>
                          <a:pt x="343" y="18"/>
                        </a:lnTo>
                        <a:lnTo>
                          <a:pt x="336" y="9"/>
                        </a:lnTo>
                        <a:lnTo>
                          <a:pt x="336" y="9"/>
                        </a:lnTo>
                        <a:lnTo>
                          <a:pt x="322" y="3"/>
                        </a:lnTo>
                        <a:lnTo>
                          <a:pt x="304" y="0"/>
                        </a:lnTo>
                        <a:lnTo>
                          <a:pt x="283" y="0"/>
                        </a:lnTo>
                        <a:lnTo>
                          <a:pt x="262" y="0"/>
                        </a:lnTo>
                        <a:lnTo>
                          <a:pt x="217" y="6"/>
                        </a:lnTo>
                        <a:lnTo>
                          <a:pt x="175" y="15"/>
                        </a:lnTo>
                        <a:lnTo>
                          <a:pt x="175" y="15"/>
                        </a:lnTo>
                        <a:close/>
                        <a:moveTo>
                          <a:pt x="154" y="21"/>
                        </a:moveTo>
                        <a:lnTo>
                          <a:pt x="175" y="18"/>
                        </a:lnTo>
                        <a:lnTo>
                          <a:pt x="175" y="18"/>
                        </a:lnTo>
                        <a:lnTo>
                          <a:pt x="213" y="9"/>
                        </a:lnTo>
                        <a:lnTo>
                          <a:pt x="262" y="3"/>
                        </a:lnTo>
                        <a:lnTo>
                          <a:pt x="283" y="3"/>
                        </a:lnTo>
                        <a:lnTo>
                          <a:pt x="304" y="3"/>
                        </a:lnTo>
                        <a:lnTo>
                          <a:pt x="322" y="6"/>
                        </a:lnTo>
                        <a:lnTo>
                          <a:pt x="332" y="12"/>
                        </a:lnTo>
                        <a:lnTo>
                          <a:pt x="332" y="12"/>
                        </a:lnTo>
                        <a:lnTo>
                          <a:pt x="339" y="18"/>
                        </a:lnTo>
                        <a:lnTo>
                          <a:pt x="343" y="30"/>
                        </a:lnTo>
                        <a:lnTo>
                          <a:pt x="343" y="39"/>
                        </a:lnTo>
                        <a:lnTo>
                          <a:pt x="343" y="39"/>
                        </a:lnTo>
                        <a:lnTo>
                          <a:pt x="343" y="66"/>
                        </a:lnTo>
                        <a:lnTo>
                          <a:pt x="346" y="78"/>
                        </a:lnTo>
                        <a:lnTo>
                          <a:pt x="353" y="86"/>
                        </a:lnTo>
                        <a:lnTo>
                          <a:pt x="367" y="98"/>
                        </a:lnTo>
                        <a:lnTo>
                          <a:pt x="388" y="110"/>
                        </a:lnTo>
                        <a:lnTo>
                          <a:pt x="458" y="146"/>
                        </a:lnTo>
                        <a:lnTo>
                          <a:pt x="458" y="146"/>
                        </a:lnTo>
                        <a:lnTo>
                          <a:pt x="486" y="161"/>
                        </a:lnTo>
                        <a:lnTo>
                          <a:pt x="518" y="179"/>
                        </a:lnTo>
                        <a:lnTo>
                          <a:pt x="549" y="200"/>
                        </a:lnTo>
                        <a:lnTo>
                          <a:pt x="577" y="224"/>
                        </a:lnTo>
                        <a:lnTo>
                          <a:pt x="598" y="248"/>
                        </a:lnTo>
                        <a:lnTo>
                          <a:pt x="619" y="272"/>
                        </a:lnTo>
                        <a:lnTo>
                          <a:pt x="633" y="296"/>
                        </a:lnTo>
                        <a:lnTo>
                          <a:pt x="640" y="322"/>
                        </a:lnTo>
                        <a:lnTo>
                          <a:pt x="640" y="322"/>
                        </a:lnTo>
                        <a:lnTo>
                          <a:pt x="640" y="340"/>
                        </a:lnTo>
                        <a:lnTo>
                          <a:pt x="637" y="358"/>
                        </a:lnTo>
                        <a:lnTo>
                          <a:pt x="626" y="373"/>
                        </a:lnTo>
                        <a:lnTo>
                          <a:pt x="612" y="388"/>
                        </a:lnTo>
                        <a:lnTo>
                          <a:pt x="612" y="388"/>
                        </a:lnTo>
                        <a:lnTo>
                          <a:pt x="595" y="400"/>
                        </a:lnTo>
                        <a:lnTo>
                          <a:pt x="574" y="409"/>
                        </a:lnTo>
                        <a:lnTo>
                          <a:pt x="553" y="412"/>
                        </a:lnTo>
                        <a:lnTo>
                          <a:pt x="528" y="412"/>
                        </a:lnTo>
                        <a:lnTo>
                          <a:pt x="504" y="412"/>
                        </a:lnTo>
                        <a:lnTo>
                          <a:pt x="476" y="406"/>
                        </a:lnTo>
                        <a:lnTo>
                          <a:pt x="448" y="400"/>
                        </a:lnTo>
                        <a:lnTo>
                          <a:pt x="420" y="391"/>
                        </a:lnTo>
                        <a:lnTo>
                          <a:pt x="364" y="364"/>
                        </a:lnTo>
                        <a:lnTo>
                          <a:pt x="304" y="337"/>
                        </a:lnTo>
                        <a:lnTo>
                          <a:pt x="245" y="305"/>
                        </a:lnTo>
                        <a:lnTo>
                          <a:pt x="192" y="272"/>
                        </a:lnTo>
                        <a:lnTo>
                          <a:pt x="192" y="272"/>
                        </a:lnTo>
                        <a:lnTo>
                          <a:pt x="143" y="239"/>
                        </a:lnTo>
                        <a:lnTo>
                          <a:pt x="102" y="203"/>
                        </a:lnTo>
                        <a:lnTo>
                          <a:pt x="70" y="170"/>
                        </a:lnTo>
                        <a:lnTo>
                          <a:pt x="49" y="140"/>
                        </a:lnTo>
                        <a:lnTo>
                          <a:pt x="32" y="113"/>
                        </a:lnTo>
                        <a:lnTo>
                          <a:pt x="21" y="89"/>
                        </a:lnTo>
                        <a:lnTo>
                          <a:pt x="7" y="54"/>
                        </a:lnTo>
                        <a:lnTo>
                          <a:pt x="7" y="54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154" y="21"/>
                        </a:lnTo>
                        <a:lnTo>
                          <a:pt x="15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" name="Freeform 63"/>
                  <p:cNvSpPr>
                    <a:spLocks/>
                  </p:cNvSpPr>
                  <p:nvPr/>
                </p:nvSpPr>
                <p:spPr bwMode="auto">
                  <a:xfrm>
                    <a:off x="3156165" y="2338103"/>
                    <a:ext cx="642938" cy="388938"/>
                  </a:xfrm>
                  <a:custGeom>
                    <a:avLst/>
                    <a:gdLst>
                      <a:gd name="T0" fmla="*/ 181 w 405"/>
                      <a:gd name="T1" fmla="*/ 15 h 245"/>
                      <a:gd name="T2" fmla="*/ 213 w 405"/>
                      <a:gd name="T3" fmla="*/ 9 h 245"/>
                      <a:gd name="T4" fmla="*/ 241 w 405"/>
                      <a:gd name="T5" fmla="*/ 3 h 245"/>
                      <a:gd name="T6" fmla="*/ 269 w 405"/>
                      <a:gd name="T7" fmla="*/ 0 h 245"/>
                      <a:gd name="T8" fmla="*/ 293 w 405"/>
                      <a:gd name="T9" fmla="*/ 3 h 245"/>
                      <a:gd name="T10" fmla="*/ 318 w 405"/>
                      <a:gd name="T11" fmla="*/ 6 h 245"/>
                      <a:gd name="T12" fmla="*/ 342 w 405"/>
                      <a:gd name="T13" fmla="*/ 9 h 245"/>
                      <a:gd name="T14" fmla="*/ 360 w 405"/>
                      <a:gd name="T15" fmla="*/ 18 h 245"/>
                      <a:gd name="T16" fmla="*/ 377 w 405"/>
                      <a:gd name="T17" fmla="*/ 27 h 245"/>
                      <a:gd name="T18" fmla="*/ 391 w 405"/>
                      <a:gd name="T19" fmla="*/ 42 h 245"/>
                      <a:gd name="T20" fmla="*/ 402 w 405"/>
                      <a:gd name="T21" fmla="*/ 57 h 245"/>
                      <a:gd name="T22" fmla="*/ 405 w 405"/>
                      <a:gd name="T23" fmla="*/ 75 h 245"/>
                      <a:gd name="T24" fmla="*/ 402 w 405"/>
                      <a:gd name="T25" fmla="*/ 93 h 245"/>
                      <a:gd name="T26" fmla="*/ 395 w 405"/>
                      <a:gd name="T27" fmla="*/ 110 h 245"/>
                      <a:gd name="T28" fmla="*/ 388 w 405"/>
                      <a:gd name="T29" fmla="*/ 128 h 245"/>
                      <a:gd name="T30" fmla="*/ 374 w 405"/>
                      <a:gd name="T31" fmla="*/ 146 h 245"/>
                      <a:gd name="T32" fmla="*/ 356 w 405"/>
                      <a:gd name="T33" fmla="*/ 161 h 245"/>
                      <a:gd name="T34" fmla="*/ 335 w 405"/>
                      <a:gd name="T35" fmla="*/ 176 h 245"/>
                      <a:gd name="T36" fmla="*/ 311 w 405"/>
                      <a:gd name="T37" fmla="*/ 191 h 245"/>
                      <a:gd name="T38" fmla="*/ 286 w 405"/>
                      <a:gd name="T39" fmla="*/ 206 h 245"/>
                      <a:gd name="T40" fmla="*/ 258 w 405"/>
                      <a:gd name="T41" fmla="*/ 218 h 245"/>
                      <a:gd name="T42" fmla="*/ 230 w 405"/>
                      <a:gd name="T43" fmla="*/ 227 h 245"/>
                      <a:gd name="T44" fmla="*/ 199 w 405"/>
                      <a:gd name="T45" fmla="*/ 236 h 245"/>
                      <a:gd name="T46" fmla="*/ 171 w 405"/>
                      <a:gd name="T47" fmla="*/ 242 h 245"/>
                      <a:gd name="T48" fmla="*/ 143 w 405"/>
                      <a:gd name="T49" fmla="*/ 245 h 245"/>
                      <a:gd name="T50" fmla="*/ 115 w 405"/>
                      <a:gd name="T51" fmla="*/ 245 h 245"/>
                      <a:gd name="T52" fmla="*/ 91 w 405"/>
                      <a:gd name="T53" fmla="*/ 242 h 245"/>
                      <a:gd name="T54" fmla="*/ 70 w 405"/>
                      <a:gd name="T55" fmla="*/ 239 h 245"/>
                      <a:gd name="T56" fmla="*/ 49 w 405"/>
                      <a:gd name="T57" fmla="*/ 233 h 245"/>
                      <a:gd name="T58" fmla="*/ 31 w 405"/>
                      <a:gd name="T59" fmla="*/ 221 h 245"/>
                      <a:gd name="T60" fmla="*/ 14 w 405"/>
                      <a:gd name="T61" fmla="*/ 209 h 245"/>
                      <a:gd name="T62" fmla="*/ 3 w 405"/>
                      <a:gd name="T63" fmla="*/ 194 h 245"/>
                      <a:gd name="T64" fmla="*/ 0 w 405"/>
                      <a:gd name="T65" fmla="*/ 179 h 245"/>
                      <a:gd name="T66" fmla="*/ 0 w 405"/>
                      <a:gd name="T67" fmla="*/ 161 h 245"/>
                      <a:gd name="T68" fmla="*/ 3 w 405"/>
                      <a:gd name="T69" fmla="*/ 143 h 245"/>
                      <a:gd name="T70" fmla="*/ 14 w 405"/>
                      <a:gd name="T71" fmla="*/ 125 h 245"/>
                      <a:gd name="T72" fmla="*/ 24 w 405"/>
                      <a:gd name="T73" fmla="*/ 107 h 245"/>
                      <a:gd name="T74" fmla="*/ 42 w 405"/>
                      <a:gd name="T75" fmla="*/ 90 h 245"/>
                      <a:gd name="T76" fmla="*/ 59 w 405"/>
                      <a:gd name="T77" fmla="*/ 75 h 245"/>
                      <a:gd name="T78" fmla="*/ 84 w 405"/>
                      <a:gd name="T79" fmla="*/ 60 h 245"/>
                      <a:gd name="T80" fmla="*/ 108 w 405"/>
                      <a:gd name="T81" fmla="*/ 45 h 245"/>
                      <a:gd name="T82" fmla="*/ 132 w 405"/>
                      <a:gd name="T83" fmla="*/ 33 h 245"/>
                      <a:gd name="T84" fmla="*/ 164 w 405"/>
                      <a:gd name="T85" fmla="*/ 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05" h="245">
                        <a:moveTo>
                          <a:pt x="164" y="21"/>
                        </a:moveTo>
                        <a:lnTo>
                          <a:pt x="171" y="18"/>
                        </a:lnTo>
                        <a:lnTo>
                          <a:pt x="181" y="15"/>
                        </a:lnTo>
                        <a:lnTo>
                          <a:pt x="192" y="12"/>
                        </a:lnTo>
                        <a:lnTo>
                          <a:pt x="202" y="9"/>
                        </a:lnTo>
                        <a:lnTo>
                          <a:pt x="213" y="9"/>
                        </a:lnTo>
                        <a:lnTo>
                          <a:pt x="220" y="6"/>
                        </a:lnTo>
                        <a:lnTo>
                          <a:pt x="230" y="6"/>
                        </a:lnTo>
                        <a:lnTo>
                          <a:pt x="241" y="3"/>
                        </a:lnTo>
                        <a:lnTo>
                          <a:pt x="251" y="3"/>
                        </a:lnTo>
                        <a:lnTo>
                          <a:pt x="258" y="3"/>
                        </a:lnTo>
                        <a:lnTo>
                          <a:pt x="269" y="0"/>
                        </a:lnTo>
                        <a:lnTo>
                          <a:pt x="276" y="0"/>
                        </a:lnTo>
                        <a:lnTo>
                          <a:pt x="286" y="0"/>
                        </a:lnTo>
                        <a:lnTo>
                          <a:pt x="293" y="3"/>
                        </a:lnTo>
                        <a:lnTo>
                          <a:pt x="304" y="3"/>
                        </a:lnTo>
                        <a:lnTo>
                          <a:pt x="311" y="3"/>
                        </a:lnTo>
                        <a:lnTo>
                          <a:pt x="318" y="6"/>
                        </a:lnTo>
                        <a:lnTo>
                          <a:pt x="328" y="6"/>
                        </a:lnTo>
                        <a:lnTo>
                          <a:pt x="335" y="9"/>
                        </a:lnTo>
                        <a:lnTo>
                          <a:pt x="342" y="9"/>
                        </a:lnTo>
                        <a:lnTo>
                          <a:pt x="349" y="12"/>
                        </a:lnTo>
                        <a:lnTo>
                          <a:pt x="356" y="15"/>
                        </a:lnTo>
                        <a:lnTo>
                          <a:pt x="360" y="18"/>
                        </a:lnTo>
                        <a:lnTo>
                          <a:pt x="367" y="21"/>
                        </a:lnTo>
                        <a:lnTo>
                          <a:pt x="374" y="24"/>
                        </a:lnTo>
                        <a:lnTo>
                          <a:pt x="377" y="27"/>
                        </a:lnTo>
                        <a:lnTo>
                          <a:pt x="384" y="33"/>
                        </a:lnTo>
                        <a:lnTo>
                          <a:pt x="388" y="36"/>
                        </a:lnTo>
                        <a:lnTo>
                          <a:pt x="391" y="42"/>
                        </a:lnTo>
                        <a:lnTo>
                          <a:pt x="395" y="45"/>
                        </a:lnTo>
                        <a:lnTo>
                          <a:pt x="398" y="51"/>
                        </a:lnTo>
                        <a:lnTo>
                          <a:pt x="402" y="57"/>
                        </a:lnTo>
                        <a:lnTo>
                          <a:pt x="402" y="63"/>
                        </a:lnTo>
                        <a:lnTo>
                          <a:pt x="402" y="69"/>
                        </a:lnTo>
                        <a:lnTo>
                          <a:pt x="405" y="75"/>
                        </a:lnTo>
                        <a:lnTo>
                          <a:pt x="405" y="81"/>
                        </a:lnTo>
                        <a:lnTo>
                          <a:pt x="402" y="87"/>
                        </a:lnTo>
                        <a:lnTo>
                          <a:pt x="402" y="93"/>
                        </a:lnTo>
                        <a:lnTo>
                          <a:pt x="402" y="98"/>
                        </a:lnTo>
                        <a:lnTo>
                          <a:pt x="398" y="104"/>
                        </a:lnTo>
                        <a:lnTo>
                          <a:pt x="395" y="110"/>
                        </a:lnTo>
                        <a:lnTo>
                          <a:pt x="395" y="116"/>
                        </a:lnTo>
                        <a:lnTo>
                          <a:pt x="391" y="122"/>
                        </a:lnTo>
                        <a:lnTo>
                          <a:pt x="388" y="128"/>
                        </a:lnTo>
                        <a:lnTo>
                          <a:pt x="381" y="134"/>
                        </a:lnTo>
                        <a:lnTo>
                          <a:pt x="377" y="140"/>
                        </a:lnTo>
                        <a:lnTo>
                          <a:pt x="374" y="146"/>
                        </a:lnTo>
                        <a:lnTo>
                          <a:pt x="367" y="149"/>
                        </a:lnTo>
                        <a:lnTo>
                          <a:pt x="360" y="155"/>
                        </a:lnTo>
                        <a:lnTo>
                          <a:pt x="356" y="161"/>
                        </a:lnTo>
                        <a:lnTo>
                          <a:pt x="349" y="167"/>
                        </a:lnTo>
                        <a:lnTo>
                          <a:pt x="342" y="173"/>
                        </a:lnTo>
                        <a:lnTo>
                          <a:pt x="335" y="176"/>
                        </a:lnTo>
                        <a:lnTo>
                          <a:pt x="328" y="182"/>
                        </a:lnTo>
                        <a:lnTo>
                          <a:pt x="321" y="188"/>
                        </a:lnTo>
                        <a:lnTo>
                          <a:pt x="311" y="191"/>
                        </a:lnTo>
                        <a:lnTo>
                          <a:pt x="304" y="197"/>
                        </a:lnTo>
                        <a:lnTo>
                          <a:pt x="297" y="203"/>
                        </a:lnTo>
                        <a:lnTo>
                          <a:pt x="286" y="206"/>
                        </a:lnTo>
                        <a:lnTo>
                          <a:pt x="279" y="209"/>
                        </a:lnTo>
                        <a:lnTo>
                          <a:pt x="269" y="215"/>
                        </a:lnTo>
                        <a:lnTo>
                          <a:pt x="258" y="218"/>
                        </a:lnTo>
                        <a:lnTo>
                          <a:pt x="251" y="221"/>
                        </a:lnTo>
                        <a:lnTo>
                          <a:pt x="241" y="224"/>
                        </a:lnTo>
                        <a:lnTo>
                          <a:pt x="230" y="227"/>
                        </a:lnTo>
                        <a:lnTo>
                          <a:pt x="220" y="230"/>
                        </a:lnTo>
                        <a:lnTo>
                          <a:pt x="209" y="233"/>
                        </a:lnTo>
                        <a:lnTo>
                          <a:pt x="199" y="236"/>
                        </a:lnTo>
                        <a:lnTo>
                          <a:pt x="192" y="239"/>
                        </a:lnTo>
                        <a:lnTo>
                          <a:pt x="181" y="239"/>
                        </a:lnTo>
                        <a:lnTo>
                          <a:pt x="171" y="242"/>
                        </a:lnTo>
                        <a:lnTo>
                          <a:pt x="160" y="242"/>
                        </a:lnTo>
                        <a:lnTo>
                          <a:pt x="153" y="245"/>
                        </a:lnTo>
                        <a:lnTo>
                          <a:pt x="143" y="245"/>
                        </a:lnTo>
                        <a:lnTo>
                          <a:pt x="132" y="245"/>
                        </a:lnTo>
                        <a:lnTo>
                          <a:pt x="125" y="245"/>
                        </a:lnTo>
                        <a:lnTo>
                          <a:pt x="115" y="245"/>
                        </a:lnTo>
                        <a:lnTo>
                          <a:pt x="108" y="245"/>
                        </a:lnTo>
                        <a:lnTo>
                          <a:pt x="101" y="245"/>
                        </a:lnTo>
                        <a:lnTo>
                          <a:pt x="91" y="242"/>
                        </a:lnTo>
                        <a:lnTo>
                          <a:pt x="84" y="242"/>
                        </a:lnTo>
                        <a:lnTo>
                          <a:pt x="77" y="239"/>
                        </a:lnTo>
                        <a:lnTo>
                          <a:pt x="70" y="239"/>
                        </a:lnTo>
                        <a:lnTo>
                          <a:pt x="63" y="236"/>
                        </a:lnTo>
                        <a:lnTo>
                          <a:pt x="56" y="233"/>
                        </a:lnTo>
                        <a:lnTo>
                          <a:pt x="49" y="233"/>
                        </a:lnTo>
                        <a:lnTo>
                          <a:pt x="42" y="230"/>
                        </a:lnTo>
                        <a:lnTo>
                          <a:pt x="35" y="227"/>
                        </a:lnTo>
                        <a:lnTo>
                          <a:pt x="31" y="221"/>
                        </a:lnTo>
                        <a:lnTo>
                          <a:pt x="24" y="218"/>
                        </a:lnTo>
                        <a:lnTo>
                          <a:pt x="21" y="215"/>
                        </a:lnTo>
                        <a:lnTo>
                          <a:pt x="14" y="209"/>
                        </a:lnTo>
                        <a:lnTo>
                          <a:pt x="10" y="206"/>
                        </a:lnTo>
                        <a:lnTo>
                          <a:pt x="7" y="200"/>
                        </a:lnTo>
                        <a:lnTo>
                          <a:pt x="3" y="194"/>
                        </a:lnTo>
                        <a:lnTo>
                          <a:pt x="3" y="191"/>
                        </a:lnTo>
                        <a:lnTo>
                          <a:pt x="0" y="185"/>
                        </a:lnTo>
                        <a:lnTo>
                          <a:pt x="0" y="179"/>
                        </a:lnTo>
                        <a:lnTo>
                          <a:pt x="0" y="173"/>
                        </a:lnTo>
                        <a:lnTo>
                          <a:pt x="0" y="167"/>
                        </a:lnTo>
                        <a:lnTo>
                          <a:pt x="0" y="161"/>
                        </a:lnTo>
                        <a:lnTo>
                          <a:pt x="0" y="155"/>
                        </a:lnTo>
                        <a:lnTo>
                          <a:pt x="3" y="149"/>
                        </a:lnTo>
                        <a:lnTo>
                          <a:pt x="3" y="143"/>
                        </a:lnTo>
                        <a:lnTo>
                          <a:pt x="7" y="137"/>
                        </a:lnTo>
                        <a:lnTo>
                          <a:pt x="10" y="131"/>
                        </a:lnTo>
                        <a:lnTo>
                          <a:pt x="14" y="125"/>
                        </a:lnTo>
                        <a:lnTo>
                          <a:pt x="17" y="119"/>
                        </a:lnTo>
                        <a:lnTo>
                          <a:pt x="21" y="113"/>
                        </a:lnTo>
                        <a:lnTo>
                          <a:pt x="24" y="107"/>
                        </a:lnTo>
                        <a:lnTo>
                          <a:pt x="31" y="101"/>
                        </a:lnTo>
                        <a:lnTo>
                          <a:pt x="35" y="96"/>
                        </a:lnTo>
                        <a:lnTo>
                          <a:pt x="42" y="90"/>
                        </a:lnTo>
                        <a:lnTo>
                          <a:pt x="49" y="84"/>
                        </a:lnTo>
                        <a:lnTo>
                          <a:pt x="52" y="81"/>
                        </a:lnTo>
                        <a:lnTo>
                          <a:pt x="59" y="75"/>
                        </a:lnTo>
                        <a:lnTo>
                          <a:pt x="66" y="69"/>
                        </a:lnTo>
                        <a:lnTo>
                          <a:pt x="73" y="63"/>
                        </a:lnTo>
                        <a:lnTo>
                          <a:pt x="84" y="60"/>
                        </a:lnTo>
                        <a:lnTo>
                          <a:pt x="91" y="54"/>
                        </a:lnTo>
                        <a:lnTo>
                          <a:pt x="98" y="51"/>
                        </a:lnTo>
                        <a:lnTo>
                          <a:pt x="108" y="45"/>
                        </a:lnTo>
                        <a:lnTo>
                          <a:pt x="115" y="42"/>
                        </a:lnTo>
                        <a:lnTo>
                          <a:pt x="125" y="36"/>
                        </a:lnTo>
                        <a:lnTo>
                          <a:pt x="132" y="33"/>
                        </a:lnTo>
                        <a:lnTo>
                          <a:pt x="143" y="27"/>
                        </a:lnTo>
                        <a:lnTo>
                          <a:pt x="153" y="24"/>
                        </a:lnTo>
                        <a:lnTo>
                          <a:pt x="164" y="21"/>
                        </a:lnTo>
                        <a:lnTo>
                          <a:pt x="16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3" name="Freeform 64"/>
                  <p:cNvSpPr>
                    <a:spLocks/>
                  </p:cNvSpPr>
                  <p:nvPr/>
                </p:nvSpPr>
                <p:spPr bwMode="auto">
                  <a:xfrm>
                    <a:off x="3183152" y="2361915"/>
                    <a:ext cx="582613" cy="341313"/>
                  </a:xfrm>
                  <a:custGeom>
                    <a:avLst/>
                    <a:gdLst>
                      <a:gd name="T0" fmla="*/ 150 w 367"/>
                      <a:gd name="T1" fmla="*/ 21 h 215"/>
                      <a:gd name="T2" fmla="*/ 150 w 367"/>
                      <a:gd name="T3" fmla="*/ 21 h 215"/>
                      <a:gd name="T4" fmla="*/ 189 w 367"/>
                      <a:gd name="T5" fmla="*/ 9 h 215"/>
                      <a:gd name="T6" fmla="*/ 224 w 367"/>
                      <a:gd name="T7" fmla="*/ 3 h 215"/>
                      <a:gd name="T8" fmla="*/ 255 w 367"/>
                      <a:gd name="T9" fmla="*/ 0 h 215"/>
                      <a:gd name="T10" fmla="*/ 287 w 367"/>
                      <a:gd name="T11" fmla="*/ 3 h 215"/>
                      <a:gd name="T12" fmla="*/ 315 w 367"/>
                      <a:gd name="T13" fmla="*/ 9 h 215"/>
                      <a:gd name="T14" fmla="*/ 336 w 367"/>
                      <a:gd name="T15" fmla="*/ 18 h 215"/>
                      <a:gd name="T16" fmla="*/ 353 w 367"/>
                      <a:gd name="T17" fmla="*/ 33 h 215"/>
                      <a:gd name="T18" fmla="*/ 364 w 367"/>
                      <a:gd name="T19" fmla="*/ 48 h 215"/>
                      <a:gd name="T20" fmla="*/ 364 w 367"/>
                      <a:gd name="T21" fmla="*/ 48 h 215"/>
                      <a:gd name="T22" fmla="*/ 367 w 367"/>
                      <a:gd name="T23" fmla="*/ 66 h 215"/>
                      <a:gd name="T24" fmla="*/ 364 w 367"/>
                      <a:gd name="T25" fmla="*/ 86 h 215"/>
                      <a:gd name="T26" fmla="*/ 353 w 367"/>
                      <a:gd name="T27" fmla="*/ 107 h 215"/>
                      <a:gd name="T28" fmla="*/ 336 w 367"/>
                      <a:gd name="T29" fmla="*/ 128 h 215"/>
                      <a:gd name="T30" fmla="*/ 311 w 367"/>
                      <a:gd name="T31" fmla="*/ 149 h 215"/>
                      <a:gd name="T32" fmla="*/ 287 w 367"/>
                      <a:gd name="T33" fmla="*/ 167 h 215"/>
                      <a:gd name="T34" fmla="*/ 252 w 367"/>
                      <a:gd name="T35" fmla="*/ 182 h 215"/>
                      <a:gd name="T36" fmla="*/ 217 w 367"/>
                      <a:gd name="T37" fmla="*/ 197 h 215"/>
                      <a:gd name="T38" fmla="*/ 217 w 367"/>
                      <a:gd name="T39" fmla="*/ 197 h 215"/>
                      <a:gd name="T40" fmla="*/ 182 w 367"/>
                      <a:gd name="T41" fmla="*/ 206 h 215"/>
                      <a:gd name="T42" fmla="*/ 147 w 367"/>
                      <a:gd name="T43" fmla="*/ 212 h 215"/>
                      <a:gd name="T44" fmla="*/ 112 w 367"/>
                      <a:gd name="T45" fmla="*/ 215 h 215"/>
                      <a:gd name="T46" fmla="*/ 81 w 367"/>
                      <a:gd name="T47" fmla="*/ 215 h 215"/>
                      <a:gd name="T48" fmla="*/ 53 w 367"/>
                      <a:gd name="T49" fmla="*/ 209 h 215"/>
                      <a:gd name="T50" fmla="*/ 32 w 367"/>
                      <a:gd name="T51" fmla="*/ 197 h 215"/>
                      <a:gd name="T52" fmla="*/ 14 w 367"/>
                      <a:gd name="T53" fmla="*/ 185 h 215"/>
                      <a:gd name="T54" fmla="*/ 4 w 367"/>
                      <a:gd name="T55" fmla="*/ 167 h 215"/>
                      <a:gd name="T56" fmla="*/ 4 w 367"/>
                      <a:gd name="T57" fmla="*/ 167 h 215"/>
                      <a:gd name="T58" fmla="*/ 0 w 367"/>
                      <a:gd name="T59" fmla="*/ 149 h 215"/>
                      <a:gd name="T60" fmla="*/ 4 w 367"/>
                      <a:gd name="T61" fmla="*/ 128 h 215"/>
                      <a:gd name="T62" fmla="*/ 18 w 367"/>
                      <a:gd name="T63" fmla="*/ 107 h 215"/>
                      <a:gd name="T64" fmla="*/ 32 w 367"/>
                      <a:gd name="T65" fmla="*/ 89 h 215"/>
                      <a:gd name="T66" fmla="*/ 56 w 367"/>
                      <a:gd name="T67" fmla="*/ 69 h 215"/>
                      <a:gd name="T68" fmla="*/ 84 w 367"/>
                      <a:gd name="T69" fmla="*/ 51 h 215"/>
                      <a:gd name="T70" fmla="*/ 115 w 367"/>
                      <a:gd name="T71" fmla="*/ 33 h 215"/>
                      <a:gd name="T72" fmla="*/ 150 w 367"/>
                      <a:gd name="T73" fmla="*/ 21 h 215"/>
                      <a:gd name="T74" fmla="*/ 150 w 367"/>
                      <a:gd name="T75" fmla="*/ 21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67" h="215">
                        <a:moveTo>
                          <a:pt x="150" y="21"/>
                        </a:moveTo>
                        <a:lnTo>
                          <a:pt x="150" y="21"/>
                        </a:lnTo>
                        <a:lnTo>
                          <a:pt x="189" y="9"/>
                        </a:lnTo>
                        <a:lnTo>
                          <a:pt x="224" y="3"/>
                        </a:lnTo>
                        <a:lnTo>
                          <a:pt x="255" y="0"/>
                        </a:lnTo>
                        <a:lnTo>
                          <a:pt x="287" y="3"/>
                        </a:lnTo>
                        <a:lnTo>
                          <a:pt x="315" y="9"/>
                        </a:lnTo>
                        <a:lnTo>
                          <a:pt x="336" y="18"/>
                        </a:lnTo>
                        <a:lnTo>
                          <a:pt x="353" y="33"/>
                        </a:lnTo>
                        <a:lnTo>
                          <a:pt x="364" y="48"/>
                        </a:lnTo>
                        <a:lnTo>
                          <a:pt x="364" y="48"/>
                        </a:lnTo>
                        <a:lnTo>
                          <a:pt x="367" y="66"/>
                        </a:lnTo>
                        <a:lnTo>
                          <a:pt x="364" y="86"/>
                        </a:lnTo>
                        <a:lnTo>
                          <a:pt x="353" y="107"/>
                        </a:lnTo>
                        <a:lnTo>
                          <a:pt x="336" y="128"/>
                        </a:lnTo>
                        <a:lnTo>
                          <a:pt x="311" y="149"/>
                        </a:lnTo>
                        <a:lnTo>
                          <a:pt x="287" y="167"/>
                        </a:lnTo>
                        <a:lnTo>
                          <a:pt x="252" y="182"/>
                        </a:lnTo>
                        <a:lnTo>
                          <a:pt x="217" y="197"/>
                        </a:lnTo>
                        <a:lnTo>
                          <a:pt x="217" y="197"/>
                        </a:lnTo>
                        <a:lnTo>
                          <a:pt x="182" y="206"/>
                        </a:lnTo>
                        <a:lnTo>
                          <a:pt x="147" y="212"/>
                        </a:lnTo>
                        <a:lnTo>
                          <a:pt x="112" y="215"/>
                        </a:lnTo>
                        <a:lnTo>
                          <a:pt x="81" y="215"/>
                        </a:lnTo>
                        <a:lnTo>
                          <a:pt x="53" y="209"/>
                        </a:lnTo>
                        <a:lnTo>
                          <a:pt x="32" y="197"/>
                        </a:lnTo>
                        <a:lnTo>
                          <a:pt x="14" y="185"/>
                        </a:lnTo>
                        <a:lnTo>
                          <a:pt x="4" y="167"/>
                        </a:lnTo>
                        <a:lnTo>
                          <a:pt x="4" y="167"/>
                        </a:lnTo>
                        <a:lnTo>
                          <a:pt x="0" y="149"/>
                        </a:lnTo>
                        <a:lnTo>
                          <a:pt x="4" y="128"/>
                        </a:lnTo>
                        <a:lnTo>
                          <a:pt x="18" y="107"/>
                        </a:lnTo>
                        <a:lnTo>
                          <a:pt x="32" y="89"/>
                        </a:lnTo>
                        <a:lnTo>
                          <a:pt x="56" y="69"/>
                        </a:lnTo>
                        <a:lnTo>
                          <a:pt x="84" y="51"/>
                        </a:lnTo>
                        <a:lnTo>
                          <a:pt x="115" y="33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" name="Freeform 65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5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3060915" y="1560228"/>
                    <a:ext cx="1066800" cy="1047750"/>
                  </a:xfrm>
                  <a:custGeom>
                    <a:avLst/>
                    <a:gdLst>
                      <a:gd name="T0" fmla="*/ 343 w 672"/>
                      <a:gd name="T1" fmla="*/ 54 h 660"/>
                      <a:gd name="T2" fmla="*/ 318 w 672"/>
                      <a:gd name="T3" fmla="*/ 42 h 660"/>
                      <a:gd name="T4" fmla="*/ 276 w 672"/>
                      <a:gd name="T5" fmla="*/ 48 h 660"/>
                      <a:gd name="T6" fmla="*/ 238 w 672"/>
                      <a:gd name="T7" fmla="*/ 99 h 660"/>
                      <a:gd name="T8" fmla="*/ 227 w 672"/>
                      <a:gd name="T9" fmla="*/ 215 h 660"/>
                      <a:gd name="T10" fmla="*/ 203 w 672"/>
                      <a:gd name="T11" fmla="*/ 308 h 660"/>
                      <a:gd name="T12" fmla="*/ 123 w 672"/>
                      <a:gd name="T13" fmla="*/ 376 h 660"/>
                      <a:gd name="T14" fmla="*/ 35 w 672"/>
                      <a:gd name="T15" fmla="*/ 421 h 660"/>
                      <a:gd name="T16" fmla="*/ 4 w 672"/>
                      <a:gd name="T17" fmla="*/ 463 h 660"/>
                      <a:gd name="T18" fmla="*/ 7 w 672"/>
                      <a:gd name="T19" fmla="*/ 532 h 660"/>
                      <a:gd name="T20" fmla="*/ 70 w 672"/>
                      <a:gd name="T21" fmla="*/ 630 h 660"/>
                      <a:gd name="T22" fmla="*/ 84 w 672"/>
                      <a:gd name="T23" fmla="*/ 639 h 660"/>
                      <a:gd name="T24" fmla="*/ 158 w 672"/>
                      <a:gd name="T25" fmla="*/ 660 h 660"/>
                      <a:gd name="T26" fmla="*/ 262 w 672"/>
                      <a:gd name="T27" fmla="*/ 642 h 660"/>
                      <a:gd name="T28" fmla="*/ 427 w 672"/>
                      <a:gd name="T29" fmla="*/ 571 h 660"/>
                      <a:gd name="T30" fmla="*/ 549 w 672"/>
                      <a:gd name="T31" fmla="*/ 487 h 660"/>
                      <a:gd name="T32" fmla="*/ 651 w 672"/>
                      <a:gd name="T33" fmla="*/ 344 h 660"/>
                      <a:gd name="T34" fmla="*/ 672 w 672"/>
                      <a:gd name="T35" fmla="*/ 245 h 660"/>
                      <a:gd name="T36" fmla="*/ 640 w 672"/>
                      <a:gd name="T37" fmla="*/ 132 h 660"/>
                      <a:gd name="T38" fmla="*/ 595 w 672"/>
                      <a:gd name="T39" fmla="*/ 72 h 660"/>
                      <a:gd name="T40" fmla="*/ 570 w 672"/>
                      <a:gd name="T41" fmla="*/ 63 h 660"/>
                      <a:gd name="T42" fmla="*/ 525 w 672"/>
                      <a:gd name="T43" fmla="*/ 30 h 660"/>
                      <a:gd name="T44" fmla="*/ 486 w 672"/>
                      <a:gd name="T45" fmla="*/ 24 h 660"/>
                      <a:gd name="T46" fmla="*/ 458 w 672"/>
                      <a:gd name="T47" fmla="*/ 21 h 660"/>
                      <a:gd name="T48" fmla="*/ 416 w 672"/>
                      <a:gd name="T49" fmla="*/ 0 h 660"/>
                      <a:gd name="T50" fmla="*/ 388 w 672"/>
                      <a:gd name="T51" fmla="*/ 0 h 660"/>
                      <a:gd name="T52" fmla="*/ 385 w 672"/>
                      <a:gd name="T53" fmla="*/ 96 h 660"/>
                      <a:gd name="T54" fmla="*/ 399 w 672"/>
                      <a:gd name="T55" fmla="*/ 39 h 660"/>
                      <a:gd name="T56" fmla="*/ 406 w 672"/>
                      <a:gd name="T57" fmla="*/ 36 h 660"/>
                      <a:gd name="T58" fmla="*/ 444 w 672"/>
                      <a:gd name="T59" fmla="*/ 72 h 660"/>
                      <a:gd name="T60" fmla="*/ 455 w 672"/>
                      <a:gd name="T61" fmla="*/ 102 h 660"/>
                      <a:gd name="T62" fmla="*/ 500 w 672"/>
                      <a:gd name="T63" fmla="*/ 93 h 660"/>
                      <a:gd name="T64" fmla="*/ 500 w 672"/>
                      <a:gd name="T65" fmla="*/ 63 h 660"/>
                      <a:gd name="T66" fmla="*/ 528 w 672"/>
                      <a:gd name="T67" fmla="*/ 102 h 660"/>
                      <a:gd name="T68" fmla="*/ 570 w 672"/>
                      <a:gd name="T69" fmla="*/ 105 h 660"/>
                      <a:gd name="T70" fmla="*/ 623 w 672"/>
                      <a:gd name="T71" fmla="*/ 209 h 660"/>
                      <a:gd name="T72" fmla="*/ 619 w 672"/>
                      <a:gd name="T73" fmla="*/ 299 h 660"/>
                      <a:gd name="T74" fmla="*/ 570 w 672"/>
                      <a:gd name="T75" fmla="*/ 397 h 660"/>
                      <a:gd name="T76" fmla="*/ 444 w 672"/>
                      <a:gd name="T77" fmla="*/ 514 h 660"/>
                      <a:gd name="T78" fmla="*/ 315 w 672"/>
                      <a:gd name="T79" fmla="*/ 583 h 660"/>
                      <a:gd name="T80" fmla="*/ 210 w 672"/>
                      <a:gd name="T81" fmla="*/ 618 h 660"/>
                      <a:gd name="T82" fmla="*/ 137 w 672"/>
                      <a:gd name="T83" fmla="*/ 618 h 660"/>
                      <a:gd name="T84" fmla="*/ 88 w 672"/>
                      <a:gd name="T85" fmla="*/ 586 h 660"/>
                      <a:gd name="T86" fmla="*/ 46 w 672"/>
                      <a:gd name="T87" fmla="*/ 490 h 660"/>
                      <a:gd name="T88" fmla="*/ 46 w 672"/>
                      <a:gd name="T89" fmla="*/ 475 h 660"/>
                      <a:gd name="T90" fmla="*/ 67 w 672"/>
                      <a:gd name="T91" fmla="*/ 451 h 660"/>
                      <a:gd name="T92" fmla="*/ 144 w 672"/>
                      <a:gd name="T93" fmla="*/ 409 h 660"/>
                      <a:gd name="T94" fmla="*/ 234 w 672"/>
                      <a:gd name="T95" fmla="*/ 344 h 660"/>
                      <a:gd name="T96" fmla="*/ 259 w 672"/>
                      <a:gd name="T97" fmla="*/ 293 h 660"/>
                      <a:gd name="T98" fmla="*/ 273 w 672"/>
                      <a:gd name="T99" fmla="*/ 185 h 660"/>
                      <a:gd name="T100" fmla="*/ 290 w 672"/>
                      <a:gd name="T101" fmla="*/ 87 h 660"/>
                      <a:gd name="T102" fmla="*/ 311 w 672"/>
                      <a:gd name="T103" fmla="*/ 81 h 660"/>
                      <a:gd name="T104" fmla="*/ 339 w 672"/>
                      <a:gd name="T105" fmla="*/ 120 h 660"/>
                      <a:gd name="T106" fmla="*/ 346 w 672"/>
                      <a:gd name="T107" fmla="*/ 135 h 660"/>
                      <a:gd name="T108" fmla="*/ 367 w 672"/>
                      <a:gd name="T109" fmla="*/ 149 h 660"/>
                      <a:gd name="T110" fmla="*/ 388 w 672"/>
                      <a:gd name="T111" fmla="*/ 120 h 660"/>
                      <a:gd name="T112" fmla="*/ 385 w 672"/>
                      <a:gd name="T113" fmla="*/ 96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672" h="660">
                        <a:moveTo>
                          <a:pt x="364" y="15"/>
                        </a:moveTo>
                        <a:lnTo>
                          <a:pt x="364" y="15"/>
                        </a:lnTo>
                        <a:lnTo>
                          <a:pt x="353" y="33"/>
                        </a:lnTo>
                        <a:lnTo>
                          <a:pt x="343" y="54"/>
                        </a:lnTo>
                        <a:lnTo>
                          <a:pt x="343" y="54"/>
                        </a:lnTo>
                        <a:lnTo>
                          <a:pt x="329" y="45"/>
                        </a:lnTo>
                        <a:lnTo>
                          <a:pt x="329" y="45"/>
                        </a:lnTo>
                        <a:lnTo>
                          <a:pt x="318" y="42"/>
                        </a:lnTo>
                        <a:lnTo>
                          <a:pt x="304" y="42"/>
                        </a:lnTo>
                        <a:lnTo>
                          <a:pt x="290" y="42"/>
                        </a:lnTo>
                        <a:lnTo>
                          <a:pt x="276" y="48"/>
                        </a:lnTo>
                        <a:lnTo>
                          <a:pt x="276" y="48"/>
                        </a:lnTo>
                        <a:lnTo>
                          <a:pt x="262" y="57"/>
                        </a:lnTo>
                        <a:lnTo>
                          <a:pt x="252" y="66"/>
                        </a:lnTo>
                        <a:lnTo>
                          <a:pt x="245" y="81"/>
                        </a:lnTo>
                        <a:lnTo>
                          <a:pt x="238" y="99"/>
                        </a:lnTo>
                        <a:lnTo>
                          <a:pt x="231" y="137"/>
                        </a:lnTo>
                        <a:lnTo>
                          <a:pt x="227" y="182"/>
                        </a:lnTo>
                        <a:lnTo>
                          <a:pt x="227" y="182"/>
                        </a:lnTo>
                        <a:lnTo>
                          <a:pt x="227" y="215"/>
                        </a:lnTo>
                        <a:lnTo>
                          <a:pt x="224" y="251"/>
                        </a:lnTo>
                        <a:lnTo>
                          <a:pt x="217" y="281"/>
                        </a:lnTo>
                        <a:lnTo>
                          <a:pt x="203" y="308"/>
                        </a:lnTo>
                        <a:lnTo>
                          <a:pt x="203" y="308"/>
                        </a:lnTo>
                        <a:lnTo>
                          <a:pt x="185" y="335"/>
                        </a:lnTo>
                        <a:lnTo>
                          <a:pt x="168" y="353"/>
                        </a:lnTo>
                        <a:lnTo>
                          <a:pt x="147" y="364"/>
                        </a:lnTo>
                        <a:lnTo>
                          <a:pt x="123" y="376"/>
                        </a:lnTo>
                        <a:lnTo>
                          <a:pt x="123" y="376"/>
                        </a:lnTo>
                        <a:lnTo>
                          <a:pt x="84" y="394"/>
                        </a:lnTo>
                        <a:lnTo>
                          <a:pt x="60" y="406"/>
                        </a:lnTo>
                        <a:lnTo>
                          <a:pt x="35" y="421"/>
                        </a:lnTo>
                        <a:lnTo>
                          <a:pt x="35" y="421"/>
                        </a:lnTo>
                        <a:lnTo>
                          <a:pt x="21" y="433"/>
                        </a:lnTo>
                        <a:lnTo>
                          <a:pt x="11" y="448"/>
                        </a:lnTo>
                        <a:lnTo>
                          <a:pt x="4" y="463"/>
                        </a:lnTo>
                        <a:lnTo>
                          <a:pt x="0" y="481"/>
                        </a:lnTo>
                        <a:lnTo>
                          <a:pt x="0" y="481"/>
                        </a:lnTo>
                        <a:lnTo>
                          <a:pt x="0" y="508"/>
                        </a:lnTo>
                        <a:lnTo>
                          <a:pt x="7" y="532"/>
                        </a:lnTo>
                        <a:lnTo>
                          <a:pt x="18" y="559"/>
                        </a:lnTo>
                        <a:lnTo>
                          <a:pt x="32" y="580"/>
                        </a:lnTo>
                        <a:lnTo>
                          <a:pt x="60" y="615"/>
                        </a:lnTo>
                        <a:lnTo>
                          <a:pt x="70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84" y="639"/>
                        </a:lnTo>
                        <a:lnTo>
                          <a:pt x="98" y="645"/>
                        </a:lnTo>
                        <a:lnTo>
                          <a:pt x="112" y="651"/>
                        </a:lnTo>
                        <a:lnTo>
                          <a:pt x="133" y="657"/>
                        </a:lnTo>
                        <a:lnTo>
                          <a:pt x="158" y="660"/>
                        </a:lnTo>
                        <a:lnTo>
                          <a:pt x="189" y="660"/>
                        </a:lnTo>
                        <a:lnTo>
                          <a:pt x="220" y="654"/>
                        </a:lnTo>
                        <a:lnTo>
                          <a:pt x="220" y="654"/>
                        </a:lnTo>
                        <a:lnTo>
                          <a:pt x="262" y="642"/>
                        </a:lnTo>
                        <a:lnTo>
                          <a:pt x="297" y="633"/>
                        </a:lnTo>
                        <a:lnTo>
                          <a:pt x="336" y="615"/>
                        </a:lnTo>
                        <a:lnTo>
                          <a:pt x="385" y="591"/>
                        </a:lnTo>
                        <a:lnTo>
                          <a:pt x="427" y="571"/>
                        </a:lnTo>
                        <a:lnTo>
                          <a:pt x="427" y="571"/>
                        </a:lnTo>
                        <a:lnTo>
                          <a:pt x="472" y="544"/>
                        </a:lnTo>
                        <a:lnTo>
                          <a:pt x="514" y="517"/>
                        </a:lnTo>
                        <a:lnTo>
                          <a:pt x="549" y="487"/>
                        </a:lnTo>
                        <a:lnTo>
                          <a:pt x="584" y="454"/>
                        </a:lnTo>
                        <a:lnTo>
                          <a:pt x="612" y="418"/>
                        </a:lnTo>
                        <a:lnTo>
                          <a:pt x="633" y="382"/>
                        </a:lnTo>
                        <a:lnTo>
                          <a:pt x="651" y="344"/>
                        </a:lnTo>
                        <a:lnTo>
                          <a:pt x="665" y="305"/>
                        </a:lnTo>
                        <a:lnTo>
                          <a:pt x="665" y="305"/>
                        </a:lnTo>
                        <a:lnTo>
                          <a:pt x="668" y="275"/>
                        </a:lnTo>
                        <a:lnTo>
                          <a:pt x="672" y="245"/>
                        </a:lnTo>
                        <a:lnTo>
                          <a:pt x="668" y="215"/>
                        </a:lnTo>
                        <a:lnTo>
                          <a:pt x="665" y="188"/>
                        </a:lnTo>
                        <a:lnTo>
                          <a:pt x="654" y="158"/>
                        </a:lnTo>
                        <a:lnTo>
                          <a:pt x="640" y="132"/>
                        </a:lnTo>
                        <a:lnTo>
                          <a:pt x="626" y="105"/>
                        </a:lnTo>
                        <a:lnTo>
                          <a:pt x="605" y="81"/>
                        </a:lnTo>
                        <a:lnTo>
                          <a:pt x="605" y="81"/>
                        </a:lnTo>
                        <a:lnTo>
                          <a:pt x="595" y="72"/>
                        </a:lnTo>
                        <a:lnTo>
                          <a:pt x="584" y="66"/>
                        </a:lnTo>
                        <a:lnTo>
                          <a:pt x="577" y="63"/>
                        </a:lnTo>
                        <a:lnTo>
                          <a:pt x="570" y="63"/>
                        </a:lnTo>
                        <a:lnTo>
                          <a:pt x="570" y="63"/>
                        </a:lnTo>
                        <a:lnTo>
                          <a:pt x="560" y="66"/>
                        </a:lnTo>
                        <a:lnTo>
                          <a:pt x="560" y="66"/>
                        </a:lnTo>
                        <a:lnTo>
                          <a:pt x="546" y="45"/>
                        </a:lnTo>
                        <a:lnTo>
                          <a:pt x="525" y="30"/>
                        </a:lnTo>
                        <a:lnTo>
                          <a:pt x="507" y="24"/>
                        </a:lnTo>
                        <a:lnTo>
                          <a:pt x="497" y="21"/>
                        </a:lnTo>
                        <a:lnTo>
                          <a:pt x="486" y="24"/>
                        </a:lnTo>
                        <a:lnTo>
                          <a:pt x="486" y="24"/>
                        </a:lnTo>
                        <a:lnTo>
                          <a:pt x="479" y="27"/>
                        </a:lnTo>
                        <a:lnTo>
                          <a:pt x="469" y="30"/>
                        </a:lnTo>
                        <a:lnTo>
                          <a:pt x="469" y="30"/>
                        </a:lnTo>
                        <a:lnTo>
                          <a:pt x="458" y="21"/>
                        </a:lnTo>
                        <a:lnTo>
                          <a:pt x="448" y="12"/>
                        </a:lnTo>
                        <a:lnTo>
                          <a:pt x="434" y="6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02" y="0"/>
                        </a:lnTo>
                        <a:lnTo>
                          <a:pt x="388" y="0"/>
                        </a:lnTo>
                        <a:lnTo>
                          <a:pt x="374" y="6"/>
                        </a:lnTo>
                        <a:lnTo>
                          <a:pt x="364" y="15"/>
                        </a:lnTo>
                        <a:lnTo>
                          <a:pt x="364" y="15"/>
                        </a:lnTo>
                        <a:close/>
                        <a:moveTo>
                          <a:pt x="385" y="96"/>
                        </a:moveTo>
                        <a:lnTo>
                          <a:pt x="385" y="96"/>
                        </a:lnTo>
                        <a:lnTo>
                          <a:pt x="388" y="63"/>
                        </a:lnTo>
                        <a:lnTo>
                          <a:pt x="392" y="51"/>
                        </a:lnTo>
                        <a:lnTo>
                          <a:pt x="399" y="39"/>
                        </a:lnTo>
                        <a:lnTo>
                          <a:pt x="399" y="39"/>
                        </a:lnTo>
                        <a:lnTo>
                          <a:pt x="402" y="36"/>
                        </a:lnTo>
                        <a:lnTo>
                          <a:pt x="406" y="36"/>
                        </a:lnTo>
                        <a:lnTo>
                          <a:pt x="406" y="36"/>
                        </a:lnTo>
                        <a:lnTo>
                          <a:pt x="420" y="42"/>
                        </a:lnTo>
                        <a:lnTo>
                          <a:pt x="430" y="51"/>
                        </a:lnTo>
                        <a:lnTo>
                          <a:pt x="437" y="60"/>
                        </a:lnTo>
                        <a:lnTo>
                          <a:pt x="444" y="72"/>
                        </a:lnTo>
                        <a:lnTo>
                          <a:pt x="451" y="90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500" y="99"/>
                        </a:lnTo>
                        <a:lnTo>
                          <a:pt x="500" y="99"/>
                        </a:lnTo>
                        <a:lnTo>
                          <a:pt x="500" y="93"/>
                        </a:lnTo>
                        <a:lnTo>
                          <a:pt x="500" y="93"/>
                        </a:lnTo>
                        <a:lnTo>
                          <a:pt x="497" y="75"/>
                        </a:lnTo>
                        <a:lnTo>
                          <a:pt x="497" y="75"/>
                        </a:lnTo>
                        <a:lnTo>
                          <a:pt x="500" y="63"/>
                        </a:lnTo>
                        <a:lnTo>
                          <a:pt x="500" y="63"/>
                        </a:lnTo>
                        <a:lnTo>
                          <a:pt x="504" y="66"/>
                        </a:lnTo>
                        <a:lnTo>
                          <a:pt x="514" y="75"/>
                        </a:lnTo>
                        <a:lnTo>
                          <a:pt x="521" y="87"/>
                        </a:lnTo>
                        <a:lnTo>
                          <a:pt x="528" y="102"/>
                        </a:lnTo>
                        <a:lnTo>
                          <a:pt x="546" y="143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95" y="137"/>
                        </a:lnTo>
                        <a:lnTo>
                          <a:pt x="612" y="173"/>
                        </a:lnTo>
                        <a:lnTo>
                          <a:pt x="623" y="209"/>
                        </a:lnTo>
                        <a:lnTo>
                          <a:pt x="626" y="248"/>
                        </a:lnTo>
                        <a:lnTo>
                          <a:pt x="626" y="248"/>
                        </a:lnTo>
                        <a:lnTo>
                          <a:pt x="626" y="272"/>
                        </a:lnTo>
                        <a:lnTo>
                          <a:pt x="619" y="299"/>
                        </a:lnTo>
                        <a:lnTo>
                          <a:pt x="619" y="299"/>
                        </a:lnTo>
                        <a:lnTo>
                          <a:pt x="609" y="332"/>
                        </a:lnTo>
                        <a:lnTo>
                          <a:pt x="595" y="364"/>
                        </a:lnTo>
                        <a:lnTo>
                          <a:pt x="570" y="397"/>
                        </a:lnTo>
                        <a:lnTo>
                          <a:pt x="546" y="430"/>
                        </a:lnTo>
                        <a:lnTo>
                          <a:pt x="514" y="460"/>
                        </a:lnTo>
                        <a:lnTo>
                          <a:pt x="483" y="490"/>
                        </a:lnTo>
                        <a:lnTo>
                          <a:pt x="444" y="514"/>
                        </a:lnTo>
                        <a:lnTo>
                          <a:pt x="402" y="538"/>
                        </a:lnTo>
                        <a:lnTo>
                          <a:pt x="360" y="559"/>
                        </a:lnTo>
                        <a:lnTo>
                          <a:pt x="360" y="559"/>
                        </a:lnTo>
                        <a:lnTo>
                          <a:pt x="315" y="583"/>
                        </a:lnTo>
                        <a:lnTo>
                          <a:pt x="280" y="597"/>
                        </a:lnTo>
                        <a:lnTo>
                          <a:pt x="248" y="606"/>
                        </a:lnTo>
                        <a:lnTo>
                          <a:pt x="210" y="618"/>
                        </a:lnTo>
                        <a:lnTo>
                          <a:pt x="210" y="618"/>
                        </a:lnTo>
                        <a:lnTo>
                          <a:pt x="185" y="621"/>
                        </a:lnTo>
                        <a:lnTo>
                          <a:pt x="168" y="621"/>
                        </a:lnTo>
                        <a:lnTo>
                          <a:pt x="151" y="621"/>
                        </a:lnTo>
                        <a:lnTo>
                          <a:pt x="137" y="618"/>
                        </a:lnTo>
                        <a:lnTo>
                          <a:pt x="116" y="609"/>
                        </a:lnTo>
                        <a:lnTo>
                          <a:pt x="105" y="603"/>
                        </a:lnTo>
                        <a:lnTo>
                          <a:pt x="105" y="603"/>
                        </a:lnTo>
                        <a:lnTo>
                          <a:pt x="88" y="586"/>
                        </a:lnTo>
                        <a:lnTo>
                          <a:pt x="67" y="556"/>
                        </a:lnTo>
                        <a:lnTo>
                          <a:pt x="53" y="523"/>
                        </a:lnTo>
                        <a:lnTo>
                          <a:pt x="46" y="508"/>
                        </a:lnTo>
                        <a:lnTo>
                          <a:pt x="46" y="490"/>
                        </a:lnTo>
                        <a:lnTo>
                          <a:pt x="46" y="490"/>
                        </a:lnTo>
                        <a:lnTo>
                          <a:pt x="46" y="484"/>
                        </a:lnTo>
                        <a:lnTo>
                          <a:pt x="46" y="484"/>
                        </a:lnTo>
                        <a:lnTo>
                          <a:pt x="46" y="475"/>
                        </a:lnTo>
                        <a:lnTo>
                          <a:pt x="49" y="466"/>
                        </a:lnTo>
                        <a:lnTo>
                          <a:pt x="56" y="457"/>
                        </a:lnTo>
                        <a:lnTo>
                          <a:pt x="67" y="451"/>
                        </a:lnTo>
                        <a:lnTo>
                          <a:pt x="67" y="451"/>
                        </a:lnTo>
                        <a:lnTo>
                          <a:pt x="88" y="436"/>
                        </a:lnTo>
                        <a:lnTo>
                          <a:pt x="105" y="427"/>
                        </a:lnTo>
                        <a:lnTo>
                          <a:pt x="144" y="409"/>
                        </a:lnTo>
                        <a:lnTo>
                          <a:pt x="144" y="409"/>
                        </a:lnTo>
                        <a:lnTo>
                          <a:pt x="171" y="397"/>
                        </a:lnTo>
                        <a:lnTo>
                          <a:pt x="196" y="382"/>
                        </a:lnTo>
                        <a:lnTo>
                          <a:pt x="220" y="359"/>
                        </a:lnTo>
                        <a:lnTo>
                          <a:pt x="234" y="344"/>
                        </a:lnTo>
                        <a:lnTo>
                          <a:pt x="245" y="326"/>
                        </a:lnTo>
                        <a:lnTo>
                          <a:pt x="245" y="326"/>
                        </a:lnTo>
                        <a:lnTo>
                          <a:pt x="252" y="311"/>
                        </a:lnTo>
                        <a:lnTo>
                          <a:pt x="259" y="293"/>
                        </a:lnTo>
                        <a:lnTo>
                          <a:pt x="266" y="260"/>
                        </a:lnTo>
                        <a:lnTo>
                          <a:pt x="269" y="221"/>
                        </a:lnTo>
                        <a:lnTo>
                          <a:pt x="273" y="185"/>
                        </a:lnTo>
                        <a:lnTo>
                          <a:pt x="273" y="185"/>
                        </a:lnTo>
                        <a:lnTo>
                          <a:pt x="276" y="152"/>
                        </a:lnTo>
                        <a:lnTo>
                          <a:pt x="280" y="120"/>
                        </a:lnTo>
                        <a:lnTo>
                          <a:pt x="287" y="96"/>
                        </a:lnTo>
                        <a:lnTo>
                          <a:pt x="290" y="87"/>
                        </a:lnTo>
                        <a:lnTo>
                          <a:pt x="297" y="81"/>
                        </a:lnTo>
                        <a:lnTo>
                          <a:pt x="297" y="81"/>
                        </a:lnTo>
                        <a:lnTo>
                          <a:pt x="308" y="78"/>
                        </a:lnTo>
                        <a:lnTo>
                          <a:pt x="311" y="81"/>
                        </a:lnTo>
                        <a:lnTo>
                          <a:pt x="311" y="81"/>
                        </a:lnTo>
                        <a:lnTo>
                          <a:pt x="322" y="87"/>
                        </a:lnTo>
                        <a:lnTo>
                          <a:pt x="329" y="96"/>
                        </a:lnTo>
                        <a:lnTo>
                          <a:pt x="339" y="120"/>
                        </a:lnTo>
                        <a:lnTo>
                          <a:pt x="339" y="120"/>
                        </a:lnTo>
                        <a:lnTo>
                          <a:pt x="343" y="126"/>
                        </a:lnTo>
                        <a:lnTo>
                          <a:pt x="343" y="126"/>
                        </a:lnTo>
                        <a:lnTo>
                          <a:pt x="346" y="135"/>
                        </a:lnTo>
                        <a:lnTo>
                          <a:pt x="346" y="135"/>
                        </a:lnTo>
                        <a:lnTo>
                          <a:pt x="350" y="140"/>
                        </a:lnTo>
                        <a:lnTo>
                          <a:pt x="357" y="146"/>
                        </a:lnTo>
                        <a:lnTo>
                          <a:pt x="367" y="149"/>
                        </a:lnTo>
                        <a:lnTo>
                          <a:pt x="413" y="149"/>
                        </a:lnTo>
                        <a:lnTo>
                          <a:pt x="413" y="149"/>
                        </a:lnTo>
                        <a:lnTo>
                          <a:pt x="388" y="120"/>
                        </a:lnTo>
                        <a:lnTo>
                          <a:pt x="388" y="120"/>
                        </a:lnTo>
                        <a:lnTo>
                          <a:pt x="385" y="114"/>
                        </a:lnTo>
                        <a:lnTo>
                          <a:pt x="385" y="114"/>
                        </a:lnTo>
                        <a:lnTo>
                          <a:pt x="385" y="96"/>
                        </a:lnTo>
                        <a:lnTo>
                          <a:pt x="385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6" name="Freeform 67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7" name="Freeform 68"/>
                  <p:cNvSpPr>
                    <a:spLocks/>
                  </p:cNvSpPr>
                  <p:nvPr/>
                </p:nvSpPr>
                <p:spPr bwMode="auto">
                  <a:xfrm>
                    <a:off x="3305390" y="1930115"/>
                    <a:ext cx="782638" cy="773113"/>
                  </a:xfrm>
                  <a:custGeom>
                    <a:avLst/>
                    <a:gdLst>
                      <a:gd name="T0" fmla="*/ 38 w 493"/>
                      <a:gd name="T1" fmla="*/ 299 h 487"/>
                      <a:gd name="T2" fmla="*/ 21 w 493"/>
                      <a:gd name="T3" fmla="*/ 308 h 487"/>
                      <a:gd name="T4" fmla="*/ 10 w 493"/>
                      <a:gd name="T5" fmla="*/ 323 h 487"/>
                      <a:gd name="T6" fmla="*/ 14 w 493"/>
                      <a:gd name="T7" fmla="*/ 329 h 487"/>
                      <a:gd name="T8" fmla="*/ 45 w 493"/>
                      <a:gd name="T9" fmla="*/ 344 h 487"/>
                      <a:gd name="T10" fmla="*/ 87 w 493"/>
                      <a:gd name="T11" fmla="*/ 353 h 487"/>
                      <a:gd name="T12" fmla="*/ 122 w 493"/>
                      <a:gd name="T13" fmla="*/ 367 h 487"/>
                      <a:gd name="T14" fmla="*/ 129 w 493"/>
                      <a:gd name="T15" fmla="*/ 376 h 487"/>
                      <a:gd name="T16" fmla="*/ 122 w 493"/>
                      <a:gd name="T17" fmla="*/ 391 h 487"/>
                      <a:gd name="T18" fmla="*/ 119 w 493"/>
                      <a:gd name="T19" fmla="*/ 397 h 487"/>
                      <a:gd name="T20" fmla="*/ 87 w 493"/>
                      <a:gd name="T21" fmla="*/ 412 h 487"/>
                      <a:gd name="T22" fmla="*/ 10 w 493"/>
                      <a:gd name="T23" fmla="*/ 442 h 487"/>
                      <a:gd name="T24" fmla="*/ 0 w 493"/>
                      <a:gd name="T25" fmla="*/ 454 h 487"/>
                      <a:gd name="T26" fmla="*/ 4 w 493"/>
                      <a:gd name="T27" fmla="*/ 469 h 487"/>
                      <a:gd name="T28" fmla="*/ 24 w 493"/>
                      <a:gd name="T29" fmla="*/ 487 h 487"/>
                      <a:gd name="T30" fmla="*/ 52 w 493"/>
                      <a:gd name="T31" fmla="*/ 487 h 487"/>
                      <a:gd name="T32" fmla="*/ 108 w 493"/>
                      <a:gd name="T33" fmla="*/ 478 h 487"/>
                      <a:gd name="T34" fmla="*/ 140 w 493"/>
                      <a:gd name="T35" fmla="*/ 469 h 487"/>
                      <a:gd name="T36" fmla="*/ 210 w 493"/>
                      <a:gd name="T37" fmla="*/ 439 h 487"/>
                      <a:gd name="T38" fmla="*/ 259 w 493"/>
                      <a:gd name="T39" fmla="*/ 400 h 487"/>
                      <a:gd name="T40" fmla="*/ 287 w 493"/>
                      <a:gd name="T41" fmla="*/ 358 h 487"/>
                      <a:gd name="T42" fmla="*/ 287 w 493"/>
                      <a:gd name="T43" fmla="*/ 320 h 487"/>
                      <a:gd name="T44" fmla="*/ 283 w 493"/>
                      <a:gd name="T45" fmla="*/ 311 h 487"/>
                      <a:gd name="T46" fmla="*/ 329 w 493"/>
                      <a:gd name="T47" fmla="*/ 281 h 487"/>
                      <a:gd name="T48" fmla="*/ 406 w 493"/>
                      <a:gd name="T49" fmla="*/ 212 h 487"/>
                      <a:gd name="T50" fmla="*/ 465 w 493"/>
                      <a:gd name="T51" fmla="*/ 131 h 487"/>
                      <a:gd name="T52" fmla="*/ 490 w 493"/>
                      <a:gd name="T53" fmla="*/ 66 h 487"/>
                      <a:gd name="T54" fmla="*/ 493 w 493"/>
                      <a:gd name="T55" fmla="*/ 21 h 487"/>
                      <a:gd name="T56" fmla="*/ 493 w 493"/>
                      <a:gd name="T57" fmla="*/ 0 h 487"/>
                      <a:gd name="T58" fmla="*/ 476 w 493"/>
                      <a:gd name="T59" fmla="*/ 27 h 487"/>
                      <a:gd name="T60" fmla="*/ 441 w 493"/>
                      <a:gd name="T61" fmla="*/ 87 h 487"/>
                      <a:gd name="T62" fmla="*/ 388 w 493"/>
                      <a:gd name="T63" fmla="*/ 152 h 487"/>
                      <a:gd name="T64" fmla="*/ 336 w 493"/>
                      <a:gd name="T65" fmla="*/ 197 h 487"/>
                      <a:gd name="T66" fmla="*/ 273 w 493"/>
                      <a:gd name="T67" fmla="*/ 239 h 487"/>
                      <a:gd name="T68" fmla="*/ 192 w 493"/>
                      <a:gd name="T69" fmla="*/ 275 h 487"/>
                      <a:gd name="T70" fmla="*/ 94 w 493"/>
                      <a:gd name="T71" fmla="*/ 296 h 487"/>
                      <a:gd name="T72" fmla="*/ 38 w 493"/>
                      <a:gd name="T73" fmla="*/ 299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93" h="487">
                        <a:moveTo>
                          <a:pt x="38" y="299"/>
                        </a:moveTo>
                        <a:lnTo>
                          <a:pt x="38" y="299"/>
                        </a:lnTo>
                        <a:lnTo>
                          <a:pt x="31" y="302"/>
                        </a:lnTo>
                        <a:lnTo>
                          <a:pt x="21" y="308"/>
                        </a:lnTo>
                        <a:lnTo>
                          <a:pt x="14" y="314"/>
                        </a:lnTo>
                        <a:lnTo>
                          <a:pt x="10" y="323"/>
                        </a:lnTo>
                        <a:lnTo>
                          <a:pt x="10" y="323"/>
                        </a:lnTo>
                        <a:lnTo>
                          <a:pt x="14" y="329"/>
                        </a:lnTo>
                        <a:lnTo>
                          <a:pt x="21" y="335"/>
                        </a:lnTo>
                        <a:lnTo>
                          <a:pt x="45" y="344"/>
                        </a:lnTo>
                        <a:lnTo>
                          <a:pt x="87" y="353"/>
                        </a:lnTo>
                        <a:lnTo>
                          <a:pt x="87" y="353"/>
                        </a:lnTo>
                        <a:lnTo>
                          <a:pt x="108" y="358"/>
                        </a:lnTo>
                        <a:lnTo>
                          <a:pt x="122" y="367"/>
                        </a:lnTo>
                        <a:lnTo>
                          <a:pt x="126" y="370"/>
                        </a:lnTo>
                        <a:lnTo>
                          <a:pt x="129" y="376"/>
                        </a:lnTo>
                        <a:lnTo>
                          <a:pt x="129" y="382"/>
                        </a:lnTo>
                        <a:lnTo>
                          <a:pt x="122" y="391"/>
                        </a:lnTo>
                        <a:lnTo>
                          <a:pt x="122" y="391"/>
                        </a:lnTo>
                        <a:lnTo>
                          <a:pt x="119" y="397"/>
                        </a:lnTo>
                        <a:lnTo>
                          <a:pt x="108" y="403"/>
                        </a:lnTo>
                        <a:lnTo>
                          <a:pt x="87" y="412"/>
                        </a:lnTo>
                        <a:lnTo>
                          <a:pt x="31" y="433"/>
                        </a:lnTo>
                        <a:lnTo>
                          <a:pt x="10" y="442"/>
                        </a:lnTo>
                        <a:lnTo>
                          <a:pt x="4" y="448"/>
                        </a:lnTo>
                        <a:lnTo>
                          <a:pt x="0" y="454"/>
                        </a:lnTo>
                        <a:lnTo>
                          <a:pt x="0" y="463"/>
                        </a:lnTo>
                        <a:lnTo>
                          <a:pt x="4" y="469"/>
                        </a:lnTo>
                        <a:lnTo>
                          <a:pt x="10" y="478"/>
                        </a:lnTo>
                        <a:lnTo>
                          <a:pt x="24" y="487"/>
                        </a:lnTo>
                        <a:lnTo>
                          <a:pt x="24" y="487"/>
                        </a:lnTo>
                        <a:lnTo>
                          <a:pt x="52" y="487"/>
                        </a:lnTo>
                        <a:lnTo>
                          <a:pt x="80" y="484"/>
                        </a:lnTo>
                        <a:lnTo>
                          <a:pt x="108" y="478"/>
                        </a:lnTo>
                        <a:lnTo>
                          <a:pt x="140" y="469"/>
                        </a:lnTo>
                        <a:lnTo>
                          <a:pt x="140" y="469"/>
                        </a:lnTo>
                        <a:lnTo>
                          <a:pt x="175" y="454"/>
                        </a:lnTo>
                        <a:lnTo>
                          <a:pt x="210" y="439"/>
                        </a:lnTo>
                        <a:lnTo>
                          <a:pt x="234" y="421"/>
                        </a:lnTo>
                        <a:lnTo>
                          <a:pt x="259" y="400"/>
                        </a:lnTo>
                        <a:lnTo>
                          <a:pt x="276" y="379"/>
                        </a:lnTo>
                        <a:lnTo>
                          <a:pt x="287" y="358"/>
                        </a:lnTo>
                        <a:lnTo>
                          <a:pt x="290" y="338"/>
                        </a:lnTo>
                        <a:lnTo>
                          <a:pt x="287" y="320"/>
                        </a:lnTo>
                        <a:lnTo>
                          <a:pt x="287" y="320"/>
                        </a:lnTo>
                        <a:lnTo>
                          <a:pt x="283" y="311"/>
                        </a:lnTo>
                        <a:lnTo>
                          <a:pt x="283" y="311"/>
                        </a:lnTo>
                        <a:lnTo>
                          <a:pt x="329" y="281"/>
                        </a:lnTo>
                        <a:lnTo>
                          <a:pt x="371" y="248"/>
                        </a:lnTo>
                        <a:lnTo>
                          <a:pt x="406" y="212"/>
                        </a:lnTo>
                        <a:lnTo>
                          <a:pt x="437" y="173"/>
                        </a:lnTo>
                        <a:lnTo>
                          <a:pt x="465" y="131"/>
                        </a:lnTo>
                        <a:lnTo>
                          <a:pt x="483" y="90"/>
                        </a:lnTo>
                        <a:lnTo>
                          <a:pt x="490" y="66"/>
                        </a:lnTo>
                        <a:lnTo>
                          <a:pt x="493" y="45"/>
                        </a:lnTo>
                        <a:lnTo>
                          <a:pt x="493" y="21"/>
                        </a:lnTo>
                        <a:lnTo>
                          <a:pt x="493" y="0"/>
                        </a:lnTo>
                        <a:lnTo>
                          <a:pt x="493" y="0"/>
                        </a:lnTo>
                        <a:lnTo>
                          <a:pt x="476" y="27"/>
                        </a:lnTo>
                        <a:lnTo>
                          <a:pt x="476" y="27"/>
                        </a:lnTo>
                        <a:lnTo>
                          <a:pt x="462" y="51"/>
                        </a:lnTo>
                        <a:lnTo>
                          <a:pt x="441" y="87"/>
                        </a:lnTo>
                        <a:lnTo>
                          <a:pt x="409" y="128"/>
                        </a:lnTo>
                        <a:lnTo>
                          <a:pt x="388" y="152"/>
                        </a:lnTo>
                        <a:lnTo>
                          <a:pt x="364" y="176"/>
                        </a:lnTo>
                        <a:lnTo>
                          <a:pt x="336" y="197"/>
                        </a:lnTo>
                        <a:lnTo>
                          <a:pt x="308" y="218"/>
                        </a:lnTo>
                        <a:lnTo>
                          <a:pt x="273" y="239"/>
                        </a:lnTo>
                        <a:lnTo>
                          <a:pt x="234" y="257"/>
                        </a:lnTo>
                        <a:lnTo>
                          <a:pt x="192" y="275"/>
                        </a:lnTo>
                        <a:lnTo>
                          <a:pt x="147" y="287"/>
                        </a:lnTo>
                        <a:lnTo>
                          <a:pt x="94" y="296"/>
                        </a:lnTo>
                        <a:lnTo>
                          <a:pt x="38" y="299"/>
                        </a:lnTo>
                        <a:lnTo>
                          <a:pt x="38" y="29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8" name="Freeform 69"/>
                  <p:cNvSpPr>
                    <a:spLocks/>
                  </p:cNvSpPr>
                  <p:nvPr/>
                </p:nvSpPr>
                <p:spPr bwMode="auto">
                  <a:xfrm>
                    <a:off x="3616540" y="1948590"/>
                    <a:ext cx="15875" cy="42863"/>
                  </a:xfrm>
                  <a:custGeom>
                    <a:avLst/>
                    <a:gdLst>
                      <a:gd name="T0" fmla="*/ 0 w 10"/>
                      <a:gd name="T1" fmla="*/ 0 h 27"/>
                      <a:gd name="T2" fmla="*/ 0 w 10"/>
                      <a:gd name="T3" fmla="*/ 0 h 27"/>
                      <a:gd name="T4" fmla="*/ 10 w 10"/>
                      <a:gd name="T5" fmla="*/ 27 h 27"/>
                      <a:gd name="T6" fmla="*/ 10 w 10"/>
                      <a:gd name="T7" fmla="*/ 27 h 27"/>
                      <a:gd name="T8" fmla="*/ 0 w 10"/>
                      <a:gd name="T9" fmla="*/ 0 h 27"/>
                      <a:gd name="T10" fmla="*/ 0 w 10"/>
                      <a:gd name="T1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7"/>
                        </a:lnTo>
                        <a:lnTo>
                          <a:pt x="10" y="2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9" name="Freeform 70"/>
                  <p:cNvSpPr>
                    <a:spLocks/>
                  </p:cNvSpPr>
                  <p:nvPr/>
                </p:nvSpPr>
                <p:spPr bwMode="auto">
                  <a:xfrm>
                    <a:off x="3799102" y="1915253"/>
                    <a:ext cx="6350" cy="14288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0 w 4"/>
                      <a:gd name="T3" fmla="*/ 0 h 9"/>
                      <a:gd name="T4" fmla="*/ 4 w 4"/>
                      <a:gd name="T5" fmla="*/ 9 h 9"/>
                      <a:gd name="T6" fmla="*/ 4 w 4"/>
                      <a:gd name="T7" fmla="*/ 9 h 9"/>
                      <a:gd name="T8" fmla="*/ 0 w 4"/>
                      <a:gd name="T9" fmla="*/ 0 h 9"/>
                      <a:gd name="T10" fmla="*/ 0 w 4"/>
                      <a:gd name="T11" fmla="*/ 0 h 9"/>
                      <a:gd name="T12" fmla="*/ 0 w 4"/>
                      <a:gd name="T13" fmla="*/ 0 h 9"/>
                      <a:gd name="T14" fmla="*/ 0 w 4"/>
                      <a:gd name="T1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0" name="Freeform 160"/>
                  <p:cNvSpPr>
                    <a:spLocks/>
                  </p:cNvSpPr>
                  <p:nvPr/>
                </p:nvSpPr>
                <p:spPr bwMode="auto">
                  <a:xfrm>
                    <a:off x="3432390" y="2423828"/>
                    <a:ext cx="350838" cy="69850"/>
                  </a:xfrm>
                  <a:custGeom>
                    <a:avLst/>
                    <a:gdLst>
                      <a:gd name="T0" fmla="*/ 221 w 221"/>
                      <a:gd name="T1" fmla="*/ 21 h 44"/>
                      <a:gd name="T2" fmla="*/ 203 w 221"/>
                      <a:gd name="T3" fmla="*/ 0 h 44"/>
                      <a:gd name="T4" fmla="*/ 203 w 221"/>
                      <a:gd name="T5" fmla="*/ 0 h 44"/>
                      <a:gd name="T6" fmla="*/ 133 w 221"/>
                      <a:gd name="T7" fmla="*/ 18 h 44"/>
                      <a:gd name="T8" fmla="*/ 67 w 221"/>
                      <a:gd name="T9" fmla="*/ 33 h 44"/>
                      <a:gd name="T10" fmla="*/ 35 w 221"/>
                      <a:gd name="T11" fmla="*/ 39 h 44"/>
                      <a:gd name="T12" fmla="*/ 0 w 221"/>
                      <a:gd name="T13" fmla="*/ 44 h 44"/>
                      <a:gd name="T14" fmla="*/ 0 w 221"/>
                      <a:gd name="T15" fmla="*/ 44 h 44"/>
                      <a:gd name="T16" fmla="*/ 21 w 221"/>
                      <a:gd name="T17" fmla="*/ 44 h 44"/>
                      <a:gd name="T18" fmla="*/ 70 w 221"/>
                      <a:gd name="T19" fmla="*/ 42 h 44"/>
                      <a:gd name="T20" fmla="*/ 140 w 221"/>
                      <a:gd name="T21" fmla="*/ 36 h 44"/>
                      <a:gd name="T22" fmla="*/ 182 w 221"/>
                      <a:gd name="T23" fmla="*/ 30 h 44"/>
                      <a:gd name="T24" fmla="*/ 221 w 221"/>
                      <a:gd name="T25" fmla="*/ 21 h 44"/>
                      <a:gd name="T26" fmla="*/ 221 w 221"/>
                      <a:gd name="T27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1" h="44">
                        <a:moveTo>
                          <a:pt x="221" y="21"/>
                        </a:moveTo>
                        <a:lnTo>
                          <a:pt x="203" y="0"/>
                        </a:lnTo>
                        <a:lnTo>
                          <a:pt x="203" y="0"/>
                        </a:lnTo>
                        <a:lnTo>
                          <a:pt x="133" y="18"/>
                        </a:lnTo>
                        <a:lnTo>
                          <a:pt x="67" y="33"/>
                        </a:lnTo>
                        <a:lnTo>
                          <a:pt x="35" y="39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21" y="44"/>
                        </a:lnTo>
                        <a:lnTo>
                          <a:pt x="70" y="42"/>
                        </a:lnTo>
                        <a:lnTo>
                          <a:pt x="140" y="36"/>
                        </a:lnTo>
                        <a:lnTo>
                          <a:pt x="182" y="30"/>
                        </a:lnTo>
                        <a:lnTo>
                          <a:pt x="221" y="21"/>
                        </a:lnTo>
                        <a:lnTo>
                          <a:pt x="221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1" name="Freeform 161"/>
                  <p:cNvSpPr>
                    <a:spLocks/>
                  </p:cNvSpPr>
                  <p:nvPr/>
                </p:nvSpPr>
                <p:spPr bwMode="auto">
                  <a:xfrm>
                    <a:off x="3605427" y="1900965"/>
                    <a:ext cx="104775" cy="369888"/>
                  </a:xfrm>
                  <a:custGeom>
                    <a:avLst/>
                    <a:gdLst>
                      <a:gd name="T0" fmla="*/ 0 w 66"/>
                      <a:gd name="T1" fmla="*/ 15 h 233"/>
                      <a:gd name="T2" fmla="*/ 0 w 66"/>
                      <a:gd name="T3" fmla="*/ 15 h 233"/>
                      <a:gd name="T4" fmla="*/ 17 w 66"/>
                      <a:gd name="T5" fmla="*/ 60 h 233"/>
                      <a:gd name="T6" fmla="*/ 17 w 66"/>
                      <a:gd name="T7" fmla="*/ 60 h 233"/>
                      <a:gd name="T8" fmla="*/ 28 w 66"/>
                      <a:gd name="T9" fmla="*/ 80 h 233"/>
                      <a:gd name="T10" fmla="*/ 35 w 66"/>
                      <a:gd name="T11" fmla="*/ 101 h 233"/>
                      <a:gd name="T12" fmla="*/ 45 w 66"/>
                      <a:gd name="T13" fmla="*/ 143 h 233"/>
                      <a:gd name="T14" fmla="*/ 49 w 66"/>
                      <a:gd name="T15" fmla="*/ 185 h 233"/>
                      <a:gd name="T16" fmla="*/ 52 w 66"/>
                      <a:gd name="T17" fmla="*/ 233 h 233"/>
                      <a:gd name="T18" fmla="*/ 52 w 66"/>
                      <a:gd name="T19" fmla="*/ 233 h 233"/>
                      <a:gd name="T20" fmla="*/ 59 w 66"/>
                      <a:gd name="T21" fmla="*/ 218 h 233"/>
                      <a:gd name="T22" fmla="*/ 66 w 66"/>
                      <a:gd name="T23" fmla="*/ 203 h 233"/>
                      <a:gd name="T24" fmla="*/ 66 w 66"/>
                      <a:gd name="T25" fmla="*/ 203 h 233"/>
                      <a:gd name="T26" fmla="*/ 66 w 66"/>
                      <a:gd name="T27" fmla="*/ 179 h 233"/>
                      <a:gd name="T28" fmla="*/ 63 w 66"/>
                      <a:gd name="T29" fmla="*/ 158 h 233"/>
                      <a:gd name="T30" fmla="*/ 59 w 66"/>
                      <a:gd name="T31" fmla="*/ 137 h 233"/>
                      <a:gd name="T32" fmla="*/ 52 w 66"/>
                      <a:gd name="T33" fmla="*/ 116 h 233"/>
                      <a:gd name="T34" fmla="*/ 21 w 66"/>
                      <a:gd name="T35" fmla="*/ 48 h 233"/>
                      <a:gd name="T36" fmla="*/ 21 w 66"/>
                      <a:gd name="T37" fmla="*/ 48 h 233"/>
                      <a:gd name="T38" fmla="*/ 10 w 66"/>
                      <a:gd name="T39" fmla="*/ 0 h 233"/>
                      <a:gd name="T40" fmla="*/ 10 w 66"/>
                      <a:gd name="T41" fmla="*/ 0 h 233"/>
                      <a:gd name="T42" fmla="*/ 10 w 66"/>
                      <a:gd name="T43" fmla="*/ 6 h 233"/>
                      <a:gd name="T44" fmla="*/ 7 w 66"/>
                      <a:gd name="T45" fmla="*/ 9 h 233"/>
                      <a:gd name="T46" fmla="*/ 3 w 66"/>
                      <a:gd name="T47" fmla="*/ 12 h 233"/>
                      <a:gd name="T48" fmla="*/ 3 w 66"/>
                      <a:gd name="T49" fmla="*/ 18 h 233"/>
                      <a:gd name="T50" fmla="*/ 0 w 66"/>
                      <a:gd name="T51" fmla="*/ 15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6" h="233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17" y="60"/>
                        </a:lnTo>
                        <a:lnTo>
                          <a:pt x="17" y="60"/>
                        </a:lnTo>
                        <a:lnTo>
                          <a:pt x="28" y="80"/>
                        </a:lnTo>
                        <a:lnTo>
                          <a:pt x="35" y="101"/>
                        </a:lnTo>
                        <a:lnTo>
                          <a:pt x="45" y="143"/>
                        </a:lnTo>
                        <a:lnTo>
                          <a:pt x="49" y="185"/>
                        </a:lnTo>
                        <a:lnTo>
                          <a:pt x="52" y="233"/>
                        </a:lnTo>
                        <a:lnTo>
                          <a:pt x="52" y="233"/>
                        </a:lnTo>
                        <a:lnTo>
                          <a:pt x="59" y="218"/>
                        </a:lnTo>
                        <a:lnTo>
                          <a:pt x="66" y="203"/>
                        </a:lnTo>
                        <a:lnTo>
                          <a:pt x="66" y="203"/>
                        </a:lnTo>
                        <a:lnTo>
                          <a:pt x="66" y="179"/>
                        </a:lnTo>
                        <a:lnTo>
                          <a:pt x="63" y="158"/>
                        </a:lnTo>
                        <a:lnTo>
                          <a:pt x="59" y="137"/>
                        </a:lnTo>
                        <a:lnTo>
                          <a:pt x="52" y="116"/>
                        </a:lnTo>
                        <a:lnTo>
                          <a:pt x="21" y="48"/>
                        </a:lnTo>
                        <a:lnTo>
                          <a:pt x="21" y="48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9"/>
                        </a:lnTo>
                        <a:lnTo>
                          <a:pt x="3" y="12"/>
                        </a:lnTo>
                        <a:lnTo>
                          <a:pt x="3" y="18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2" name="Freeform 162"/>
                  <p:cNvSpPr>
                    <a:spLocks/>
                  </p:cNvSpPr>
                  <p:nvPr/>
                </p:nvSpPr>
                <p:spPr bwMode="auto">
                  <a:xfrm>
                    <a:off x="3799102" y="1896203"/>
                    <a:ext cx="111125" cy="374650"/>
                  </a:xfrm>
                  <a:custGeom>
                    <a:avLst/>
                    <a:gdLst>
                      <a:gd name="T0" fmla="*/ 7 w 70"/>
                      <a:gd name="T1" fmla="*/ 24 h 236"/>
                      <a:gd name="T2" fmla="*/ 7 w 70"/>
                      <a:gd name="T3" fmla="*/ 24 h 236"/>
                      <a:gd name="T4" fmla="*/ 25 w 70"/>
                      <a:gd name="T5" fmla="*/ 63 h 236"/>
                      <a:gd name="T6" fmla="*/ 25 w 70"/>
                      <a:gd name="T7" fmla="*/ 63 h 236"/>
                      <a:gd name="T8" fmla="*/ 35 w 70"/>
                      <a:gd name="T9" fmla="*/ 83 h 236"/>
                      <a:gd name="T10" fmla="*/ 42 w 70"/>
                      <a:gd name="T11" fmla="*/ 104 h 236"/>
                      <a:gd name="T12" fmla="*/ 53 w 70"/>
                      <a:gd name="T13" fmla="*/ 146 h 236"/>
                      <a:gd name="T14" fmla="*/ 56 w 70"/>
                      <a:gd name="T15" fmla="*/ 188 h 236"/>
                      <a:gd name="T16" fmla="*/ 56 w 70"/>
                      <a:gd name="T17" fmla="*/ 236 h 236"/>
                      <a:gd name="T18" fmla="*/ 56 w 70"/>
                      <a:gd name="T19" fmla="*/ 236 h 236"/>
                      <a:gd name="T20" fmla="*/ 67 w 70"/>
                      <a:gd name="T21" fmla="*/ 221 h 236"/>
                      <a:gd name="T22" fmla="*/ 70 w 70"/>
                      <a:gd name="T23" fmla="*/ 206 h 236"/>
                      <a:gd name="T24" fmla="*/ 70 w 70"/>
                      <a:gd name="T25" fmla="*/ 206 h 236"/>
                      <a:gd name="T26" fmla="*/ 70 w 70"/>
                      <a:gd name="T27" fmla="*/ 182 h 236"/>
                      <a:gd name="T28" fmla="*/ 70 w 70"/>
                      <a:gd name="T29" fmla="*/ 161 h 236"/>
                      <a:gd name="T30" fmla="*/ 63 w 70"/>
                      <a:gd name="T31" fmla="*/ 140 h 236"/>
                      <a:gd name="T32" fmla="*/ 56 w 70"/>
                      <a:gd name="T33" fmla="*/ 119 h 236"/>
                      <a:gd name="T34" fmla="*/ 28 w 70"/>
                      <a:gd name="T35" fmla="*/ 51 h 236"/>
                      <a:gd name="T36" fmla="*/ 28 w 70"/>
                      <a:gd name="T37" fmla="*/ 51 h 236"/>
                      <a:gd name="T38" fmla="*/ 18 w 70"/>
                      <a:gd name="T39" fmla="*/ 21 h 236"/>
                      <a:gd name="T40" fmla="*/ 14 w 70"/>
                      <a:gd name="T41" fmla="*/ 6 h 236"/>
                      <a:gd name="T42" fmla="*/ 11 w 70"/>
                      <a:gd name="T43" fmla="*/ 0 h 236"/>
                      <a:gd name="T44" fmla="*/ 11 w 70"/>
                      <a:gd name="T45" fmla="*/ 0 h 236"/>
                      <a:gd name="T46" fmla="*/ 7 w 70"/>
                      <a:gd name="T47" fmla="*/ 3 h 236"/>
                      <a:gd name="T48" fmla="*/ 4 w 70"/>
                      <a:gd name="T49" fmla="*/ 3 h 236"/>
                      <a:gd name="T50" fmla="*/ 4 w 70"/>
                      <a:gd name="T51" fmla="*/ 3 h 236"/>
                      <a:gd name="T52" fmla="*/ 0 w 70"/>
                      <a:gd name="T53" fmla="*/ 6 h 236"/>
                      <a:gd name="T54" fmla="*/ 7 w 70"/>
                      <a:gd name="T55" fmla="*/ 2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70" h="236">
                        <a:moveTo>
                          <a:pt x="7" y="24"/>
                        </a:moveTo>
                        <a:lnTo>
                          <a:pt x="7" y="24"/>
                        </a:lnTo>
                        <a:lnTo>
                          <a:pt x="25" y="63"/>
                        </a:lnTo>
                        <a:lnTo>
                          <a:pt x="25" y="63"/>
                        </a:lnTo>
                        <a:lnTo>
                          <a:pt x="35" y="83"/>
                        </a:lnTo>
                        <a:lnTo>
                          <a:pt x="42" y="104"/>
                        </a:lnTo>
                        <a:lnTo>
                          <a:pt x="53" y="146"/>
                        </a:lnTo>
                        <a:lnTo>
                          <a:pt x="56" y="188"/>
                        </a:lnTo>
                        <a:lnTo>
                          <a:pt x="56" y="236"/>
                        </a:lnTo>
                        <a:lnTo>
                          <a:pt x="56" y="236"/>
                        </a:lnTo>
                        <a:lnTo>
                          <a:pt x="67" y="221"/>
                        </a:lnTo>
                        <a:lnTo>
                          <a:pt x="70" y="206"/>
                        </a:lnTo>
                        <a:lnTo>
                          <a:pt x="70" y="206"/>
                        </a:lnTo>
                        <a:lnTo>
                          <a:pt x="70" y="182"/>
                        </a:lnTo>
                        <a:lnTo>
                          <a:pt x="70" y="161"/>
                        </a:lnTo>
                        <a:lnTo>
                          <a:pt x="63" y="140"/>
                        </a:lnTo>
                        <a:lnTo>
                          <a:pt x="56" y="119"/>
                        </a:lnTo>
                        <a:lnTo>
                          <a:pt x="28" y="51"/>
                        </a:lnTo>
                        <a:lnTo>
                          <a:pt x="28" y="51"/>
                        </a:lnTo>
                        <a:lnTo>
                          <a:pt x="18" y="21"/>
                        </a:lnTo>
                        <a:lnTo>
                          <a:pt x="14" y="6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0" y="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3" name="Freeform 163"/>
                  <p:cNvSpPr>
                    <a:spLocks/>
                  </p:cNvSpPr>
                  <p:nvPr/>
                </p:nvSpPr>
                <p:spPr bwMode="auto">
                  <a:xfrm>
                    <a:off x="3927690" y="1939065"/>
                    <a:ext cx="93663" cy="312738"/>
                  </a:xfrm>
                  <a:custGeom>
                    <a:avLst/>
                    <a:gdLst>
                      <a:gd name="T0" fmla="*/ 0 w 59"/>
                      <a:gd name="T1" fmla="*/ 0 h 197"/>
                      <a:gd name="T2" fmla="*/ 0 w 59"/>
                      <a:gd name="T3" fmla="*/ 0 h 197"/>
                      <a:gd name="T4" fmla="*/ 7 w 59"/>
                      <a:gd name="T5" fmla="*/ 24 h 197"/>
                      <a:gd name="T6" fmla="*/ 7 w 59"/>
                      <a:gd name="T7" fmla="*/ 24 h 197"/>
                      <a:gd name="T8" fmla="*/ 28 w 59"/>
                      <a:gd name="T9" fmla="*/ 68 h 197"/>
                      <a:gd name="T10" fmla="*/ 38 w 59"/>
                      <a:gd name="T11" fmla="*/ 107 h 197"/>
                      <a:gd name="T12" fmla="*/ 42 w 59"/>
                      <a:gd name="T13" fmla="*/ 149 h 197"/>
                      <a:gd name="T14" fmla="*/ 45 w 59"/>
                      <a:gd name="T15" fmla="*/ 197 h 197"/>
                      <a:gd name="T16" fmla="*/ 45 w 59"/>
                      <a:gd name="T17" fmla="*/ 197 h 197"/>
                      <a:gd name="T18" fmla="*/ 52 w 59"/>
                      <a:gd name="T19" fmla="*/ 182 h 197"/>
                      <a:gd name="T20" fmla="*/ 56 w 59"/>
                      <a:gd name="T21" fmla="*/ 167 h 197"/>
                      <a:gd name="T22" fmla="*/ 56 w 59"/>
                      <a:gd name="T23" fmla="*/ 167 h 197"/>
                      <a:gd name="T24" fmla="*/ 59 w 59"/>
                      <a:gd name="T25" fmla="*/ 143 h 197"/>
                      <a:gd name="T26" fmla="*/ 56 w 59"/>
                      <a:gd name="T27" fmla="*/ 122 h 197"/>
                      <a:gd name="T28" fmla="*/ 52 w 59"/>
                      <a:gd name="T29" fmla="*/ 101 h 197"/>
                      <a:gd name="T30" fmla="*/ 45 w 59"/>
                      <a:gd name="T31" fmla="*/ 80 h 197"/>
                      <a:gd name="T32" fmla="*/ 14 w 59"/>
                      <a:gd name="T33" fmla="*/ 12 h 197"/>
                      <a:gd name="T34" fmla="*/ 14 w 59"/>
                      <a:gd name="T35" fmla="*/ 12 h 197"/>
                      <a:gd name="T36" fmla="*/ 10 w 59"/>
                      <a:gd name="T37" fmla="*/ 3 h 197"/>
                      <a:gd name="T38" fmla="*/ 10 w 59"/>
                      <a:gd name="T39" fmla="*/ 3 h 197"/>
                      <a:gd name="T40" fmla="*/ 3 w 59"/>
                      <a:gd name="T41" fmla="*/ 9 h 197"/>
                      <a:gd name="T42" fmla="*/ 0 w 59"/>
                      <a:gd name="T43" fmla="*/ 0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19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28" y="68"/>
                        </a:lnTo>
                        <a:lnTo>
                          <a:pt x="38" y="107"/>
                        </a:lnTo>
                        <a:lnTo>
                          <a:pt x="42" y="149"/>
                        </a:lnTo>
                        <a:lnTo>
                          <a:pt x="45" y="197"/>
                        </a:lnTo>
                        <a:lnTo>
                          <a:pt x="45" y="197"/>
                        </a:lnTo>
                        <a:lnTo>
                          <a:pt x="52" y="182"/>
                        </a:lnTo>
                        <a:lnTo>
                          <a:pt x="56" y="167"/>
                        </a:lnTo>
                        <a:lnTo>
                          <a:pt x="56" y="167"/>
                        </a:lnTo>
                        <a:lnTo>
                          <a:pt x="59" y="143"/>
                        </a:lnTo>
                        <a:lnTo>
                          <a:pt x="56" y="122"/>
                        </a:lnTo>
                        <a:lnTo>
                          <a:pt x="52" y="101"/>
                        </a:lnTo>
                        <a:lnTo>
                          <a:pt x="45" y="80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3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4" name="Oval 830"/>
                  <p:cNvSpPr>
                    <a:spLocks noChangeArrowheads="1"/>
                  </p:cNvSpPr>
                  <p:nvPr/>
                </p:nvSpPr>
                <p:spPr bwMode="auto">
                  <a:xfrm rot="20779205" flipV="1">
                    <a:off x="1772111" y="301485"/>
                    <a:ext cx="1108555" cy="2676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580" name="Oval 830"/>
                <p:cNvSpPr>
                  <a:spLocks noChangeArrowheads="1"/>
                </p:cNvSpPr>
                <p:nvPr/>
              </p:nvSpPr>
              <p:spPr bwMode="auto">
                <a:xfrm rot="1446522">
                  <a:off x="8939701" y="2161838"/>
                  <a:ext cx="945515" cy="2712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992" name="WordArt 3"/>
          <p:cNvSpPr>
            <a:spLocks noChangeArrowheads="1" noChangeShapeType="1" noTextEdit="1"/>
          </p:cNvSpPr>
          <p:nvPr/>
        </p:nvSpPr>
        <p:spPr bwMode="auto">
          <a:xfrm>
            <a:off x="5262403" y="6633689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3997899" y="6543833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66" name="Freeform 145"/>
          <p:cNvSpPr>
            <a:spLocks/>
          </p:cNvSpPr>
          <p:nvPr/>
        </p:nvSpPr>
        <p:spPr bwMode="auto">
          <a:xfrm>
            <a:off x="11039184" y="5539353"/>
            <a:ext cx="23454" cy="44730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Freeform 178"/>
          <p:cNvSpPr>
            <a:spLocks/>
          </p:cNvSpPr>
          <p:nvPr/>
        </p:nvSpPr>
        <p:spPr bwMode="auto">
          <a:xfrm flipH="1">
            <a:off x="10983554" y="4777867"/>
            <a:ext cx="247905" cy="150656"/>
          </a:xfrm>
          <a:custGeom>
            <a:avLst/>
            <a:gdLst>
              <a:gd name="T0" fmla="*/ 72 w 148"/>
              <a:gd name="T1" fmla="*/ 80 h 80"/>
              <a:gd name="T2" fmla="*/ 72 w 148"/>
              <a:gd name="T3" fmla="*/ 80 h 80"/>
              <a:gd name="T4" fmla="*/ 56 w 148"/>
              <a:gd name="T5" fmla="*/ 78 h 80"/>
              <a:gd name="T6" fmla="*/ 42 w 148"/>
              <a:gd name="T7" fmla="*/ 76 h 80"/>
              <a:gd name="T8" fmla="*/ 30 w 148"/>
              <a:gd name="T9" fmla="*/ 72 h 80"/>
              <a:gd name="T10" fmla="*/ 20 w 148"/>
              <a:gd name="T11" fmla="*/ 66 h 80"/>
              <a:gd name="T12" fmla="*/ 10 w 148"/>
              <a:gd name="T13" fmla="*/ 60 h 80"/>
              <a:gd name="T14" fmla="*/ 4 w 148"/>
              <a:gd name="T15" fmla="*/ 52 h 80"/>
              <a:gd name="T16" fmla="*/ 0 w 148"/>
              <a:gd name="T17" fmla="*/ 44 h 80"/>
              <a:gd name="T18" fmla="*/ 0 w 148"/>
              <a:gd name="T19" fmla="*/ 36 h 80"/>
              <a:gd name="T20" fmla="*/ 0 w 148"/>
              <a:gd name="T21" fmla="*/ 36 h 80"/>
              <a:gd name="T22" fmla="*/ 0 w 148"/>
              <a:gd name="T23" fmla="*/ 28 h 80"/>
              <a:gd name="T24" fmla="*/ 6 w 148"/>
              <a:gd name="T25" fmla="*/ 22 h 80"/>
              <a:gd name="T26" fmla="*/ 14 w 148"/>
              <a:gd name="T27" fmla="*/ 14 h 80"/>
              <a:gd name="T28" fmla="*/ 22 w 148"/>
              <a:gd name="T29" fmla="*/ 10 h 80"/>
              <a:gd name="T30" fmla="*/ 34 w 148"/>
              <a:gd name="T31" fmla="*/ 4 h 80"/>
              <a:gd name="T32" fmla="*/ 46 w 148"/>
              <a:gd name="T33" fmla="*/ 2 h 80"/>
              <a:gd name="T34" fmla="*/ 60 w 148"/>
              <a:gd name="T35" fmla="*/ 0 h 80"/>
              <a:gd name="T36" fmla="*/ 76 w 148"/>
              <a:gd name="T37" fmla="*/ 0 h 80"/>
              <a:gd name="T38" fmla="*/ 76 w 148"/>
              <a:gd name="T39" fmla="*/ 0 h 80"/>
              <a:gd name="T40" fmla="*/ 90 w 148"/>
              <a:gd name="T41" fmla="*/ 2 h 80"/>
              <a:gd name="T42" fmla="*/ 104 w 148"/>
              <a:gd name="T43" fmla="*/ 4 h 80"/>
              <a:gd name="T44" fmla="*/ 118 w 148"/>
              <a:gd name="T45" fmla="*/ 8 h 80"/>
              <a:gd name="T46" fmla="*/ 128 w 148"/>
              <a:gd name="T47" fmla="*/ 14 h 80"/>
              <a:gd name="T48" fmla="*/ 136 w 148"/>
              <a:gd name="T49" fmla="*/ 20 h 80"/>
              <a:gd name="T50" fmla="*/ 144 w 148"/>
              <a:gd name="T51" fmla="*/ 28 h 80"/>
              <a:gd name="T52" fmla="*/ 148 w 148"/>
              <a:gd name="T53" fmla="*/ 36 h 80"/>
              <a:gd name="T54" fmla="*/ 148 w 148"/>
              <a:gd name="T55" fmla="*/ 44 h 80"/>
              <a:gd name="T56" fmla="*/ 148 w 148"/>
              <a:gd name="T57" fmla="*/ 44 h 80"/>
              <a:gd name="T58" fmla="*/ 146 w 148"/>
              <a:gd name="T59" fmla="*/ 52 h 80"/>
              <a:gd name="T60" fmla="*/ 142 w 148"/>
              <a:gd name="T61" fmla="*/ 58 h 80"/>
              <a:gd name="T62" fmla="*/ 134 w 148"/>
              <a:gd name="T63" fmla="*/ 66 h 80"/>
              <a:gd name="T64" fmla="*/ 124 w 148"/>
              <a:gd name="T65" fmla="*/ 70 h 80"/>
              <a:gd name="T66" fmla="*/ 114 w 148"/>
              <a:gd name="T67" fmla="*/ 76 h 80"/>
              <a:gd name="T68" fmla="*/ 100 w 148"/>
              <a:gd name="T69" fmla="*/ 78 h 80"/>
              <a:gd name="T70" fmla="*/ 86 w 148"/>
              <a:gd name="T71" fmla="*/ 80 h 80"/>
              <a:gd name="T72" fmla="*/ 72 w 148"/>
              <a:gd name="T73" fmla="*/ 80 h 80"/>
              <a:gd name="T74" fmla="*/ 72 w 148"/>
              <a:gd name="T7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80">
                <a:moveTo>
                  <a:pt x="72" y="80"/>
                </a:moveTo>
                <a:lnTo>
                  <a:pt x="72" y="80"/>
                </a:lnTo>
                <a:lnTo>
                  <a:pt x="56" y="78"/>
                </a:lnTo>
                <a:lnTo>
                  <a:pt x="42" y="76"/>
                </a:lnTo>
                <a:lnTo>
                  <a:pt x="30" y="72"/>
                </a:lnTo>
                <a:lnTo>
                  <a:pt x="20" y="66"/>
                </a:lnTo>
                <a:lnTo>
                  <a:pt x="10" y="60"/>
                </a:lnTo>
                <a:lnTo>
                  <a:pt x="4" y="52"/>
                </a:lnTo>
                <a:lnTo>
                  <a:pt x="0" y="44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6" y="22"/>
                </a:lnTo>
                <a:lnTo>
                  <a:pt x="14" y="14"/>
                </a:lnTo>
                <a:lnTo>
                  <a:pt x="22" y="10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0" y="2"/>
                </a:lnTo>
                <a:lnTo>
                  <a:pt x="104" y="4"/>
                </a:lnTo>
                <a:lnTo>
                  <a:pt x="118" y="8"/>
                </a:lnTo>
                <a:lnTo>
                  <a:pt x="128" y="14"/>
                </a:lnTo>
                <a:lnTo>
                  <a:pt x="136" y="20"/>
                </a:lnTo>
                <a:lnTo>
                  <a:pt x="144" y="28"/>
                </a:lnTo>
                <a:lnTo>
                  <a:pt x="148" y="36"/>
                </a:lnTo>
                <a:lnTo>
                  <a:pt x="148" y="44"/>
                </a:lnTo>
                <a:lnTo>
                  <a:pt x="148" y="44"/>
                </a:lnTo>
                <a:lnTo>
                  <a:pt x="146" y="52"/>
                </a:lnTo>
                <a:lnTo>
                  <a:pt x="142" y="58"/>
                </a:lnTo>
                <a:lnTo>
                  <a:pt x="134" y="66"/>
                </a:lnTo>
                <a:lnTo>
                  <a:pt x="124" y="70"/>
                </a:lnTo>
                <a:lnTo>
                  <a:pt x="114" y="76"/>
                </a:lnTo>
                <a:lnTo>
                  <a:pt x="100" y="78"/>
                </a:lnTo>
                <a:lnTo>
                  <a:pt x="86" y="80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FFF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179"/>
          <p:cNvSpPr>
            <a:spLocks/>
          </p:cNvSpPr>
          <p:nvPr/>
        </p:nvSpPr>
        <p:spPr bwMode="auto">
          <a:xfrm flipH="1">
            <a:off x="10987467" y="4782527"/>
            <a:ext cx="240076" cy="145996"/>
          </a:xfrm>
          <a:custGeom>
            <a:avLst/>
            <a:gdLst>
              <a:gd name="T0" fmla="*/ 70 w 144"/>
              <a:gd name="T1" fmla="*/ 78 h 78"/>
              <a:gd name="T2" fmla="*/ 70 w 144"/>
              <a:gd name="T3" fmla="*/ 78 h 78"/>
              <a:gd name="T4" fmla="*/ 56 w 144"/>
              <a:gd name="T5" fmla="*/ 76 h 78"/>
              <a:gd name="T6" fmla="*/ 42 w 144"/>
              <a:gd name="T7" fmla="*/ 72 h 78"/>
              <a:gd name="T8" fmla="*/ 30 w 144"/>
              <a:gd name="T9" fmla="*/ 68 h 78"/>
              <a:gd name="T10" fmla="*/ 20 w 144"/>
              <a:gd name="T11" fmla="*/ 64 h 78"/>
              <a:gd name="T12" fmla="*/ 10 w 144"/>
              <a:gd name="T13" fmla="*/ 58 h 78"/>
              <a:gd name="T14" fmla="*/ 4 w 144"/>
              <a:gd name="T15" fmla="*/ 50 h 78"/>
              <a:gd name="T16" fmla="*/ 0 w 144"/>
              <a:gd name="T17" fmla="*/ 42 h 78"/>
              <a:gd name="T18" fmla="*/ 0 w 144"/>
              <a:gd name="T19" fmla="*/ 36 h 78"/>
              <a:gd name="T20" fmla="*/ 0 w 144"/>
              <a:gd name="T21" fmla="*/ 36 h 78"/>
              <a:gd name="T22" fmla="*/ 2 w 144"/>
              <a:gd name="T23" fmla="*/ 28 h 78"/>
              <a:gd name="T24" fmla="*/ 6 w 144"/>
              <a:gd name="T25" fmla="*/ 20 h 78"/>
              <a:gd name="T26" fmla="*/ 14 w 144"/>
              <a:gd name="T27" fmla="*/ 14 h 78"/>
              <a:gd name="T28" fmla="*/ 22 w 144"/>
              <a:gd name="T29" fmla="*/ 8 h 78"/>
              <a:gd name="T30" fmla="*/ 34 w 144"/>
              <a:gd name="T31" fmla="*/ 4 h 78"/>
              <a:gd name="T32" fmla="*/ 46 w 144"/>
              <a:gd name="T33" fmla="*/ 2 h 78"/>
              <a:gd name="T34" fmla="*/ 60 w 144"/>
              <a:gd name="T35" fmla="*/ 0 h 78"/>
              <a:gd name="T36" fmla="*/ 74 w 144"/>
              <a:gd name="T37" fmla="*/ 0 h 78"/>
              <a:gd name="T38" fmla="*/ 74 w 144"/>
              <a:gd name="T39" fmla="*/ 0 h 78"/>
              <a:gd name="T40" fmla="*/ 88 w 144"/>
              <a:gd name="T41" fmla="*/ 2 h 78"/>
              <a:gd name="T42" fmla="*/ 102 w 144"/>
              <a:gd name="T43" fmla="*/ 4 h 78"/>
              <a:gd name="T44" fmla="*/ 114 w 144"/>
              <a:gd name="T45" fmla="*/ 8 h 78"/>
              <a:gd name="T46" fmla="*/ 124 w 144"/>
              <a:gd name="T47" fmla="*/ 14 h 78"/>
              <a:gd name="T48" fmla="*/ 132 w 144"/>
              <a:gd name="T49" fmla="*/ 20 h 78"/>
              <a:gd name="T50" fmla="*/ 138 w 144"/>
              <a:gd name="T51" fmla="*/ 26 h 78"/>
              <a:gd name="T52" fmla="*/ 142 w 144"/>
              <a:gd name="T53" fmla="*/ 34 h 78"/>
              <a:gd name="T54" fmla="*/ 144 w 144"/>
              <a:gd name="T55" fmla="*/ 42 h 78"/>
              <a:gd name="T56" fmla="*/ 144 w 144"/>
              <a:gd name="T57" fmla="*/ 42 h 78"/>
              <a:gd name="T58" fmla="*/ 142 w 144"/>
              <a:gd name="T59" fmla="*/ 50 h 78"/>
              <a:gd name="T60" fmla="*/ 138 w 144"/>
              <a:gd name="T61" fmla="*/ 56 h 78"/>
              <a:gd name="T62" fmla="*/ 130 w 144"/>
              <a:gd name="T63" fmla="*/ 64 h 78"/>
              <a:gd name="T64" fmla="*/ 122 w 144"/>
              <a:gd name="T65" fmla="*/ 68 h 78"/>
              <a:gd name="T66" fmla="*/ 110 w 144"/>
              <a:gd name="T67" fmla="*/ 72 h 78"/>
              <a:gd name="T68" fmla="*/ 98 w 144"/>
              <a:gd name="T69" fmla="*/ 76 h 78"/>
              <a:gd name="T70" fmla="*/ 84 w 144"/>
              <a:gd name="T71" fmla="*/ 78 h 78"/>
              <a:gd name="T72" fmla="*/ 70 w 144"/>
              <a:gd name="T73" fmla="*/ 78 h 78"/>
              <a:gd name="T74" fmla="*/ 70 w 144"/>
              <a:gd name="T7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78">
                <a:moveTo>
                  <a:pt x="70" y="78"/>
                </a:moveTo>
                <a:lnTo>
                  <a:pt x="70" y="78"/>
                </a:lnTo>
                <a:lnTo>
                  <a:pt x="56" y="76"/>
                </a:lnTo>
                <a:lnTo>
                  <a:pt x="42" y="72"/>
                </a:lnTo>
                <a:lnTo>
                  <a:pt x="30" y="68"/>
                </a:lnTo>
                <a:lnTo>
                  <a:pt x="20" y="64"/>
                </a:lnTo>
                <a:lnTo>
                  <a:pt x="10" y="58"/>
                </a:lnTo>
                <a:lnTo>
                  <a:pt x="4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2" y="28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4"/>
                </a:lnTo>
                <a:lnTo>
                  <a:pt x="114" y="8"/>
                </a:lnTo>
                <a:lnTo>
                  <a:pt x="124" y="14"/>
                </a:lnTo>
                <a:lnTo>
                  <a:pt x="132" y="20"/>
                </a:lnTo>
                <a:lnTo>
                  <a:pt x="138" y="26"/>
                </a:lnTo>
                <a:lnTo>
                  <a:pt x="142" y="34"/>
                </a:lnTo>
                <a:lnTo>
                  <a:pt x="144" y="42"/>
                </a:lnTo>
                <a:lnTo>
                  <a:pt x="144" y="42"/>
                </a:lnTo>
                <a:lnTo>
                  <a:pt x="142" y="50"/>
                </a:lnTo>
                <a:lnTo>
                  <a:pt x="138" y="56"/>
                </a:lnTo>
                <a:lnTo>
                  <a:pt x="130" y="64"/>
                </a:lnTo>
                <a:lnTo>
                  <a:pt x="122" y="68"/>
                </a:lnTo>
                <a:lnTo>
                  <a:pt x="110" y="72"/>
                </a:lnTo>
                <a:lnTo>
                  <a:pt x="98" y="76"/>
                </a:lnTo>
                <a:lnTo>
                  <a:pt x="84" y="78"/>
                </a:lnTo>
                <a:lnTo>
                  <a:pt x="70" y="78"/>
                </a:lnTo>
                <a:lnTo>
                  <a:pt x="70" y="78"/>
                </a:lnTo>
                <a:close/>
              </a:path>
            </a:pathLst>
          </a:custGeom>
          <a:solidFill>
            <a:srgbClr val="FFF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Freeform 180"/>
          <p:cNvSpPr>
            <a:spLocks/>
          </p:cNvSpPr>
          <p:nvPr/>
        </p:nvSpPr>
        <p:spPr bwMode="auto">
          <a:xfrm flipH="1">
            <a:off x="10990077" y="4785633"/>
            <a:ext cx="233553" cy="138231"/>
          </a:xfrm>
          <a:custGeom>
            <a:avLst/>
            <a:gdLst>
              <a:gd name="T0" fmla="*/ 68 w 140"/>
              <a:gd name="T1" fmla="*/ 74 h 74"/>
              <a:gd name="T2" fmla="*/ 68 w 140"/>
              <a:gd name="T3" fmla="*/ 74 h 74"/>
              <a:gd name="T4" fmla="*/ 54 w 140"/>
              <a:gd name="T5" fmla="*/ 72 h 74"/>
              <a:gd name="T6" fmla="*/ 40 w 140"/>
              <a:gd name="T7" fmla="*/ 70 h 74"/>
              <a:gd name="T8" fmla="*/ 30 w 140"/>
              <a:gd name="T9" fmla="*/ 66 h 74"/>
              <a:gd name="T10" fmla="*/ 20 w 140"/>
              <a:gd name="T11" fmla="*/ 62 h 74"/>
              <a:gd name="T12" fmla="*/ 12 w 140"/>
              <a:gd name="T13" fmla="*/ 56 h 74"/>
              <a:gd name="T14" fmla="*/ 6 w 140"/>
              <a:gd name="T15" fmla="*/ 48 h 74"/>
              <a:gd name="T16" fmla="*/ 2 w 140"/>
              <a:gd name="T17" fmla="*/ 42 h 74"/>
              <a:gd name="T18" fmla="*/ 0 w 140"/>
              <a:gd name="T19" fmla="*/ 34 h 74"/>
              <a:gd name="T20" fmla="*/ 0 w 140"/>
              <a:gd name="T21" fmla="*/ 34 h 74"/>
              <a:gd name="T22" fmla="*/ 2 w 140"/>
              <a:gd name="T23" fmla="*/ 26 h 74"/>
              <a:gd name="T24" fmla="*/ 6 w 140"/>
              <a:gd name="T25" fmla="*/ 20 h 74"/>
              <a:gd name="T26" fmla="*/ 14 w 140"/>
              <a:gd name="T27" fmla="*/ 14 h 74"/>
              <a:gd name="T28" fmla="*/ 22 w 140"/>
              <a:gd name="T29" fmla="*/ 8 h 74"/>
              <a:gd name="T30" fmla="*/ 32 w 140"/>
              <a:gd name="T31" fmla="*/ 4 h 74"/>
              <a:gd name="T32" fmla="*/ 44 w 140"/>
              <a:gd name="T33" fmla="*/ 2 h 74"/>
              <a:gd name="T34" fmla="*/ 58 w 140"/>
              <a:gd name="T35" fmla="*/ 0 h 74"/>
              <a:gd name="T36" fmla="*/ 72 w 140"/>
              <a:gd name="T37" fmla="*/ 0 h 74"/>
              <a:gd name="T38" fmla="*/ 72 w 140"/>
              <a:gd name="T39" fmla="*/ 0 h 74"/>
              <a:gd name="T40" fmla="*/ 86 w 140"/>
              <a:gd name="T41" fmla="*/ 2 h 74"/>
              <a:gd name="T42" fmla="*/ 98 w 140"/>
              <a:gd name="T43" fmla="*/ 4 h 74"/>
              <a:gd name="T44" fmla="*/ 110 w 140"/>
              <a:gd name="T45" fmla="*/ 8 h 74"/>
              <a:gd name="T46" fmla="*/ 120 w 140"/>
              <a:gd name="T47" fmla="*/ 14 h 74"/>
              <a:gd name="T48" fmla="*/ 128 w 140"/>
              <a:gd name="T49" fmla="*/ 18 h 74"/>
              <a:gd name="T50" fmla="*/ 134 w 140"/>
              <a:gd name="T51" fmla="*/ 26 h 74"/>
              <a:gd name="T52" fmla="*/ 138 w 140"/>
              <a:gd name="T53" fmla="*/ 32 h 74"/>
              <a:gd name="T54" fmla="*/ 140 w 140"/>
              <a:gd name="T55" fmla="*/ 40 h 74"/>
              <a:gd name="T56" fmla="*/ 140 w 140"/>
              <a:gd name="T57" fmla="*/ 40 h 74"/>
              <a:gd name="T58" fmla="*/ 138 w 140"/>
              <a:gd name="T59" fmla="*/ 48 h 74"/>
              <a:gd name="T60" fmla="*/ 134 w 140"/>
              <a:gd name="T61" fmla="*/ 54 h 74"/>
              <a:gd name="T62" fmla="*/ 126 w 140"/>
              <a:gd name="T63" fmla="*/ 60 h 74"/>
              <a:gd name="T64" fmla="*/ 118 w 140"/>
              <a:gd name="T65" fmla="*/ 66 h 74"/>
              <a:gd name="T66" fmla="*/ 106 w 140"/>
              <a:gd name="T67" fmla="*/ 70 h 74"/>
              <a:gd name="T68" fmla="*/ 94 w 140"/>
              <a:gd name="T69" fmla="*/ 72 h 74"/>
              <a:gd name="T70" fmla="*/ 82 w 140"/>
              <a:gd name="T71" fmla="*/ 74 h 74"/>
              <a:gd name="T72" fmla="*/ 68 w 140"/>
              <a:gd name="T73" fmla="*/ 74 h 74"/>
              <a:gd name="T74" fmla="*/ 68 w 140"/>
              <a:gd name="T7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74">
                <a:moveTo>
                  <a:pt x="68" y="74"/>
                </a:moveTo>
                <a:lnTo>
                  <a:pt x="68" y="74"/>
                </a:lnTo>
                <a:lnTo>
                  <a:pt x="54" y="72"/>
                </a:lnTo>
                <a:lnTo>
                  <a:pt x="40" y="70"/>
                </a:lnTo>
                <a:lnTo>
                  <a:pt x="30" y="66"/>
                </a:lnTo>
                <a:lnTo>
                  <a:pt x="20" y="62"/>
                </a:lnTo>
                <a:lnTo>
                  <a:pt x="12" y="56"/>
                </a:lnTo>
                <a:lnTo>
                  <a:pt x="6" y="48"/>
                </a:lnTo>
                <a:lnTo>
                  <a:pt x="2" y="42"/>
                </a:lnTo>
                <a:lnTo>
                  <a:pt x="0" y="34"/>
                </a:lnTo>
                <a:lnTo>
                  <a:pt x="0" y="34"/>
                </a:lnTo>
                <a:lnTo>
                  <a:pt x="2" y="26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2" y="4"/>
                </a:lnTo>
                <a:lnTo>
                  <a:pt x="44" y="2"/>
                </a:lnTo>
                <a:lnTo>
                  <a:pt x="58" y="0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98" y="4"/>
                </a:lnTo>
                <a:lnTo>
                  <a:pt x="110" y="8"/>
                </a:lnTo>
                <a:lnTo>
                  <a:pt x="120" y="14"/>
                </a:lnTo>
                <a:lnTo>
                  <a:pt x="128" y="18"/>
                </a:lnTo>
                <a:lnTo>
                  <a:pt x="134" y="26"/>
                </a:lnTo>
                <a:lnTo>
                  <a:pt x="138" y="32"/>
                </a:lnTo>
                <a:lnTo>
                  <a:pt x="140" y="40"/>
                </a:lnTo>
                <a:lnTo>
                  <a:pt x="140" y="40"/>
                </a:lnTo>
                <a:lnTo>
                  <a:pt x="138" y="48"/>
                </a:lnTo>
                <a:lnTo>
                  <a:pt x="134" y="54"/>
                </a:lnTo>
                <a:lnTo>
                  <a:pt x="126" y="60"/>
                </a:lnTo>
                <a:lnTo>
                  <a:pt x="118" y="66"/>
                </a:lnTo>
                <a:lnTo>
                  <a:pt x="106" y="70"/>
                </a:lnTo>
                <a:lnTo>
                  <a:pt x="94" y="72"/>
                </a:lnTo>
                <a:lnTo>
                  <a:pt x="82" y="74"/>
                </a:lnTo>
                <a:lnTo>
                  <a:pt x="68" y="74"/>
                </a:lnTo>
                <a:lnTo>
                  <a:pt x="68" y="74"/>
                </a:lnTo>
                <a:close/>
              </a:path>
            </a:pathLst>
          </a:custGeom>
          <a:solidFill>
            <a:srgbClr val="FFF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81"/>
          <p:cNvSpPr>
            <a:spLocks/>
          </p:cNvSpPr>
          <p:nvPr/>
        </p:nvSpPr>
        <p:spPr bwMode="auto">
          <a:xfrm flipH="1">
            <a:off x="10993991" y="4788740"/>
            <a:ext cx="223115" cy="135125"/>
          </a:xfrm>
          <a:custGeom>
            <a:avLst/>
            <a:gdLst>
              <a:gd name="T0" fmla="*/ 64 w 134"/>
              <a:gd name="T1" fmla="*/ 72 h 72"/>
              <a:gd name="T2" fmla="*/ 64 w 134"/>
              <a:gd name="T3" fmla="*/ 72 h 72"/>
              <a:gd name="T4" fmla="*/ 50 w 134"/>
              <a:gd name="T5" fmla="*/ 70 h 72"/>
              <a:gd name="T6" fmla="*/ 38 w 134"/>
              <a:gd name="T7" fmla="*/ 68 h 72"/>
              <a:gd name="T8" fmla="*/ 26 w 134"/>
              <a:gd name="T9" fmla="*/ 64 h 72"/>
              <a:gd name="T10" fmla="*/ 18 w 134"/>
              <a:gd name="T11" fmla="*/ 58 h 72"/>
              <a:gd name="T12" fmla="*/ 10 w 134"/>
              <a:gd name="T13" fmla="*/ 52 h 72"/>
              <a:gd name="T14" fmla="*/ 4 w 134"/>
              <a:gd name="T15" fmla="*/ 46 h 72"/>
              <a:gd name="T16" fmla="*/ 0 w 134"/>
              <a:gd name="T17" fmla="*/ 40 h 72"/>
              <a:gd name="T18" fmla="*/ 0 w 134"/>
              <a:gd name="T19" fmla="*/ 32 h 72"/>
              <a:gd name="T20" fmla="*/ 0 w 134"/>
              <a:gd name="T21" fmla="*/ 32 h 72"/>
              <a:gd name="T22" fmla="*/ 0 w 134"/>
              <a:gd name="T23" fmla="*/ 26 h 72"/>
              <a:gd name="T24" fmla="*/ 6 w 134"/>
              <a:gd name="T25" fmla="*/ 18 h 72"/>
              <a:gd name="T26" fmla="*/ 12 w 134"/>
              <a:gd name="T27" fmla="*/ 12 h 72"/>
              <a:gd name="T28" fmla="*/ 20 w 134"/>
              <a:gd name="T29" fmla="*/ 8 h 72"/>
              <a:gd name="T30" fmla="*/ 30 w 134"/>
              <a:gd name="T31" fmla="*/ 4 h 72"/>
              <a:gd name="T32" fmla="*/ 42 w 134"/>
              <a:gd name="T33" fmla="*/ 2 h 72"/>
              <a:gd name="T34" fmla="*/ 54 w 134"/>
              <a:gd name="T35" fmla="*/ 0 h 72"/>
              <a:gd name="T36" fmla="*/ 68 w 134"/>
              <a:gd name="T37" fmla="*/ 0 h 72"/>
              <a:gd name="T38" fmla="*/ 68 w 134"/>
              <a:gd name="T39" fmla="*/ 0 h 72"/>
              <a:gd name="T40" fmla="*/ 82 w 134"/>
              <a:gd name="T41" fmla="*/ 0 h 72"/>
              <a:gd name="T42" fmla="*/ 94 w 134"/>
              <a:gd name="T43" fmla="*/ 4 h 72"/>
              <a:gd name="T44" fmla="*/ 106 w 134"/>
              <a:gd name="T45" fmla="*/ 8 h 72"/>
              <a:gd name="T46" fmla="*/ 114 w 134"/>
              <a:gd name="T47" fmla="*/ 12 h 72"/>
              <a:gd name="T48" fmla="*/ 122 w 134"/>
              <a:gd name="T49" fmla="*/ 18 h 72"/>
              <a:gd name="T50" fmla="*/ 128 w 134"/>
              <a:gd name="T51" fmla="*/ 24 h 72"/>
              <a:gd name="T52" fmla="*/ 132 w 134"/>
              <a:gd name="T53" fmla="*/ 32 h 72"/>
              <a:gd name="T54" fmla="*/ 134 w 134"/>
              <a:gd name="T55" fmla="*/ 38 h 72"/>
              <a:gd name="T56" fmla="*/ 134 w 134"/>
              <a:gd name="T57" fmla="*/ 38 h 72"/>
              <a:gd name="T58" fmla="*/ 132 w 134"/>
              <a:gd name="T59" fmla="*/ 46 h 72"/>
              <a:gd name="T60" fmla="*/ 128 w 134"/>
              <a:gd name="T61" fmla="*/ 52 h 72"/>
              <a:gd name="T62" fmla="*/ 120 w 134"/>
              <a:gd name="T63" fmla="*/ 58 h 72"/>
              <a:gd name="T64" fmla="*/ 112 w 134"/>
              <a:gd name="T65" fmla="*/ 64 h 72"/>
              <a:gd name="T66" fmla="*/ 102 w 134"/>
              <a:gd name="T67" fmla="*/ 68 h 72"/>
              <a:gd name="T68" fmla="*/ 90 w 134"/>
              <a:gd name="T69" fmla="*/ 70 h 72"/>
              <a:gd name="T70" fmla="*/ 78 w 134"/>
              <a:gd name="T71" fmla="*/ 72 h 72"/>
              <a:gd name="T72" fmla="*/ 64 w 134"/>
              <a:gd name="T73" fmla="*/ 72 h 72"/>
              <a:gd name="T74" fmla="*/ 64 w 134"/>
              <a:gd name="T7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4" h="72">
                <a:moveTo>
                  <a:pt x="64" y="72"/>
                </a:moveTo>
                <a:lnTo>
                  <a:pt x="64" y="72"/>
                </a:lnTo>
                <a:lnTo>
                  <a:pt x="50" y="70"/>
                </a:lnTo>
                <a:lnTo>
                  <a:pt x="38" y="68"/>
                </a:lnTo>
                <a:lnTo>
                  <a:pt x="26" y="64"/>
                </a:lnTo>
                <a:lnTo>
                  <a:pt x="18" y="58"/>
                </a:lnTo>
                <a:lnTo>
                  <a:pt x="10" y="52"/>
                </a:lnTo>
                <a:lnTo>
                  <a:pt x="4" y="46"/>
                </a:lnTo>
                <a:lnTo>
                  <a:pt x="0" y="40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2"/>
                </a:lnTo>
                <a:lnTo>
                  <a:pt x="54" y="0"/>
                </a:lnTo>
                <a:lnTo>
                  <a:pt x="68" y="0"/>
                </a:lnTo>
                <a:lnTo>
                  <a:pt x="68" y="0"/>
                </a:lnTo>
                <a:lnTo>
                  <a:pt x="82" y="0"/>
                </a:lnTo>
                <a:lnTo>
                  <a:pt x="94" y="4"/>
                </a:lnTo>
                <a:lnTo>
                  <a:pt x="106" y="8"/>
                </a:lnTo>
                <a:lnTo>
                  <a:pt x="114" y="12"/>
                </a:lnTo>
                <a:lnTo>
                  <a:pt x="122" y="18"/>
                </a:lnTo>
                <a:lnTo>
                  <a:pt x="128" y="24"/>
                </a:lnTo>
                <a:lnTo>
                  <a:pt x="132" y="32"/>
                </a:lnTo>
                <a:lnTo>
                  <a:pt x="134" y="38"/>
                </a:lnTo>
                <a:lnTo>
                  <a:pt x="134" y="38"/>
                </a:lnTo>
                <a:lnTo>
                  <a:pt x="132" y="46"/>
                </a:lnTo>
                <a:lnTo>
                  <a:pt x="128" y="52"/>
                </a:lnTo>
                <a:lnTo>
                  <a:pt x="120" y="58"/>
                </a:lnTo>
                <a:lnTo>
                  <a:pt x="112" y="64"/>
                </a:lnTo>
                <a:lnTo>
                  <a:pt x="102" y="68"/>
                </a:lnTo>
                <a:lnTo>
                  <a:pt x="90" y="70"/>
                </a:lnTo>
                <a:lnTo>
                  <a:pt x="78" y="72"/>
                </a:lnTo>
                <a:lnTo>
                  <a:pt x="64" y="72"/>
                </a:lnTo>
                <a:lnTo>
                  <a:pt x="64" y="72"/>
                </a:lnTo>
                <a:close/>
              </a:path>
            </a:pathLst>
          </a:custGeom>
          <a:solidFill>
            <a:srgbClr val="FFF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82"/>
          <p:cNvSpPr>
            <a:spLocks/>
          </p:cNvSpPr>
          <p:nvPr/>
        </p:nvSpPr>
        <p:spPr bwMode="auto">
          <a:xfrm flipH="1">
            <a:off x="11000515" y="4793399"/>
            <a:ext cx="213981" cy="127358"/>
          </a:xfrm>
          <a:custGeom>
            <a:avLst/>
            <a:gdLst>
              <a:gd name="T0" fmla="*/ 62 w 128"/>
              <a:gd name="T1" fmla="*/ 68 h 68"/>
              <a:gd name="T2" fmla="*/ 62 w 128"/>
              <a:gd name="T3" fmla="*/ 68 h 68"/>
              <a:gd name="T4" fmla="*/ 50 w 128"/>
              <a:gd name="T5" fmla="*/ 68 h 68"/>
              <a:gd name="T6" fmla="*/ 38 w 128"/>
              <a:gd name="T7" fmla="*/ 64 h 68"/>
              <a:gd name="T8" fmla="*/ 26 w 128"/>
              <a:gd name="T9" fmla="*/ 60 h 68"/>
              <a:gd name="T10" fmla="*/ 18 w 128"/>
              <a:gd name="T11" fmla="*/ 56 h 68"/>
              <a:gd name="T12" fmla="*/ 10 w 128"/>
              <a:gd name="T13" fmla="*/ 50 h 68"/>
              <a:gd name="T14" fmla="*/ 4 w 128"/>
              <a:gd name="T15" fmla="*/ 44 h 68"/>
              <a:gd name="T16" fmla="*/ 0 w 128"/>
              <a:gd name="T17" fmla="*/ 38 h 68"/>
              <a:gd name="T18" fmla="*/ 0 w 128"/>
              <a:gd name="T19" fmla="*/ 30 h 68"/>
              <a:gd name="T20" fmla="*/ 0 w 128"/>
              <a:gd name="T21" fmla="*/ 30 h 68"/>
              <a:gd name="T22" fmla="*/ 2 w 128"/>
              <a:gd name="T23" fmla="*/ 24 h 68"/>
              <a:gd name="T24" fmla="*/ 6 w 128"/>
              <a:gd name="T25" fmla="*/ 18 h 68"/>
              <a:gd name="T26" fmla="*/ 12 w 128"/>
              <a:gd name="T27" fmla="*/ 12 h 68"/>
              <a:gd name="T28" fmla="*/ 20 w 128"/>
              <a:gd name="T29" fmla="*/ 8 h 68"/>
              <a:gd name="T30" fmla="*/ 30 w 128"/>
              <a:gd name="T31" fmla="*/ 4 h 68"/>
              <a:gd name="T32" fmla="*/ 42 w 128"/>
              <a:gd name="T33" fmla="*/ 0 h 68"/>
              <a:gd name="T34" fmla="*/ 54 w 128"/>
              <a:gd name="T35" fmla="*/ 0 h 68"/>
              <a:gd name="T36" fmla="*/ 66 w 128"/>
              <a:gd name="T37" fmla="*/ 0 h 68"/>
              <a:gd name="T38" fmla="*/ 66 w 128"/>
              <a:gd name="T39" fmla="*/ 0 h 68"/>
              <a:gd name="T40" fmla="*/ 80 w 128"/>
              <a:gd name="T41" fmla="*/ 0 h 68"/>
              <a:gd name="T42" fmla="*/ 92 w 128"/>
              <a:gd name="T43" fmla="*/ 4 h 68"/>
              <a:gd name="T44" fmla="*/ 102 w 128"/>
              <a:gd name="T45" fmla="*/ 8 h 68"/>
              <a:gd name="T46" fmla="*/ 112 w 128"/>
              <a:gd name="T47" fmla="*/ 12 h 68"/>
              <a:gd name="T48" fmla="*/ 118 w 128"/>
              <a:gd name="T49" fmla="*/ 18 h 68"/>
              <a:gd name="T50" fmla="*/ 124 w 128"/>
              <a:gd name="T51" fmla="*/ 24 h 68"/>
              <a:gd name="T52" fmla="*/ 128 w 128"/>
              <a:gd name="T53" fmla="*/ 30 h 68"/>
              <a:gd name="T54" fmla="*/ 128 w 128"/>
              <a:gd name="T55" fmla="*/ 38 h 68"/>
              <a:gd name="T56" fmla="*/ 128 w 128"/>
              <a:gd name="T57" fmla="*/ 38 h 68"/>
              <a:gd name="T58" fmla="*/ 128 w 128"/>
              <a:gd name="T59" fmla="*/ 44 h 68"/>
              <a:gd name="T60" fmla="*/ 122 w 128"/>
              <a:gd name="T61" fmla="*/ 50 h 68"/>
              <a:gd name="T62" fmla="*/ 116 w 128"/>
              <a:gd name="T63" fmla="*/ 56 h 68"/>
              <a:gd name="T64" fmla="*/ 108 w 128"/>
              <a:gd name="T65" fmla="*/ 60 h 68"/>
              <a:gd name="T66" fmla="*/ 98 w 128"/>
              <a:gd name="T67" fmla="*/ 64 h 68"/>
              <a:gd name="T68" fmla="*/ 88 w 128"/>
              <a:gd name="T69" fmla="*/ 68 h 68"/>
              <a:gd name="T70" fmla="*/ 76 w 128"/>
              <a:gd name="T71" fmla="*/ 68 h 68"/>
              <a:gd name="T72" fmla="*/ 62 w 128"/>
              <a:gd name="T73" fmla="*/ 68 h 68"/>
              <a:gd name="T74" fmla="*/ 62 w 128"/>
              <a:gd name="T7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68">
                <a:moveTo>
                  <a:pt x="62" y="68"/>
                </a:moveTo>
                <a:lnTo>
                  <a:pt x="62" y="68"/>
                </a:lnTo>
                <a:lnTo>
                  <a:pt x="50" y="68"/>
                </a:lnTo>
                <a:lnTo>
                  <a:pt x="38" y="64"/>
                </a:lnTo>
                <a:lnTo>
                  <a:pt x="26" y="60"/>
                </a:lnTo>
                <a:lnTo>
                  <a:pt x="18" y="56"/>
                </a:lnTo>
                <a:lnTo>
                  <a:pt x="10" y="50"/>
                </a:lnTo>
                <a:lnTo>
                  <a:pt x="4" y="44"/>
                </a:lnTo>
                <a:lnTo>
                  <a:pt x="0" y="38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0"/>
                </a:lnTo>
                <a:lnTo>
                  <a:pt x="54" y="0"/>
                </a:lnTo>
                <a:lnTo>
                  <a:pt x="66" y="0"/>
                </a:lnTo>
                <a:lnTo>
                  <a:pt x="66" y="0"/>
                </a:lnTo>
                <a:lnTo>
                  <a:pt x="80" y="0"/>
                </a:lnTo>
                <a:lnTo>
                  <a:pt x="92" y="4"/>
                </a:lnTo>
                <a:lnTo>
                  <a:pt x="102" y="8"/>
                </a:lnTo>
                <a:lnTo>
                  <a:pt x="112" y="12"/>
                </a:lnTo>
                <a:lnTo>
                  <a:pt x="118" y="18"/>
                </a:lnTo>
                <a:lnTo>
                  <a:pt x="124" y="24"/>
                </a:lnTo>
                <a:lnTo>
                  <a:pt x="128" y="30"/>
                </a:lnTo>
                <a:lnTo>
                  <a:pt x="128" y="38"/>
                </a:lnTo>
                <a:lnTo>
                  <a:pt x="128" y="38"/>
                </a:lnTo>
                <a:lnTo>
                  <a:pt x="128" y="44"/>
                </a:lnTo>
                <a:lnTo>
                  <a:pt x="122" y="50"/>
                </a:lnTo>
                <a:lnTo>
                  <a:pt x="116" y="56"/>
                </a:lnTo>
                <a:lnTo>
                  <a:pt x="108" y="60"/>
                </a:lnTo>
                <a:lnTo>
                  <a:pt x="98" y="64"/>
                </a:lnTo>
                <a:lnTo>
                  <a:pt x="88" y="68"/>
                </a:lnTo>
                <a:lnTo>
                  <a:pt x="76" y="68"/>
                </a:lnTo>
                <a:lnTo>
                  <a:pt x="62" y="68"/>
                </a:lnTo>
                <a:lnTo>
                  <a:pt x="62" y="68"/>
                </a:lnTo>
                <a:close/>
              </a:path>
            </a:pathLst>
          </a:custGeom>
          <a:solidFill>
            <a:srgbClr val="FFF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83"/>
          <p:cNvSpPr>
            <a:spLocks/>
          </p:cNvSpPr>
          <p:nvPr/>
        </p:nvSpPr>
        <p:spPr bwMode="auto">
          <a:xfrm flipH="1">
            <a:off x="11003125" y="4796505"/>
            <a:ext cx="207458" cy="124252"/>
          </a:xfrm>
          <a:custGeom>
            <a:avLst/>
            <a:gdLst>
              <a:gd name="T0" fmla="*/ 60 w 124"/>
              <a:gd name="T1" fmla="*/ 66 h 66"/>
              <a:gd name="T2" fmla="*/ 60 w 124"/>
              <a:gd name="T3" fmla="*/ 66 h 66"/>
              <a:gd name="T4" fmla="*/ 48 w 124"/>
              <a:gd name="T5" fmla="*/ 64 h 66"/>
              <a:gd name="T6" fmla="*/ 36 w 124"/>
              <a:gd name="T7" fmla="*/ 62 h 66"/>
              <a:gd name="T8" fmla="*/ 26 w 124"/>
              <a:gd name="T9" fmla="*/ 58 h 66"/>
              <a:gd name="T10" fmla="*/ 18 w 124"/>
              <a:gd name="T11" fmla="*/ 54 h 66"/>
              <a:gd name="T12" fmla="*/ 10 w 124"/>
              <a:gd name="T13" fmla="*/ 48 h 66"/>
              <a:gd name="T14" fmla="*/ 4 w 124"/>
              <a:gd name="T15" fmla="*/ 42 h 66"/>
              <a:gd name="T16" fmla="*/ 2 w 124"/>
              <a:gd name="T17" fmla="*/ 36 h 66"/>
              <a:gd name="T18" fmla="*/ 0 w 124"/>
              <a:gd name="T19" fmla="*/ 30 h 66"/>
              <a:gd name="T20" fmla="*/ 0 w 124"/>
              <a:gd name="T21" fmla="*/ 30 h 66"/>
              <a:gd name="T22" fmla="*/ 2 w 124"/>
              <a:gd name="T23" fmla="*/ 22 h 66"/>
              <a:gd name="T24" fmla="*/ 6 w 124"/>
              <a:gd name="T25" fmla="*/ 16 h 66"/>
              <a:gd name="T26" fmla="*/ 12 w 124"/>
              <a:gd name="T27" fmla="*/ 12 h 66"/>
              <a:gd name="T28" fmla="*/ 20 w 124"/>
              <a:gd name="T29" fmla="*/ 6 h 66"/>
              <a:gd name="T30" fmla="*/ 30 w 124"/>
              <a:gd name="T31" fmla="*/ 4 h 66"/>
              <a:gd name="T32" fmla="*/ 40 w 124"/>
              <a:gd name="T33" fmla="*/ 0 h 66"/>
              <a:gd name="T34" fmla="*/ 52 w 124"/>
              <a:gd name="T35" fmla="*/ 0 h 66"/>
              <a:gd name="T36" fmla="*/ 64 w 124"/>
              <a:gd name="T37" fmla="*/ 0 h 66"/>
              <a:gd name="T38" fmla="*/ 64 w 124"/>
              <a:gd name="T39" fmla="*/ 0 h 66"/>
              <a:gd name="T40" fmla="*/ 76 w 124"/>
              <a:gd name="T41" fmla="*/ 0 h 66"/>
              <a:gd name="T42" fmla="*/ 88 w 124"/>
              <a:gd name="T43" fmla="*/ 2 h 66"/>
              <a:gd name="T44" fmla="*/ 98 w 124"/>
              <a:gd name="T45" fmla="*/ 6 h 66"/>
              <a:gd name="T46" fmla="*/ 108 w 124"/>
              <a:gd name="T47" fmla="*/ 12 h 66"/>
              <a:gd name="T48" fmla="*/ 114 w 124"/>
              <a:gd name="T49" fmla="*/ 16 h 66"/>
              <a:gd name="T50" fmla="*/ 120 w 124"/>
              <a:gd name="T51" fmla="*/ 22 h 66"/>
              <a:gd name="T52" fmla="*/ 124 w 124"/>
              <a:gd name="T53" fmla="*/ 28 h 66"/>
              <a:gd name="T54" fmla="*/ 124 w 124"/>
              <a:gd name="T55" fmla="*/ 36 h 66"/>
              <a:gd name="T56" fmla="*/ 124 w 124"/>
              <a:gd name="T57" fmla="*/ 36 h 66"/>
              <a:gd name="T58" fmla="*/ 122 w 124"/>
              <a:gd name="T59" fmla="*/ 42 h 66"/>
              <a:gd name="T60" fmla="*/ 118 w 124"/>
              <a:gd name="T61" fmla="*/ 48 h 66"/>
              <a:gd name="T62" fmla="*/ 112 w 124"/>
              <a:gd name="T63" fmla="*/ 54 h 66"/>
              <a:gd name="T64" fmla="*/ 104 w 124"/>
              <a:gd name="T65" fmla="*/ 58 h 66"/>
              <a:gd name="T66" fmla="*/ 96 w 124"/>
              <a:gd name="T67" fmla="*/ 62 h 66"/>
              <a:gd name="T68" fmla="*/ 84 w 124"/>
              <a:gd name="T69" fmla="*/ 64 h 66"/>
              <a:gd name="T70" fmla="*/ 74 w 124"/>
              <a:gd name="T71" fmla="*/ 66 h 66"/>
              <a:gd name="T72" fmla="*/ 60 w 124"/>
              <a:gd name="T73" fmla="*/ 66 h 66"/>
              <a:gd name="T74" fmla="*/ 60 w 124"/>
              <a:gd name="T7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66">
                <a:moveTo>
                  <a:pt x="60" y="66"/>
                </a:moveTo>
                <a:lnTo>
                  <a:pt x="60" y="66"/>
                </a:lnTo>
                <a:lnTo>
                  <a:pt x="48" y="64"/>
                </a:lnTo>
                <a:lnTo>
                  <a:pt x="36" y="62"/>
                </a:lnTo>
                <a:lnTo>
                  <a:pt x="26" y="58"/>
                </a:lnTo>
                <a:lnTo>
                  <a:pt x="18" y="54"/>
                </a:lnTo>
                <a:lnTo>
                  <a:pt x="10" y="48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lnTo>
                  <a:pt x="2" y="22"/>
                </a:lnTo>
                <a:lnTo>
                  <a:pt x="6" y="16"/>
                </a:lnTo>
                <a:lnTo>
                  <a:pt x="12" y="12"/>
                </a:lnTo>
                <a:lnTo>
                  <a:pt x="20" y="6"/>
                </a:lnTo>
                <a:lnTo>
                  <a:pt x="30" y="4"/>
                </a:lnTo>
                <a:lnTo>
                  <a:pt x="40" y="0"/>
                </a:lnTo>
                <a:lnTo>
                  <a:pt x="52" y="0"/>
                </a:lnTo>
                <a:lnTo>
                  <a:pt x="64" y="0"/>
                </a:lnTo>
                <a:lnTo>
                  <a:pt x="64" y="0"/>
                </a:lnTo>
                <a:lnTo>
                  <a:pt x="76" y="0"/>
                </a:lnTo>
                <a:lnTo>
                  <a:pt x="88" y="2"/>
                </a:lnTo>
                <a:lnTo>
                  <a:pt x="98" y="6"/>
                </a:lnTo>
                <a:lnTo>
                  <a:pt x="108" y="12"/>
                </a:lnTo>
                <a:lnTo>
                  <a:pt x="114" y="16"/>
                </a:lnTo>
                <a:lnTo>
                  <a:pt x="120" y="22"/>
                </a:lnTo>
                <a:lnTo>
                  <a:pt x="124" y="28"/>
                </a:lnTo>
                <a:lnTo>
                  <a:pt x="124" y="36"/>
                </a:lnTo>
                <a:lnTo>
                  <a:pt x="124" y="36"/>
                </a:lnTo>
                <a:lnTo>
                  <a:pt x="122" y="42"/>
                </a:lnTo>
                <a:lnTo>
                  <a:pt x="118" y="48"/>
                </a:lnTo>
                <a:lnTo>
                  <a:pt x="112" y="54"/>
                </a:lnTo>
                <a:lnTo>
                  <a:pt x="104" y="58"/>
                </a:lnTo>
                <a:lnTo>
                  <a:pt x="96" y="62"/>
                </a:lnTo>
                <a:lnTo>
                  <a:pt x="84" y="64"/>
                </a:lnTo>
                <a:lnTo>
                  <a:pt x="74" y="66"/>
                </a:lnTo>
                <a:lnTo>
                  <a:pt x="60" y="66"/>
                </a:lnTo>
                <a:lnTo>
                  <a:pt x="60" y="66"/>
                </a:lnTo>
                <a:close/>
              </a:path>
            </a:pathLst>
          </a:custGeom>
          <a:solidFill>
            <a:srgbClr val="FFF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Freeform 184"/>
          <p:cNvSpPr>
            <a:spLocks/>
          </p:cNvSpPr>
          <p:nvPr/>
        </p:nvSpPr>
        <p:spPr bwMode="auto">
          <a:xfrm flipH="1">
            <a:off x="11007039" y="4801165"/>
            <a:ext cx="197020" cy="114933"/>
          </a:xfrm>
          <a:custGeom>
            <a:avLst/>
            <a:gdLst>
              <a:gd name="T0" fmla="*/ 56 w 118"/>
              <a:gd name="T1" fmla="*/ 62 h 62"/>
              <a:gd name="T2" fmla="*/ 56 w 118"/>
              <a:gd name="T3" fmla="*/ 62 h 62"/>
              <a:gd name="T4" fmla="*/ 44 w 118"/>
              <a:gd name="T5" fmla="*/ 62 h 62"/>
              <a:gd name="T6" fmla="*/ 34 w 118"/>
              <a:gd name="T7" fmla="*/ 60 h 62"/>
              <a:gd name="T8" fmla="*/ 24 w 118"/>
              <a:gd name="T9" fmla="*/ 56 h 62"/>
              <a:gd name="T10" fmla="*/ 16 w 118"/>
              <a:gd name="T11" fmla="*/ 52 h 62"/>
              <a:gd name="T12" fmla="*/ 8 w 118"/>
              <a:gd name="T13" fmla="*/ 46 h 62"/>
              <a:gd name="T14" fmla="*/ 4 w 118"/>
              <a:gd name="T15" fmla="*/ 40 h 62"/>
              <a:gd name="T16" fmla="*/ 0 w 118"/>
              <a:gd name="T17" fmla="*/ 34 h 62"/>
              <a:gd name="T18" fmla="*/ 0 w 118"/>
              <a:gd name="T19" fmla="*/ 28 h 62"/>
              <a:gd name="T20" fmla="*/ 0 w 118"/>
              <a:gd name="T21" fmla="*/ 28 h 62"/>
              <a:gd name="T22" fmla="*/ 0 w 118"/>
              <a:gd name="T23" fmla="*/ 22 h 62"/>
              <a:gd name="T24" fmla="*/ 4 w 118"/>
              <a:gd name="T25" fmla="*/ 16 h 62"/>
              <a:gd name="T26" fmla="*/ 10 w 118"/>
              <a:gd name="T27" fmla="*/ 10 h 62"/>
              <a:gd name="T28" fmla="*/ 18 w 118"/>
              <a:gd name="T29" fmla="*/ 6 h 62"/>
              <a:gd name="T30" fmla="*/ 28 w 118"/>
              <a:gd name="T31" fmla="*/ 2 h 62"/>
              <a:gd name="T32" fmla="*/ 38 w 118"/>
              <a:gd name="T33" fmla="*/ 0 h 62"/>
              <a:gd name="T34" fmla="*/ 48 w 118"/>
              <a:gd name="T35" fmla="*/ 0 h 62"/>
              <a:gd name="T36" fmla="*/ 60 w 118"/>
              <a:gd name="T37" fmla="*/ 0 h 62"/>
              <a:gd name="T38" fmla="*/ 60 w 118"/>
              <a:gd name="T39" fmla="*/ 0 h 62"/>
              <a:gd name="T40" fmla="*/ 72 w 118"/>
              <a:gd name="T41" fmla="*/ 0 h 62"/>
              <a:gd name="T42" fmla="*/ 84 w 118"/>
              <a:gd name="T43" fmla="*/ 2 h 62"/>
              <a:gd name="T44" fmla="*/ 94 w 118"/>
              <a:gd name="T45" fmla="*/ 6 h 62"/>
              <a:gd name="T46" fmla="*/ 102 w 118"/>
              <a:gd name="T47" fmla="*/ 10 h 62"/>
              <a:gd name="T48" fmla="*/ 108 w 118"/>
              <a:gd name="T49" fmla="*/ 16 h 62"/>
              <a:gd name="T50" fmla="*/ 114 w 118"/>
              <a:gd name="T51" fmla="*/ 22 h 62"/>
              <a:gd name="T52" fmla="*/ 118 w 118"/>
              <a:gd name="T53" fmla="*/ 28 h 62"/>
              <a:gd name="T54" fmla="*/ 118 w 118"/>
              <a:gd name="T55" fmla="*/ 34 h 62"/>
              <a:gd name="T56" fmla="*/ 118 w 118"/>
              <a:gd name="T57" fmla="*/ 34 h 62"/>
              <a:gd name="T58" fmla="*/ 116 w 118"/>
              <a:gd name="T59" fmla="*/ 40 h 62"/>
              <a:gd name="T60" fmla="*/ 112 w 118"/>
              <a:gd name="T61" fmla="*/ 46 h 62"/>
              <a:gd name="T62" fmla="*/ 106 w 118"/>
              <a:gd name="T63" fmla="*/ 52 h 62"/>
              <a:gd name="T64" fmla="*/ 100 w 118"/>
              <a:gd name="T65" fmla="*/ 56 h 62"/>
              <a:gd name="T66" fmla="*/ 90 w 118"/>
              <a:gd name="T67" fmla="*/ 60 h 62"/>
              <a:gd name="T68" fmla="*/ 80 w 118"/>
              <a:gd name="T69" fmla="*/ 62 h 62"/>
              <a:gd name="T70" fmla="*/ 68 w 118"/>
              <a:gd name="T71" fmla="*/ 62 h 62"/>
              <a:gd name="T72" fmla="*/ 56 w 118"/>
              <a:gd name="T73" fmla="*/ 62 h 62"/>
              <a:gd name="T74" fmla="*/ 56 w 118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62">
                <a:moveTo>
                  <a:pt x="56" y="62"/>
                </a:moveTo>
                <a:lnTo>
                  <a:pt x="56" y="62"/>
                </a:lnTo>
                <a:lnTo>
                  <a:pt x="44" y="62"/>
                </a:lnTo>
                <a:lnTo>
                  <a:pt x="34" y="60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4" y="16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8" y="0"/>
                </a:lnTo>
                <a:lnTo>
                  <a:pt x="48" y="0"/>
                </a:lnTo>
                <a:lnTo>
                  <a:pt x="60" y="0"/>
                </a:lnTo>
                <a:lnTo>
                  <a:pt x="60" y="0"/>
                </a:lnTo>
                <a:lnTo>
                  <a:pt x="72" y="0"/>
                </a:lnTo>
                <a:lnTo>
                  <a:pt x="84" y="2"/>
                </a:lnTo>
                <a:lnTo>
                  <a:pt x="94" y="6"/>
                </a:lnTo>
                <a:lnTo>
                  <a:pt x="102" y="10"/>
                </a:lnTo>
                <a:lnTo>
                  <a:pt x="108" y="16"/>
                </a:lnTo>
                <a:lnTo>
                  <a:pt x="114" y="22"/>
                </a:lnTo>
                <a:lnTo>
                  <a:pt x="118" y="28"/>
                </a:lnTo>
                <a:lnTo>
                  <a:pt x="118" y="34"/>
                </a:lnTo>
                <a:lnTo>
                  <a:pt x="118" y="34"/>
                </a:lnTo>
                <a:lnTo>
                  <a:pt x="116" y="40"/>
                </a:lnTo>
                <a:lnTo>
                  <a:pt x="112" y="46"/>
                </a:lnTo>
                <a:lnTo>
                  <a:pt x="106" y="52"/>
                </a:lnTo>
                <a:lnTo>
                  <a:pt x="100" y="56"/>
                </a:lnTo>
                <a:lnTo>
                  <a:pt x="90" y="60"/>
                </a:lnTo>
                <a:lnTo>
                  <a:pt x="80" y="62"/>
                </a:lnTo>
                <a:lnTo>
                  <a:pt x="68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85"/>
          <p:cNvSpPr>
            <a:spLocks/>
          </p:cNvSpPr>
          <p:nvPr/>
        </p:nvSpPr>
        <p:spPr bwMode="auto">
          <a:xfrm flipH="1">
            <a:off x="11010953" y="4801165"/>
            <a:ext cx="190496" cy="114933"/>
          </a:xfrm>
          <a:custGeom>
            <a:avLst/>
            <a:gdLst>
              <a:gd name="T0" fmla="*/ 56 w 114"/>
              <a:gd name="T1" fmla="*/ 62 h 62"/>
              <a:gd name="T2" fmla="*/ 56 w 114"/>
              <a:gd name="T3" fmla="*/ 62 h 62"/>
              <a:gd name="T4" fmla="*/ 44 w 114"/>
              <a:gd name="T5" fmla="*/ 60 h 62"/>
              <a:gd name="T6" fmla="*/ 34 w 114"/>
              <a:gd name="T7" fmla="*/ 58 h 62"/>
              <a:gd name="T8" fmla="*/ 24 w 114"/>
              <a:gd name="T9" fmla="*/ 56 h 62"/>
              <a:gd name="T10" fmla="*/ 16 w 114"/>
              <a:gd name="T11" fmla="*/ 52 h 62"/>
              <a:gd name="T12" fmla="*/ 8 w 114"/>
              <a:gd name="T13" fmla="*/ 46 h 62"/>
              <a:gd name="T14" fmla="*/ 4 w 114"/>
              <a:gd name="T15" fmla="*/ 40 h 62"/>
              <a:gd name="T16" fmla="*/ 0 w 114"/>
              <a:gd name="T17" fmla="*/ 34 h 62"/>
              <a:gd name="T18" fmla="*/ 0 w 114"/>
              <a:gd name="T19" fmla="*/ 28 h 62"/>
              <a:gd name="T20" fmla="*/ 0 w 114"/>
              <a:gd name="T21" fmla="*/ 28 h 62"/>
              <a:gd name="T22" fmla="*/ 2 w 114"/>
              <a:gd name="T23" fmla="*/ 22 h 62"/>
              <a:gd name="T24" fmla="*/ 6 w 114"/>
              <a:gd name="T25" fmla="*/ 18 h 62"/>
              <a:gd name="T26" fmla="*/ 10 w 114"/>
              <a:gd name="T27" fmla="*/ 12 h 62"/>
              <a:gd name="T28" fmla="*/ 18 w 114"/>
              <a:gd name="T29" fmla="*/ 8 h 62"/>
              <a:gd name="T30" fmla="*/ 26 w 114"/>
              <a:gd name="T31" fmla="*/ 4 h 62"/>
              <a:gd name="T32" fmla="*/ 36 w 114"/>
              <a:gd name="T33" fmla="*/ 2 h 62"/>
              <a:gd name="T34" fmla="*/ 48 w 114"/>
              <a:gd name="T35" fmla="*/ 0 h 62"/>
              <a:gd name="T36" fmla="*/ 58 w 114"/>
              <a:gd name="T37" fmla="*/ 0 h 62"/>
              <a:gd name="T38" fmla="*/ 58 w 114"/>
              <a:gd name="T39" fmla="*/ 0 h 62"/>
              <a:gd name="T40" fmla="*/ 70 w 114"/>
              <a:gd name="T41" fmla="*/ 2 h 62"/>
              <a:gd name="T42" fmla="*/ 80 w 114"/>
              <a:gd name="T43" fmla="*/ 4 h 62"/>
              <a:gd name="T44" fmla="*/ 90 w 114"/>
              <a:gd name="T45" fmla="*/ 8 h 62"/>
              <a:gd name="T46" fmla="*/ 98 w 114"/>
              <a:gd name="T47" fmla="*/ 12 h 62"/>
              <a:gd name="T48" fmla="*/ 106 w 114"/>
              <a:gd name="T49" fmla="*/ 16 h 62"/>
              <a:gd name="T50" fmla="*/ 110 w 114"/>
              <a:gd name="T51" fmla="*/ 22 h 62"/>
              <a:gd name="T52" fmla="*/ 114 w 114"/>
              <a:gd name="T53" fmla="*/ 28 h 62"/>
              <a:gd name="T54" fmla="*/ 114 w 114"/>
              <a:gd name="T55" fmla="*/ 34 h 62"/>
              <a:gd name="T56" fmla="*/ 114 w 114"/>
              <a:gd name="T57" fmla="*/ 34 h 62"/>
              <a:gd name="T58" fmla="*/ 112 w 114"/>
              <a:gd name="T59" fmla="*/ 40 h 62"/>
              <a:gd name="T60" fmla="*/ 108 w 114"/>
              <a:gd name="T61" fmla="*/ 46 h 62"/>
              <a:gd name="T62" fmla="*/ 104 w 114"/>
              <a:gd name="T63" fmla="*/ 50 h 62"/>
              <a:gd name="T64" fmla="*/ 96 w 114"/>
              <a:gd name="T65" fmla="*/ 54 h 62"/>
              <a:gd name="T66" fmla="*/ 88 w 114"/>
              <a:gd name="T67" fmla="*/ 58 h 62"/>
              <a:gd name="T68" fmla="*/ 78 w 114"/>
              <a:gd name="T69" fmla="*/ 60 h 62"/>
              <a:gd name="T70" fmla="*/ 66 w 114"/>
              <a:gd name="T71" fmla="*/ 62 h 62"/>
              <a:gd name="T72" fmla="*/ 56 w 114"/>
              <a:gd name="T73" fmla="*/ 62 h 62"/>
              <a:gd name="T74" fmla="*/ 56 w 114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62">
                <a:moveTo>
                  <a:pt x="56" y="62"/>
                </a:moveTo>
                <a:lnTo>
                  <a:pt x="56" y="62"/>
                </a:lnTo>
                <a:lnTo>
                  <a:pt x="44" y="60"/>
                </a:lnTo>
                <a:lnTo>
                  <a:pt x="34" y="58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8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8" y="0"/>
                </a:lnTo>
                <a:lnTo>
                  <a:pt x="58" y="0"/>
                </a:lnTo>
                <a:lnTo>
                  <a:pt x="58" y="0"/>
                </a:lnTo>
                <a:lnTo>
                  <a:pt x="70" y="2"/>
                </a:lnTo>
                <a:lnTo>
                  <a:pt x="80" y="4"/>
                </a:lnTo>
                <a:lnTo>
                  <a:pt x="90" y="8"/>
                </a:lnTo>
                <a:lnTo>
                  <a:pt x="98" y="12"/>
                </a:lnTo>
                <a:lnTo>
                  <a:pt x="106" y="16"/>
                </a:lnTo>
                <a:lnTo>
                  <a:pt x="110" y="22"/>
                </a:lnTo>
                <a:lnTo>
                  <a:pt x="114" y="28"/>
                </a:lnTo>
                <a:lnTo>
                  <a:pt x="114" y="34"/>
                </a:lnTo>
                <a:lnTo>
                  <a:pt x="114" y="34"/>
                </a:lnTo>
                <a:lnTo>
                  <a:pt x="112" y="40"/>
                </a:lnTo>
                <a:lnTo>
                  <a:pt x="108" y="46"/>
                </a:lnTo>
                <a:lnTo>
                  <a:pt x="104" y="50"/>
                </a:lnTo>
                <a:lnTo>
                  <a:pt x="96" y="54"/>
                </a:lnTo>
                <a:lnTo>
                  <a:pt x="88" y="58"/>
                </a:lnTo>
                <a:lnTo>
                  <a:pt x="78" y="60"/>
                </a:lnTo>
                <a:lnTo>
                  <a:pt x="66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86"/>
          <p:cNvSpPr>
            <a:spLocks/>
          </p:cNvSpPr>
          <p:nvPr/>
        </p:nvSpPr>
        <p:spPr bwMode="auto">
          <a:xfrm flipH="1">
            <a:off x="11013563" y="4804271"/>
            <a:ext cx="183972" cy="111827"/>
          </a:xfrm>
          <a:custGeom>
            <a:avLst/>
            <a:gdLst>
              <a:gd name="T0" fmla="*/ 54 w 110"/>
              <a:gd name="T1" fmla="*/ 60 h 60"/>
              <a:gd name="T2" fmla="*/ 54 w 110"/>
              <a:gd name="T3" fmla="*/ 60 h 60"/>
              <a:gd name="T4" fmla="*/ 42 w 110"/>
              <a:gd name="T5" fmla="*/ 58 h 60"/>
              <a:gd name="T6" fmla="*/ 32 w 110"/>
              <a:gd name="T7" fmla="*/ 56 h 60"/>
              <a:gd name="T8" fmla="*/ 24 w 110"/>
              <a:gd name="T9" fmla="*/ 52 h 60"/>
              <a:gd name="T10" fmla="*/ 16 w 110"/>
              <a:gd name="T11" fmla="*/ 48 h 60"/>
              <a:gd name="T12" fmla="*/ 8 w 110"/>
              <a:gd name="T13" fmla="*/ 44 h 60"/>
              <a:gd name="T14" fmla="*/ 4 w 110"/>
              <a:gd name="T15" fmla="*/ 38 h 60"/>
              <a:gd name="T16" fmla="*/ 2 w 110"/>
              <a:gd name="T17" fmla="*/ 34 h 60"/>
              <a:gd name="T18" fmla="*/ 0 w 110"/>
              <a:gd name="T19" fmla="*/ 28 h 60"/>
              <a:gd name="T20" fmla="*/ 0 w 110"/>
              <a:gd name="T21" fmla="*/ 28 h 60"/>
              <a:gd name="T22" fmla="*/ 2 w 110"/>
              <a:gd name="T23" fmla="*/ 22 h 60"/>
              <a:gd name="T24" fmla="*/ 6 w 110"/>
              <a:gd name="T25" fmla="*/ 16 h 60"/>
              <a:gd name="T26" fmla="*/ 10 w 110"/>
              <a:gd name="T27" fmla="*/ 12 h 60"/>
              <a:gd name="T28" fmla="*/ 18 w 110"/>
              <a:gd name="T29" fmla="*/ 8 h 60"/>
              <a:gd name="T30" fmla="*/ 26 w 110"/>
              <a:gd name="T31" fmla="*/ 4 h 60"/>
              <a:gd name="T32" fmla="*/ 36 w 110"/>
              <a:gd name="T33" fmla="*/ 2 h 60"/>
              <a:gd name="T34" fmla="*/ 46 w 110"/>
              <a:gd name="T35" fmla="*/ 0 h 60"/>
              <a:gd name="T36" fmla="*/ 56 w 110"/>
              <a:gd name="T37" fmla="*/ 0 h 60"/>
              <a:gd name="T38" fmla="*/ 56 w 110"/>
              <a:gd name="T39" fmla="*/ 0 h 60"/>
              <a:gd name="T40" fmla="*/ 68 w 110"/>
              <a:gd name="T41" fmla="*/ 2 h 60"/>
              <a:gd name="T42" fmla="*/ 78 w 110"/>
              <a:gd name="T43" fmla="*/ 4 h 60"/>
              <a:gd name="T44" fmla="*/ 86 w 110"/>
              <a:gd name="T45" fmla="*/ 8 h 60"/>
              <a:gd name="T46" fmla="*/ 94 w 110"/>
              <a:gd name="T47" fmla="*/ 12 h 60"/>
              <a:gd name="T48" fmla="*/ 102 w 110"/>
              <a:gd name="T49" fmla="*/ 16 h 60"/>
              <a:gd name="T50" fmla="*/ 106 w 110"/>
              <a:gd name="T51" fmla="*/ 22 h 60"/>
              <a:gd name="T52" fmla="*/ 108 w 110"/>
              <a:gd name="T53" fmla="*/ 26 h 60"/>
              <a:gd name="T54" fmla="*/ 110 w 110"/>
              <a:gd name="T55" fmla="*/ 32 h 60"/>
              <a:gd name="T56" fmla="*/ 110 w 110"/>
              <a:gd name="T57" fmla="*/ 32 h 60"/>
              <a:gd name="T58" fmla="*/ 108 w 110"/>
              <a:gd name="T59" fmla="*/ 38 h 60"/>
              <a:gd name="T60" fmla="*/ 104 w 110"/>
              <a:gd name="T61" fmla="*/ 44 h 60"/>
              <a:gd name="T62" fmla="*/ 100 w 110"/>
              <a:gd name="T63" fmla="*/ 48 h 60"/>
              <a:gd name="T64" fmla="*/ 92 w 110"/>
              <a:gd name="T65" fmla="*/ 52 h 60"/>
              <a:gd name="T66" fmla="*/ 84 w 110"/>
              <a:gd name="T67" fmla="*/ 56 h 60"/>
              <a:gd name="T68" fmla="*/ 74 w 110"/>
              <a:gd name="T69" fmla="*/ 58 h 60"/>
              <a:gd name="T70" fmla="*/ 64 w 110"/>
              <a:gd name="T71" fmla="*/ 60 h 60"/>
              <a:gd name="T72" fmla="*/ 54 w 110"/>
              <a:gd name="T73" fmla="*/ 60 h 60"/>
              <a:gd name="T74" fmla="*/ 54 w 110"/>
              <a:gd name="T7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60">
                <a:moveTo>
                  <a:pt x="54" y="60"/>
                </a:moveTo>
                <a:lnTo>
                  <a:pt x="54" y="60"/>
                </a:lnTo>
                <a:lnTo>
                  <a:pt x="42" y="58"/>
                </a:lnTo>
                <a:lnTo>
                  <a:pt x="32" y="56"/>
                </a:lnTo>
                <a:lnTo>
                  <a:pt x="24" y="52"/>
                </a:lnTo>
                <a:lnTo>
                  <a:pt x="16" y="48"/>
                </a:lnTo>
                <a:lnTo>
                  <a:pt x="8" y="44"/>
                </a:lnTo>
                <a:lnTo>
                  <a:pt x="4" y="38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2"/>
                </a:lnTo>
                <a:lnTo>
                  <a:pt x="78" y="4"/>
                </a:lnTo>
                <a:lnTo>
                  <a:pt x="86" y="8"/>
                </a:lnTo>
                <a:lnTo>
                  <a:pt x="94" y="12"/>
                </a:lnTo>
                <a:lnTo>
                  <a:pt x="102" y="16"/>
                </a:lnTo>
                <a:lnTo>
                  <a:pt x="106" y="22"/>
                </a:lnTo>
                <a:lnTo>
                  <a:pt x="108" y="26"/>
                </a:lnTo>
                <a:lnTo>
                  <a:pt x="110" y="32"/>
                </a:lnTo>
                <a:lnTo>
                  <a:pt x="110" y="32"/>
                </a:lnTo>
                <a:lnTo>
                  <a:pt x="108" y="38"/>
                </a:lnTo>
                <a:lnTo>
                  <a:pt x="104" y="44"/>
                </a:lnTo>
                <a:lnTo>
                  <a:pt x="100" y="48"/>
                </a:lnTo>
                <a:lnTo>
                  <a:pt x="92" y="52"/>
                </a:lnTo>
                <a:lnTo>
                  <a:pt x="84" y="56"/>
                </a:lnTo>
                <a:lnTo>
                  <a:pt x="74" y="58"/>
                </a:lnTo>
                <a:lnTo>
                  <a:pt x="64" y="60"/>
                </a:lnTo>
                <a:lnTo>
                  <a:pt x="54" y="60"/>
                </a:lnTo>
                <a:lnTo>
                  <a:pt x="54" y="60"/>
                </a:lnTo>
                <a:close/>
              </a:path>
            </a:pathLst>
          </a:custGeom>
          <a:solidFill>
            <a:srgbClr val="FFF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187"/>
          <p:cNvSpPr>
            <a:spLocks/>
          </p:cNvSpPr>
          <p:nvPr/>
        </p:nvSpPr>
        <p:spPr bwMode="auto">
          <a:xfrm flipH="1">
            <a:off x="11017477" y="4808930"/>
            <a:ext cx="173534" cy="104062"/>
          </a:xfrm>
          <a:custGeom>
            <a:avLst/>
            <a:gdLst>
              <a:gd name="T0" fmla="*/ 50 w 104"/>
              <a:gd name="T1" fmla="*/ 56 h 56"/>
              <a:gd name="T2" fmla="*/ 50 w 104"/>
              <a:gd name="T3" fmla="*/ 56 h 56"/>
              <a:gd name="T4" fmla="*/ 30 w 104"/>
              <a:gd name="T5" fmla="*/ 54 h 56"/>
              <a:gd name="T6" fmla="*/ 14 w 104"/>
              <a:gd name="T7" fmla="*/ 46 h 56"/>
              <a:gd name="T8" fmla="*/ 8 w 104"/>
              <a:gd name="T9" fmla="*/ 42 h 56"/>
              <a:gd name="T10" fmla="*/ 2 w 104"/>
              <a:gd name="T11" fmla="*/ 36 h 56"/>
              <a:gd name="T12" fmla="*/ 0 w 104"/>
              <a:gd name="T13" fmla="*/ 32 h 56"/>
              <a:gd name="T14" fmla="*/ 0 w 104"/>
              <a:gd name="T15" fmla="*/ 26 h 56"/>
              <a:gd name="T16" fmla="*/ 0 w 104"/>
              <a:gd name="T17" fmla="*/ 26 h 56"/>
              <a:gd name="T18" fmla="*/ 0 w 104"/>
              <a:gd name="T19" fmla="*/ 20 h 56"/>
              <a:gd name="T20" fmla="*/ 4 w 104"/>
              <a:gd name="T21" fmla="*/ 16 h 56"/>
              <a:gd name="T22" fmla="*/ 10 w 104"/>
              <a:gd name="T23" fmla="*/ 10 h 56"/>
              <a:gd name="T24" fmla="*/ 16 w 104"/>
              <a:gd name="T25" fmla="*/ 6 h 56"/>
              <a:gd name="T26" fmla="*/ 32 w 104"/>
              <a:gd name="T27" fmla="*/ 2 h 56"/>
              <a:gd name="T28" fmla="*/ 52 w 104"/>
              <a:gd name="T29" fmla="*/ 0 h 56"/>
              <a:gd name="T30" fmla="*/ 52 w 104"/>
              <a:gd name="T31" fmla="*/ 0 h 56"/>
              <a:gd name="T32" fmla="*/ 72 w 104"/>
              <a:gd name="T33" fmla="*/ 4 h 56"/>
              <a:gd name="T34" fmla="*/ 90 w 104"/>
              <a:gd name="T35" fmla="*/ 10 h 56"/>
              <a:gd name="T36" fmla="*/ 96 w 104"/>
              <a:gd name="T37" fmla="*/ 14 h 56"/>
              <a:gd name="T38" fmla="*/ 100 w 104"/>
              <a:gd name="T39" fmla="*/ 20 h 56"/>
              <a:gd name="T40" fmla="*/ 102 w 104"/>
              <a:gd name="T41" fmla="*/ 26 h 56"/>
              <a:gd name="T42" fmla="*/ 104 w 104"/>
              <a:gd name="T43" fmla="*/ 30 h 56"/>
              <a:gd name="T44" fmla="*/ 104 w 104"/>
              <a:gd name="T45" fmla="*/ 30 h 56"/>
              <a:gd name="T46" fmla="*/ 102 w 104"/>
              <a:gd name="T47" fmla="*/ 36 h 56"/>
              <a:gd name="T48" fmla="*/ 98 w 104"/>
              <a:gd name="T49" fmla="*/ 42 h 56"/>
              <a:gd name="T50" fmla="*/ 94 w 104"/>
              <a:gd name="T51" fmla="*/ 46 h 56"/>
              <a:gd name="T52" fmla="*/ 86 w 104"/>
              <a:gd name="T53" fmla="*/ 50 h 56"/>
              <a:gd name="T54" fmla="*/ 70 w 104"/>
              <a:gd name="T55" fmla="*/ 56 h 56"/>
              <a:gd name="T56" fmla="*/ 50 w 104"/>
              <a:gd name="T57" fmla="*/ 56 h 56"/>
              <a:gd name="T58" fmla="*/ 50 w 104"/>
              <a:gd name="T5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56">
                <a:moveTo>
                  <a:pt x="50" y="56"/>
                </a:moveTo>
                <a:lnTo>
                  <a:pt x="50" y="56"/>
                </a:lnTo>
                <a:lnTo>
                  <a:pt x="30" y="54"/>
                </a:lnTo>
                <a:lnTo>
                  <a:pt x="14" y="46"/>
                </a:lnTo>
                <a:lnTo>
                  <a:pt x="8" y="42"/>
                </a:lnTo>
                <a:lnTo>
                  <a:pt x="2" y="36"/>
                </a:lnTo>
                <a:lnTo>
                  <a:pt x="0" y="32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4" y="16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2" y="0"/>
                </a:lnTo>
                <a:lnTo>
                  <a:pt x="52" y="0"/>
                </a:lnTo>
                <a:lnTo>
                  <a:pt x="72" y="4"/>
                </a:lnTo>
                <a:lnTo>
                  <a:pt x="90" y="10"/>
                </a:lnTo>
                <a:lnTo>
                  <a:pt x="96" y="14"/>
                </a:lnTo>
                <a:lnTo>
                  <a:pt x="100" y="20"/>
                </a:lnTo>
                <a:lnTo>
                  <a:pt x="102" y="26"/>
                </a:lnTo>
                <a:lnTo>
                  <a:pt x="104" y="30"/>
                </a:lnTo>
                <a:lnTo>
                  <a:pt x="104" y="30"/>
                </a:lnTo>
                <a:lnTo>
                  <a:pt x="102" y="36"/>
                </a:lnTo>
                <a:lnTo>
                  <a:pt x="98" y="42"/>
                </a:lnTo>
                <a:lnTo>
                  <a:pt x="94" y="46"/>
                </a:lnTo>
                <a:lnTo>
                  <a:pt x="86" y="50"/>
                </a:lnTo>
                <a:lnTo>
                  <a:pt x="70" y="56"/>
                </a:lnTo>
                <a:lnTo>
                  <a:pt x="50" y="56"/>
                </a:lnTo>
                <a:lnTo>
                  <a:pt x="50" y="56"/>
                </a:lnTo>
                <a:close/>
              </a:path>
            </a:pathLst>
          </a:custGeom>
          <a:solidFill>
            <a:srgbClr val="FFF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188"/>
          <p:cNvSpPr>
            <a:spLocks/>
          </p:cNvSpPr>
          <p:nvPr/>
        </p:nvSpPr>
        <p:spPr bwMode="auto">
          <a:xfrm flipH="1">
            <a:off x="11024001" y="4812037"/>
            <a:ext cx="163096" cy="100955"/>
          </a:xfrm>
          <a:custGeom>
            <a:avLst/>
            <a:gdLst>
              <a:gd name="T0" fmla="*/ 48 w 98"/>
              <a:gd name="T1" fmla="*/ 54 h 54"/>
              <a:gd name="T2" fmla="*/ 48 w 98"/>
              <a:gd name="T3" fmla="*/ 54 h 54"/>
              <a:gd name="T4" fmla="*/ 28 w 98"/>
              <a:gd name="T5" fmla="*/ 50 h 54"/>
              <a:gd name="T6" fmla="*/ 14 w 98"/>
              <a:gd name="T7" fmla="*/ 44 h 54"/>
              <a:gd name="T8" fmla="*/ 8 w 98"/>
              <a:gd name="T9" fmla="*/ 40 h 54"/>
              <a:gd name="T10" fmla="*/ 4 w 98"/>
              <a:gd name="T11" fmla="*/ 36 h 54"/>
              <a:gd name="T12" fmla="*/ 0 w 98"/>
              <a:gd name="T13" fmla="*/ 30 h 54"/>
              <a:gd name="T14" fmla="*/ 0 w 98"/>
              <a:gd name="T15" fmla="*/ 24 h 54"/>
              <a:gd name="T16" fmla="*/ 0 w 98"/>
              <a:gd name="T17" fmla="*/ 24 h 54"/>
              <a:gd name="T18" fmla="*/ 2 w 98"/>
              <a:gd name="T19" fmla="*/ 20 h 54"/>
              <a:gd name="T20" fmla="*/ 4 w 98"/>
              <a:gd name="T21" fmla="*/ 14 h 54"/>
              <a:gd name="T22" fmla="*/ 10 w 98"/>
              <a:gd name="T23" fmla="*/ 10 h 54"/>
              <a:gd name="T24" fmla="*/ 16 w 98"/>
              <a:gd name="T25" fmla="*/ 6 h 54"/>
              <a:gd name="T26" fmla="*/ 32 w 98"/>
              <a:gd name="T27" fmla="*/ 2 h 54"/>
              <a:gd name="T28" fmla="*/ 50 w 98"/>
              <a:gd name="T29" fmla="*/ 0 h 54"/>
              <a:gd name="T30" fmla="*/ 50 w 98"/>
              <a:gd name="T31" fmla="*/ 0 h 54"/>
              <a:gd name="T32" fmla="*/ 70 w 98"/>
              <a:gd name="T33" fmla="*/ 4 h 54"/>
              <a:gd name="T34" fmla="*/ 86 w 98"/>
              <a:gd name="T35" fmla="*/ 10 h 54"/>
              <a:gd name="T36" fmla="*/ 92 w 98"/>
              <a:gd name="T37" fmla="*/ 14 h 54"/>
              <a:gd name="T38" fmla="*/ 96 w 98"/>
              <a:gd name="T39" fmla="*/ 18 h 54"/>
              <a:gd name="T40" fmla="*/ 98 w 98"/>
              <a:gd name="T41" fmla="*/ 24 h 54"/>
              <a:gd name="T42" fmla="*/ 98 w 98"/>
              <a:gd name="T43" fmla="*/ 30 h 54"/>
              <a:gd name="T44" fmla="*/ 98 w 98"/>
              <a:gd name="T45" fmla="*/ 30 h 54"/>
              <a:gd name="T46" fmla="*/ 98 w 98"/>
              <a:gd name="T47" fmla="*/ 34 h 54"/>
              <a:gd name="T48" fmla="*/ 94 w 98"/>
              <a:gd name="T49" fmla="*/ 40 h 54"/>
              <a:gd name="T50" fmla="*/ 90 w 98"/>
              <a:gd name="T51" fmla="*/ 44 h 54"/>
              <a:gd name="T52" fmla="*/ 84 w 98"/>
              <a:gd name="T53" fmla="*/ 48 h 54"/>
              <a:gd name="T54" fmla="*/ 68 w 98"/>
              <a:gd name="T55" fmla="*/ 52 h 54"/>
              <a:gd name="T56" fmla="*/ 48 w 98"/>
              <a:gd name="T57" fmla="*/ 54 h 54"/>
              <a:gd name="T58" fmla="*/ 48 w 98"/>
              <a:gd name="T5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" h="54">
                <a:moveTo>
                  <a:pt x="48" y="54"/>
                </a:moveTo>
                <a:lnTo>
                  <a:pt x="48" y="54"/>
                </a:lnTo>
                <a:lnTo>
                  <a:pt x="28" y="50"/>
                </a:lnTo>
                <a:lnTo>
                  <a:pt x="14" y="44"/>
                </a:lnTo>
                <a:lnTo>
                  <a:pt x="8" y="40"/>
                </a:lnTo>
                <a:lnTo>
                  <a:pt x="4" y="36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lnTo>
                  <a:pt x="2" y="20"/>
                </a:lnTo>
                <a:lnTo>
                  <a:pt x="4" y="14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0" y="0"/>
                </a:lnTo>
                <a:lnTo>
                  <a:pt x="50" y="0"/>
                </a:lnTo>
                <a:lnTo>
                  <a:pt x="70" y="4"/>
                </a:lnTo>
                <a:lnTo>
                  <a:pt x="86" y="10"/>
                </a:lnTo>
                <a:lnTo>
                  <a:pt x="92" y="14"/>
                </a:lnTo>
                <a:lnTo>
                  <a:pt x="96" y="18"/>
                </a:lnTo>
                <a:lnTo>
                  <a:pt x="98" y="24"/>
                </a:lnTo>
                <a:lnTo>
                  <a:pt x="98" y="30"/>
                </a:lnTo>
                <a:lnTo>
                  <a:pt x="98" y="30"/>
                </a:lnTo>
                <a:lnTo>
                  <a:pt x="98" y="34"/>
                </a:lnTo>
                <a:lnTo>
                  <a:pt x="94" y="40"/>
                </a:lnTo>
                <a:lnTo>
                  <a:pt x="90" y="44"/>
                </a:lnTo>
                <a:lnTo>
                  <a:pt x="84" y="48"/>
                </a:lnTo>
                <a:lnTo>
                  <a:pt x="68" y="52"/>
                </a:lnTo>
                <a:lnTo>
                  <a:pt x="48" y="54"/>
                </a:lnTo>
                <a:lnTo>
                  <a:pt x="48" y="54"/>
                </a:lnTo>
                <a:close/>
              </a:path>
            </a:pathLst>
          </a:custGeom>
          <a:solidFill>
            <a:srgbClr val="FFF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Rectangle 327"/>
          <p:cNvSpPr>
            <a:spLocks noChangeArrowheads="1"/>
          </p:cNvSpPr>
          <p:nvPr/>
        </p:nvSpPr>
        <p:spPr bwMode="auto">
          <a:xfrm rot="1244368" flipH="1">
            <a:off x="11261467" y="4012166"/>
            <a:ext cx="118734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29"/>
          <p:cNvSpPr>
            <a:spLocks noChangeArrowheads="1"/>
          </p:cNvSpPr>
          <p:nvPr/>
        </p:nvSpPr>
        <p:spPr bwMode="auto">
          <a:xfrm flipH="1">
            <a:off x="11057855" y="4788713"/>
            <a:ext cx="244060" cy="2394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46"/>
          <p:cNvSpPr>
            <a:spLocks/>
          </p:cNvSpPr>
          <p:nvPr/>
        </p:nvSpPr>
        <p:spPr bwMode="auto">
          <a:xfrm>
            <a:off x="11287467" y="5502255"/>
            <a:ext cx="16237" cy="9940"/>
          </a:xfrm>
          <a:custGeom>
            <a:avLst/>
            <a:gdLst>
              <a:gd name="T0" fmla="*/ 11 w 29"/>
              <a:gd name="T1" fmla="*/ 24 h 27"/>
              <a:gd name="T2" fmla="*/ 4 w 29"/>
              <a:gd name="T3" fmla="*/ 24 h 27"/>
              <a:gd name="T4" fmla="*/ 0 w 29"/>
              <a:gd name="T5" fmla="*/ 24 h 27"/>
              <a:gd name="T6" fmla="*/ 0 w 29"/>
              <a:gd name="T7" fmla="*/ 17 h 27"/>
              <a:gd name="T8" fmla="*/ 1 w 29"/>
              <a:gd name="T9" fmla="*/ 12 h 27"/>
              <a:gd name="T10" fmla="*/ 3 w 29"/>
              <a:gd name="T11" fmla="*/ 5 h 27"/>
              <a:gd name="T12" fmla="*/ 6 w 29"/>
              <a:gd name="T13" fmla="*/ 0 h 27"/>
              <a:gd name="T14" fmla="*/ 11 w 29"/>
              <a:gd name="T15" fmla="*/ 0 h 27"/>
              <a:gd name="T16" fmla="*/ 20 w 29"/>
              <a:gd name="T17" fmla="*/ 0 h 27"/>
              <a:gd name="T18" fmla="*/ 25 w 29"/>
              <a:gd name="T19" fmla="*/ 4 h 27"/>
              <a:gd name="T20" fmla="*/ 28 w 29"/>
              <a:gd name="T21" fmla="*/ 8 h 27"/>
              <a:gd name="T22" fmla="*/ 28 w 29"/>
              <a:gd name="T23" fmla="*/ 11 h 27"/>
              <a:gd name="T24" fmla="*/ 28 w 29"/>
              <a:gd name="T25" fmla="*/ 15 h 27"/>
              <a:gd name="T26" fmla="*/ 28 w 29"/>
              <a:gd name="T27" fmla="*/ 20 h 27"/>
              <a:gd name="T28" fmla="*/ 29 w 29"/>
              <a:gd name="T29" fmla="*/ 27 h 27"/>
              <a:gd name="T30" fmla="*/ 20 w 29"/>
              <a:gd name="T31" fmla="*/ 25 h 27"/>
              <a:gd name="T32" fmla="*/ 11 w 29"/>
              <a:gd name="T33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1" y="24"/>
                </a:moveTo>
                <a:lnTo>
                  <a:pt x="4" y="24"/>
                </a:lnTo>
                <a:lnTo>
                  <a:pt x="0" y="24"/>
                </a:lnTo>
                <a:lnTo>
                  <a:pt x="0" y="17"/>
                </a:lnTo>
                <a:lnTo>
                  <a:pt x="1" y="12"/>
                </a:lnTo>
                <a:lnTo>
                  <a:pt x="3" y="5"/>
                </a:lnTo>
                <a:lnTo>
                  <a:pt x="6" y="0"/>
                </a:lnTo>
                <a:lnTo>
                  <a:pt x="11" y="0"/>
                </a:lnTo>
                <a:lnTo>
                  <a:pt x="20" y="0"/>
                </a:lnTo>
                <a:lnTo>
                  <a:pt x="25" y="4"/>
                </a:lnTo>
                <a:lnTo>
                  <a:pt x="28" y="8"/>
                </a:lnTo>
                <a:lnTo>
                  <a:pt x="28" y="11"/>
                </a:lnTo>
                <a:lnTo>
                  <a:pt x="28" y="15"/>
                </a:lnTo>
                <a:lnTo>
                  <a:pt x="28" y="20"/>
                </a:lnTo>
                <a:lnTo>
                  <a:pt x="29" y="27"/>
                </a:lnTo>
                <a:lnTo>
                  <a:pt x="20" y="25"/>
                </a:lnTo>
                <a:lnTo>
                  <a:pt x="11" y="24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Freeform 193"/>
          <p:cNvSpPr>
            <a:spLocks/>
          </p:cNvSpPr>
          <p:nvPr/>
        </p:nvSpPr>
        <p:spPr bwMode="auto">
          <a:xfrm flipH="1">
            <a:off x="11281039" y="5288853"/>
            <a:ext cx="210067" cy="82317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199"/>
          <p:cNvSpPr>
            <a:spLocks noChangeShapeType="1"/>
          </p:cNvSpPr>
          <p:nvPr/>
        </p:nvSpPr>
        <p:spPr bwMode="auto">
          <a:xfrm rot="598685" flipH="1">
            <a:off x="11525021" y="5125925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197"/>
          <p:cNvSpPr>
            <a:spLocks/>
          </p:cNvSpPr>
          <p:nvPr/>
        </p:nvSpPr>
        <p:spPr bwMode="auto">
          <a:xfrm rot="598685" flipH="1">
            <a:off x="11365248" y="4598202"/>
            <a:ext cx="507552" cy="916357"/>
          </a:xfrm>
          <a:custGeom>
            <a:avLst/>
            <a:gdLst>
              <a:gd name="T0" fmla="*/ 376 w 536"/>
              <a:gd name="T1" fmla="*/ 0 h 488"/>
              <a:gd name="T2" fmla="*/ 424 w 536"/>
              <a:gd name="T3" fmla="*/ 192 h 488"/>
              <a:gd name="T4" fmla="*/ 472 w 536"/>
              <a:gd name="T5" fmla="*/ 240 h 488"/>
              <a:gd name="T6" fmla="*/ 520 w 536"/>
              <a:gd name="T7" fmla="*/ 384 h 488"/>
              <a:gd name="T8" fmla="*/ 376 w 536"/>
              <a:gd name="T9" fmla="*/ 480 h 488"/>
              <a:gd name="T10" fmla="*/ 40 w 536"/>
              <a:gd name="T11" fmla="*/ 432 h 488"/>
              <a:gd name="T12" fmla="*/ 136 w 536"/>
              <a:gd name="T13" fmla="*/ 240 h 488"/>
              <a:gd name="T14" fmla="*/ 136 w 536"/>
              <a:gd name="T15" fmla="*/ 48 h 488"/>
              <a:gd name="T16" fmla="*/ 424 w 536"/>
              <a:gd name="T17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488">
                <a:moveTo>
                  <a:pt x="376" y="0"/>
                </a:moveTo>
                <a:cubicBezTo>
                  <a:pt x="392" y="76"/>
                  <a:pt x="408" y="152"/>
                  <a:pt x="424" y="192"/>
                </a:cubicBezTo>
                <a:cubicBezTo>
                  <a:pt x="440" y="232"/>
                  <a:pt x="456" y="208"/>
                  <a:pt x="472" y="240"/>
                </a:cubicBezTo>
                <a:cubicBezTo>
                  <a:pt x="488" y="272"/>
                  <a:pt x="536" y="344"/>
                  <a:pt x="520" y="384"/>
                </a:cubicBezTo>
                <a:cubicBezTo>
                  <a:pt x="504" y="424"/>
                  <a:pt x="456" y="472"/>
                  <a:pt x="376" y="480"/>
                </a:cubicBezTo>
                <a:cubicBezTo>
                  <a:pt x="296" y="488"/>
                  <a:pt x="80" y="472"/>
                  <a:pt x="40" y="432"/>
                </a:cubicBezTo>
                <a:cubicBezTo>
                  <a:pt x="0" y="392"/>
                  <a:pt x="120" y="304"/>
                  <a:pt x="136" y="240"/>
                </a:cubicBezTo>
                <a:cubicBezTo>
                  <a:pt x="152" y="176"/>
                  <a:pt x="88" y="80"/>
                  <a:pt x="136" y="48"/>
                </a:cubicBezTo>
                <a:cubicBezTo>
                  <a:pt x="184" y="16"/>
                  <a:pt x="304" y="32"/>
                  <a:pt x="424" y="48"/>
                </a:cubicBezTo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" name="Line 198"/>
          <p:cNvSpPr>
            <a:spLocks noChangeShapeType="1"/>
          </p:cNvSpPr>
          <p:nvPr/>
        </p:nvSpPr>
        <p:spPr bwMode="auto">
          <a:xfrm rot="598685" flipH="1">
            <a:off x="11644990" y="5147767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200"/>
          <p:cNvSpPr>
            <a:spLocks noChangeShapeType="1"/>
          </p:cNvSpPr>
          <p:nvPr/>
        </p:nvSpPr>
        <p:spPr bwMode="auto">
          <a:xfrm rot="598685" flipH="1">
            <a:off x="11405051" y="5104082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256"/>
          <p:cNvSpPr>
            <a:spLocks/>
          </p:cNvSpPr>
          <p:nvPr/>
        </p:nvSpPr>
        <p:spPr bwMode="auto">
          <a:xfrm rot="598685" flipH="1">
            <a:off x="11567007" y="4403655"/>
            <a:ext cx="164400" cy="88530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Freeform 323"/>
          <p:cNvSpPr>
            <a:spLocks/>
          </p:cNvSpPr>
          <p:nvPr/>
        </p:nvSpPr>
        <p:spPr bwMode="auto">
          <a:xfrm rot="598685" flipH="1">
            <a:off x="11570566" y="4167462"/>
            <a:ext cx="250515" cy="851125"/>
          </a:xfrm>
          <a:custGeom>
            <a:avLst/>
            <a:gdLst>
              <a:gd name="T0" fmla="*/ 208 w 232"/>
              <a:gd name="T1" fmla="*/ 248 h 832"/>
              <a:gd name="T2" fmla="*/ 160 w 232"/>
              <a:gd name="T3" fmla="*/ 104 h 832"/>
              <a:gd name="T4" fmla="*/ 16 w 232"/>
              <a:gd name="T5" fmla="*/ 104 h 832"/>
              <a:gd name="T6" fmla="*/ 64 w 232"/>
              <a:gd name="T7" fmla="*/ 728 h 832"/>
              <a:gd name="T8" fmla="*/ 208 w 232"/>
              <a:gd name="T9" fmla="*/ 728 h 832"/>
              <a:gd name="T10" fmla="*/ 208 w 232"/>
              <a:gd name="T11" fmla="*/ 24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832">
                <a:moveTo>
                  <a:pt x="208" y="248"/>
                </a:moveTo>
                <a:cubicBezTo>
                  <a:pt x="200" y="144"/>
                  <a:pt x="192" y="128"/>
                  <a:pt x="160" y="104"/>
                </a:cubicBezTo>
                <a:cubicBezTo>
                  <a:pt x="128" y="80"/>
                  <a:pt x="32" y="0"/>
                  <a:pt x="16" y="104"/>
                </a:cubicBezTo>
                <a:cubicBezTo>
                  <a:pt x="0" y="208"/>
                  <a:pt x="32" y="624"/>
                  <a:pt x="64" y="728"/>
                </a:cubicBezTo>
                <a:cubicBezTo>
                  <a:pt x="96" y="832"/>
                  <a:pt x="184" y="808"/>
                  <a:pt x="208" y="728"/>
                </a:cubicBezTo>
                <a:cubicBezTo>
                  <a:pt x="232" y="648"/>
                  <a:pt x="216" y="352"/>
                  <a:pt x="208" y="248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Rectangle 324"/>
          <p:cNvSpPr>
            <a:spLocks noChangeArrowheads="1"/>
          </p:cNvSpPr>
          <p:nvPr/>
        </p:nvSpPr>
        <p:spPr bwMode="auto">
          <a:xfrm rot="17375868" flipH="1">
            <a:off x="11494888" y="4654003"/>
            <a:ext cx="279566" cy="3092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828103" y="5675203"/>
            <a:ext cx="857551" cy="379381"/>
            <a:chOff x="10828103" y="5675203"/>
            <a:chExt cx="857551" cy="379381"/>
          </a:xfrm>
        </p:grpSpPr>
        <p:sp>
          <p:nvSpPr>
            <p:cNvPr id="577" name="Freeform 158"/>
            <p:cNvSpPr>
              <a:spLocks/>
            </p:cNvSpPr>
            <p:nvPr/>
          </p:nvSpPr>
          <p:spPr bwMode="auto">
            <a:xfrm>
              <a:off x="11213085" y="5719893"/>
              <a:ext cx="14063" cy="9319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136"/>
            <p:cNvSpPr>
              <a:spLocks/>
            </p:cNvSpPr>
            <p:nvPr/>
          </p:nvSpPr>
          <p:spPr bwMode="auto">
            <a:xfrm>
              <a:off x="10828103" y="5824304"/>
              <a:ext cx="600771" cy="23028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137"/>
            <p:cNvSpPr>
              <a:spLocks/>
            </p:cNvSpPr>
            <p:nvPr/>
          </p:nvSpPr>
          <p:spPr bwMode="auto">
            <a:xfrm>
              <a:off x="11404212" y="5812707"/>
              <a:ext cx="281442" cy="195489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139"/>
            <p:cNvSpPr>
              <a:spLocks/>
            </p:cNvSpPr>
            <p:nvPr/>
          </p:nvSpPr>
          <p:spPr bwMode="auto">
            <a:xfrm>
              <a:off x="11322109" y="5832478"/>
              <a:ext cx="225514" cy="62955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11163669" y="5804424"/>
              <a:ext cx="149741" cy="364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141"/>
            <p:cNvSpPr>
              <a:spLocks/>
            </p:cNvSpPr>
            <p:nvPr/>
          </p:nvSpPr>
          <p:spPr bwMode="auto">
            <a:xfrm>
              <a:off x="11277328" y="5777916"/>
              <a:ext cx="128092" cy="33134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Freeform 142"/>
            <p:cNvSpPr>
              <a:spLocks/>
            </p:cNvSpPr>
            <p:nvPr/>
          </p:nvSpPr>
          <p:spPr bwMode="auto">
            <a:xfrm>
              <a:off x="11226813" y="5738155"/>
              <a:ext cx="247163" cy="61297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143"/>
            <p:cNvSpPr>
              <a:spLocks/>
            </p:cNvSpPr>
            <p:nvPr/>
          </p:nvSpPr>
          <p:spPr bwMode="auto">
            <a:xfrm>
              <a:off x="11286349" y="5675203"/>
              <a:ext cx="185824" cy="84491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49"/>
            <p:cNvSpPr>
              <a:spLocks/>
            </p:cNvSpPr>
            <p:nvPr/>
          </p:nvSpPr>
          <p:spPr bwMode="auto">
            <a:xfrm>
              <a:off x="10834869" y="5702020"/>
              <a:ext cx="243749" cy="183271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138"/>
            <p:cNvSpPr>
              <a:spLocks/>
            </p:cNvSpPr>
            <p:nvPr/>
          </p:nvSpPr>
          <p:spPr bwMode="auto">
            <a:xfrm>
              <a:off x="11012123" y="5701708"/>
              <a:ext cx="627832" cy="23524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354" y="2513248"/>
            <a:ext cx="2864848" cy="3504237"/>
            <a:chOff x="94354" y="2513248"/>
            <a:chExt cx="2864848" cy="3504237"/>
          </a:xfrm>
        </p:grpSpPr>
        <p:grpSp>
          <p:nvGrpSpPr>
            <p:cNvPr id="2744" name="Group 2743"/>
            <p:cNvGrpSpPr/>
            <p:nvPr/>
          </p:nvGrpSpPr>
          <p:grpSpPr>
            <a:xfrm>
              <a:off x="94354" y="3160083"/>
              <a:ext cx="669319" cy="1024650"/>
              <a:chOff x="385763" y="2138363"/>
              <a:chExt cx="779463" cy="1057275"/>
            </a:xfrm>
          </p:grpSpPr>
          <p:sp>
            <p:nvSpPr>
              <p:cNvPr id="2925" name="Freeform 436"/>
              <p:cNvSpPr>
                <a:spLocks/>
              </p:cNvSpPr>
              <p:nvPr/>
            </p:nvSpPr>
            <p:spPr bwMode="auto">
              <a:xfrm>
                <a:off x="1014413" y="2344738"/>
                <a:ext cx="146050" cy="153988"/>
              </a:xfrm>
              <a:custGeom>
                <a:avLst/>
                <a:gdLst>
                  <a:gd name="T0" fmla="*/ 2 w 92"/>
                  <a:gd name="T1" fmla="*/ 54 h 97"/>
                  <a:gd name="T2" fmla="*/ 2 w 92"/>
                  <a:gd name="T3" fmla="*/ 54 h 97"/>
                  <a:gd name="T4" fmla="*/ 3 w 92"/>
                  <a:gd name="T5" fmla="*/ 64 h 97"/>
                  <a:gd name="T6" fmla="*/ 8 w 92"/>
                  <a:gd name="T7" fmla="*/ 73 h 97"/>
                  <a:gd name="T8" fmla="*/ 14 w 92"/>
                  <a:gd name="T9" fmla="*/ 80 h 97"/>
                  <a:gd name="T10" fmla="*/ 21 w 92"/>
                  <a:gd name="T11" fmla="*/ 87 h 97"/>
                  <a:gd name="T12" fmla="*/ 29 w 92"/>
                  <a:gd name="T13" fmla="*/ 92 h 97"/>
                  <a:gd name="T14" fmla="*/ 36 w 92"/>
                  <a:gd name="T15" fmla="*/ 96 h 97"/>
                  <a:gd name="T16" fmla="*/ 46 w 92"/>
                  <a:gd name="T17" fmla="*/ 97 h 97"/>
                  <a:gd name="T18" fmla="*/ 55 w 92"/>
                  <a:gd name="T19" fmla="*/ 97 h 97"/>
                  <a:gd name="T20" fmla="*/ 55 w 92"/>
                  <a:gd name="T21" fmla="*/ 97 h 97"/>
                  <a:gd name="T22" fmla="*/ 65 w 92"/>
                  <a:gd name="T23" fmla="*/ 94 h 97"/>
                  <a:gd name="T24" fmla="*/ 73 w 92"/>
                  <a:gd name="T25" fmla="*/ 91 h 97"/>
                  <a:gd name="T26" fmla="*/ 79 w 92"/>
                  <a:gd name="T27" fmla="*/ 85 h 97"/>
                  <a:gd name="T28" fmla="*/ 84 w 92"/>
                  <a:gd name="T29" fmla="*/ 79 h 97"/>
                  <a:gd name="T30" fmla="*/ 89 w 92"/>
                  <a:gd name="T31" fmla="*/ 71 h 97"/>
                  <a:gd name="T32" fmla="*/ 92 w 92"/>
                  <a:gd name="T33" fmla="*/ 62 h 97"/>
                  <a:gd name="T34" fmla="*/ 92 w 92"/>
                  <a:gd name="T35" fmla="*/ 52 h 97"/>
                  <a:gd name="T36" fmla="*/ 92 w 92"/>
                  <a:gd name="T37" fmla="*/ 43 h 97"/>
                  <a:gd name="T38" fmla="*/ 92 w 92"/>
                  <a:gd name="T39" fmla="*/ 43 h 97"/>
                  <a:gd name="T40" fmla="*/ 89 w 92"/>
                  <a:gd name="T41" fmla="*/ 33 h 97"/>
                  <a:gd name="T42" fmla="*/ 84 w 92"/>
                  <a:gd name="T43" fmla="*/ 24 h 97"/>
                  <a:gd name="T44" fmla="*/ 78 w 92"/>
                  <a:gd name="T45" fmla="*/ 16 h 97"/>
                  <a:gd name="T46" fmla="*/ 71 w 92"/>
                  <a:gd name="T47" fmla="*/ 10 h 97"/>
                  <a:gd name="T48" fmla="*/ 63 w 92"/>
                  <a:gd name="T49" fmla="*/ 5 h 97"/>
                  <a:gd name="T50" fmla="*/ 55 w 92"/>
                  <a:gd name="T51" fmla="*/ 1 h 97"/>
                  <a:gd name="T52" fmla="*/ 46 w 92"/>
                  <a:gd name="T53" fmla="*/ 0 h 97"/>
                  <a:gd name="T54" fmla="*/ 36 w 92"/>
                  <a:gd name="T55" fmla="*/ 0 h 97"/>
                  <a:gd name="T56" fmla="*/ 36 w 92"/>
                  <a:gd name="T57" fmla="*/ 0 h 97"/>
                  <a:gd name="T58" fmla="*/ 29 w 92"/>
                  <a:gd name="T59" fmla="*/ 1 h 97"/>
                  <a:gd name="T60" fmla="*/ 21 w 92"/>
                  <a:gd name="T61" fmla="*/ 5 h 97"/>
                  <a:gd name="T62" fmla="*/ 13 w 92"/>
                  <a:gd name="T63" fmla="*/ 11 h 97"/>
                  <a:gd name="T64" fmla="*/ 8 w 92"/>
                  <a:gd name="T65" fmla="*/ 18 h 97"/>
                  <a:gd name="T66" fmla="*/ 3 w 92"/>
                  <a:gd name="T67" fmla="*/ 25 h 97"/>
                  <a:gd name="T68" fmla="*/ 2 w 92"/>
                  <a:gd name="T69" fmla="*/ 34 h 97"/>
                  <a:gd name="T70" fmla="*/ 0 w 92"/>
                  <a:gd name="T71" fmla="*/ 43 h 97"/>
                  <a:gd name="T72" fmla="*/ 2 w 92"/>
                  <a:gd name="T73" fmla="*/ 54 h 97"/>
                  <a:gd name="T74" fmla="*/ 2 w 92"/>
                  <a:gd name="T7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7">
                    <a:moveTo>
                      <a:pt x="2" y="54"/>
                    </a:moveTo>
                    <a:lnTo>
                      <a:pt x="2" y="54"/>
                    </a:lnTo>
                    <a:lnTo>
                      <a:pt x="3" y="64"/>
                    </a:lnTo>
                    <a:lnTo>
                      <a:pt x="8" y="73"/>
                    </a:lnTo>
                    <a:lnTo>
                      <a:pt x="14" y="80"/>
                    </a:lnTo>
                    <a:lnTo>
                      <a:pt x="21" y="87"/>
                    </a:lnTo>
                    <a:lnTo>
                      <a:pt x="29" y="92"/>
                    </a:lnTo>
                    <a:lnTo>
                      <a:pt x="36" y="96"/>
                    </a:lnTo>
                    <a:lnTo>
                      <a:pt x="46" y="97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5" y="94"/>
                    </a:lnTo>
                    <a:lnTo>
                      <a:pt x="73" y="91"/>
                    </a:lnTo>
                    <a:lnTo>
                      <a:pt x="79" y="85"/>
                    </a:lnTo>
                    <a:lnTo>
                      <a:pt x="84" y="79"/>
                    </a:lnTo>
                    <a:lnTo>
                      <a:pt x="89" y="71"/>
                    </a:lnTo>
                    <a:lnTo>
                      <a:pt x="92" y="62"/>
                    </a:lnTo>
                    <a:lnTo>
                      <a:pt x="92" y="52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89" y="33"/>
                    </a:lnTo>
                    <a:lnTo>
                      <a:pt x="84" y="24"/>
                    </a:lnTo>
                    <a:lnTo>
                      <a:pt x="78" y="16"/>
                    </a:lnTo>
                    <a:lnTo>
                      <a:pt x="71" y="10"/>
                    </a:lnTo>
                    <a:lnTo>
                      <a:pt x="63" y="5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1" y="5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4"/>
                    </a:ln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32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Freeform 437"/>
              <p:cNvSpPr>
                <a:spLocks/>
              </p:cNvSpPr>
              <p:nvPr/>
            </p:nvSpPr>
            <p:spPr bwMode="auto">
              <a:xfrm>
                <a:off x="1035050" y="2368550"/>
                <a:ext cx="107950" cy="111125"/>
              </a:xfrm>
              <a:custGeom>
                <a:avLst/>
                <a:gdLst>
                  <a:gd name="T0" fmla="*/ 0 w 68"/>
                  <a:gd name="T1" fmla="*/ 40 h 70"/>
                  <a:gd name="T2" fmla="*/ 0 w 68"/>
                  <a:gd name="T3" fmla="*/ 40 h 70"/>
                  <a:gd name="T4" fmla="*/ 1 w 68"/>
                  <a:gd name="T5" fmla="*/ 46 h 70"/>
                  <a:gd name="T6" fmla="*/ 4 w 68"/>
                  <a:gd name="T7" fmla="*/ 53 h 70"/>
                  <a:gd name="T8" fmla="*/ 9 w 68"/>
                  <a:gd name="T9" fmla="*/ 59 h 70"/>
                  <a:gd name="T10" fmla="*/ 14 w 68"/>
                  <a:gd name="T11" fmla="*/ 63 h 70"/>
                  <a:gd name="T12" fmla="*/ 20 w 68"/>
                  <a:gd name="T13" fmla="*/ 67 h 70"/>
                  <a:gd name="T14" fmla="*/ 27 w 68"/>
                  <a:gd name="T15" fmla="*/ 69 h 70"/>
                  <a:gd name="T16" fmla="*/ 33 w 68"/>
                  <a:gd name="T17" fmla="*/ 70 h 70"/>
                  <a:gd name="T18" fmla="*/ 41 w 68"/>
                  <a:gd name="T19" fmla="*/ 70 h 70"/>
                  <a:gd name="T20" fmla="*/ 41 w 68"/>
                  <a:gd name="T21" fmla="*/ 70 h 70"/>
                  <a:gd name="T22" fmla="*/ 47 w 68"/>
                  <a:gd name="T23" fmla="*/ 69 h 70"/>
                  <a:gd name="T24" fmla="*/ 54 w 68"/>
                  <a:gd name="T25" fmla="*/ 65 h 70"/>
                  <a:gd name="T26" fmla="*/ 58 w 68"/>
                  <a:gd name="T27" fmla="*/ 62 h 70"/>
                  <a:gd name="T28" fmla="*/ 61 w 68"/>
                  <a:gd name="T29" fmla="*/ 58 h 70"/>
                  <a:gd name="T30" fmla="*/ 65 w 68"/>
                  <a:gd name="T31" fmla="*/ 51 h 70"/>
                  <a:gd name="T32" fmla="*/ 68 w 68"/>
                  <a:gd name="T33" fmla="*/ 45 h 70"/>
                  <a:gd name="T34" fmla="*/ 68 w 68"/>
                  <a:gd name="T35" fmla="*/ 39 h 70"/>
                  <a:gd name="T36" fmla="*/ 68 w 68"/>
                  <a:gd name="T37" fmla="*/ 31 h 70"/>
                  <a:gd name="T38" fmla="*/ 68 w 68"/>
                  <a:gd name="T39" fmla="*/ 31 h 70"/>
                  <a:gd name="T40" fmla="*/ 65 w 68"/>
                  <a:gd name="T41" fmla="*/ 24 h 70"/>
                  <a:gd name="T42" fmla="*/ 61 w 68"/>
                  <a:gd name="T43" fmla="*/ 18 h 70"/>
                  <a:gd name="T44" fmla="*/ 58 w 68"/>
                  <a:gd name="T45" fmla="*/ 13 h 70"/>
                  <a:gd name="T46" fmla="*/ 54 w 68"/>
                  <a:gd name="T47" fmla="*/ 8 h 70"/>
                  <a:gd name="T48" fmla="*/ 47 w 68"/>
                  <a:gd name="T49" fmla="*/ 4 h 70"/>
                  <a:gd name="T50" fmla="*/ 41 w 68"/>
                  <a:gd name="T51" fmla="*/ 1 h 70"/>
                  <a:gd name="T52" fmla="*/ 35 w 68"/>
                  <a:gd name="T53" fmla="*/ 0 h 70"/>
                  <a:gd name="T54" fmla="*/ 27 w 68"/>
                  <a:gd name="T55" fmla="*/ 1 h 70"/>
                  <a:gd name="T56" fmla="*/ 27 w 68"/>
                  <a:gd name="T57" fmla="*/ 1 h 70"/>
                  <a:gd name="T58" fmla="*/ 20 w 68"/>
                  <a:gd name="T59" fmla="*/ 3 h 70"/>
                  <a:gd name="T60" fmla="*/ 14 w 68"/>
                  <a:gd name="T61" fmla="*/ 5 h 70"/>
                  <a:gd name="T62" fmla="*/ 9 w 68"/>
                  <a:gd name="T63" fmla="*/ 9 h 70"/>
                  <a:gd name="T64" fmla="*/ 4 w 68"/>
                  <a:gd name="T65" fmla="*/ 14 h 70"/>
                  <a:gd name="T66" fmla="*/ 1 w 68"/>
                  <a:gd name="T67" fmla="*/ 19 h 70"/>
                  <a:gd name="T68" fmla="*/ 0 w 68"/>
                  <a:gd name="T69" fmla="*/ 26 h 70"/>
                  <a:gd name="T70" fmla="*/ 0 w 68"/>
                  <a:gd name="T71" fmla="*/ 32 h 70"/>
                  <a:gd name="T72" fmla="*/ 0 w 68"/>
                  <a:gd name="T73" fmla="*/ 40 h 70"/>
                  <a:gd name="T74" fmla="*/ 0 w 68"/>
                  <a:gd name="T7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70">
                    <a:moveTo>
                      <a:pt x="0" y="40"/>
                    </a:moveTo>
                    <a:lnTo>
                      <a:pt x="0" y="40"/>
                    </a:lnTo>
                    <a:lnTo>
                      <a:pt x="1" y="46"/>
                    </a:lnTo>
                    <a:lnTo>
                      <a:pt x="4" y="53"/>
                    </a:lnTo>
                    <a:lnTo>
                      <a:pt x="9" y="59"/>
                    </a:lnTo>
                    <a:lnTo>
                      <a:pt x="14" y="63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7" y="69"/>
                    </a:lnTo>
                    <a:lnTo>
                      <a:pt x="54" y="65"/>
                    </a:lnTo>
                    <a:lnTo>
                      <a:pt x="58" y="62"/>
                    </a:lnTo>
                    <a:lnTo>
                      <a:pt x="61" y="58"/>
                    </a:lnTo>
                    <a:lnTo>
                      <a:pt x="65" y="51"/>
                    </a:lnTo>
                    <a:lnTo>
                      <a:pt x="68" y="45"/>
                    </a:lnTo>
                    <a:lnTo>
                      <a:pt x="68" y="3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5" y="24"/>
                    </a:lnTo>
                    <a:lnTo>
                      <a:pt x="61" y="18"/>
                    </a:lnTo>
                    <a:lnTo>
                      <a:pt x="58" y="13"/>
                    </a:lnTo>
                    <a:lnTo>
                      <a:pt x="54" y="8"/>
                    </a:lnTo>
                    <a:lnTo>
                      <a:pt x="47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Freeform 438"/>
              <p:cNvSpPr>
                <a:spLocks/>
              </p:cNvSpPr>
              <p:nvPr/>
            </p:nvSpPr>
            <p:spPr bwMode="auto">
              <a:xfrm>
                <a:off x="577850" y="2903538"/>
                <a:ext cx="100013" cy="244475"/>
              </a:xfrm>
              <a:custGeom>
                <a:avLst/>
                <a:gdLst>
                  <a:gd name="T0" fmla="*/ 26 w 63"/>
                  <a:gd name="T1" fmla="*/ 0 h 154"/>
                  <a:gd name="T2" fmla="*/ 26 w 63"/>
                  <a:gd name="T3" fmla="*/ 0 h 154"/>
                  <a:gd name="T4" fmla="*/ 20 w 63"/>
                  <a:gd name="T5" fmla="*/ 21 h 154"/>
                  <a:gd name="T6" fmla="*/ 14 w 63"/>
                  <a:gd name="T7" fmla="*/ 43 h 154"/>
                  <a:gd name="T8" fmla="*/ 6 w 63"/>
                  <a:gd name="T9" fmla="*/ 67 h 154"/>
                  <a:gd name="T10" fmla="*/ 1 w 63"/>
                  <a:gd name="T11" fmla="*/ 92 h 154"/>
                  <a:gd name="T12" fmla="*/ 0 w 63"/>
                  <a:gd name="T13" fmla="*/ 117 h 154"/>
                  <a:gd name="T14" fmla="*/ 0 w 63"/>
                  <a:gd name="T15" fmla="*/ 128 h 154"/>
                  <a:gd name="T16" fmla="*/ 1 w 63"/>
                  <a:gd name="T17" fmla="*/ 137 h 154"/>
                  <a:gd name="T18" fmla="*/ 4 w 63"/>
                  <a:gd name="T19" fmla="*/ 145 h 154"/>
                  <a:gd name="T20" fmla="*/ 9 w 63"/>
                  <a:gd name="T21" fmla="*/ 150 h 154"/>
                  <a:gd name="T22" fmla="*/ 9 w 63"/>
                  <a:gd name="T23" fmla="*/ 150 h 154"/>
                  <a:gd name="T24" fmla="*/ 15 w 63"/>
                  <a:gd name="T25" fmla="*/ 154 h 154"/>
                  <a:gd name="T26" fmla="*/ 20 w 63"/>
                  <a:gd name="T27" fmla="*/ 154 h 154"/>
                  <a:gd name="T28" fmla="*/ 26 w 63"/>
                  <a:gd name="T29" fmla="*/ 153 h 154"/>
                  <a:gd name="T30" fmla="*/ 31 w 63"/>
                  <a:gd name="T31" fmla="*/ 149 h 154"/>
                  <a:gd name="T32" fmla="*/ 36 w 63"/>
                  <a:gd name="T33" fmla="*/ 142 h 154"/>
                  <a:gd name="T34" fmla="*/ 41 w 63"/>
                  <a:gd name="T35" fmla="*/ 136 h 154"/>
                  <a:gd name="T36" fmla="*/ 50 w 63"/>
                  <a:gd name="T37" fmla="*/ 118 h 154"/>
                  <a:gd name="T38" fmla="*/ 57 w 63"/>
                  <a:gd name="T39" fmla="*/ 98 h 154"/>
                  <a:gd name="T40" fmla="*/ 61 w 63"/>
                  <a:gd name="T41" fmla="*/ 76 h 154"/>
                  <a:gd name="T42" fmla="*/ 63 w 63"/>
                  <a:gd name="T43" fmla="*/ 54 h 154"/>
                  <a:gd name="T44" fmla="*/ 61 w 63"/>
                  <a:gd name="T45" fmla="*/ 36 h 154"/>
                  <a:gd name="T46" fmla="*/ 61 w 63"/>
                  <a:gd name="T47" fmla="*/ 36 h 154"/>
                  <a:gd name="T48" fmla="*/ 58 w 63"/>
                  <a:gd name="T49" fmla="*/ 22 h 154"/>
                  <a:gd name="T50" fmla="*/ 52 w 63"/>
                  <a:gd name="T51" fmla="*/ 12 h 154"/>
                  <a:gd name="T52" fmla="*/ 47 w 63"/>
                  <a:gd name="T53" fmla="*/ 6 h 154"/>
                  <a:gd name="T54" fmla="*/ 41 w 63"/>
                  <a:gd name="T55" fmla="*/ 2 h 154"/>
                  <a:gd name="T56" fmla="*/ 36 w 63"/>
                  <a:gd name="T57" fmla="*/ 0 h 154"/>
                  <a:gd name="T58" fmla="*/ 31 w 63"/>
                  <a:gd name="T59" fmla="*/ 0 h 154"/>
                  <a:gd name="T60" fmla="*/ 26 w 63"/>
                  <a:gd name="T61" fmla="*/ 0 h 154"/>
                  <a:gd name="T62" fmla="*/ 26 w 63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154">
                    <a:moveTo>
                      <a:pt x="26" y="0"/>
                    </a:moveTo>
                    <a:lnTo>
                      <a:pt x="26" y="0"/>
                    </a:lnTo>
                    <a:lnTo>
                      <a:pt x="20" y="21"/>
                    </a:lnTo>
                    <a:lnTo>
                      <a:pt x="14" y="43"/>
                    </a:lnTo>
                    <a:lnTo>
                      <a:pt x="6" y="67"/>
                    </a:lnTo>
                    <a:lnTo>
                      <a:pt x="1" y="92"/>
                    </a:lnTo>
                    <a:lnTo>
                      <a:pt x="0" y="117"/>
                    </a:lnTo>
                    <a:lnTo>
                      <a:pt x="0" y="128"/>
                    </a:lnTo>
                    <a:lnTo>
                      <a:pt x="1" y="137"/>
                    </a:lnTo>
                    <a:lnTo>
                      <a:pt x="4" y="145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15" y="154"/>
                    </a:lnTo>
                    <a:lnTo>
                      <a:pt x="20" y="154"/>
                    </a:lnTo>
                    <a:lnTo>
                      <a:pt x="26" y="153"/>
                    </a:lnTo>
                    <a:lnTo>
                      <a:pt x="31" y="149"/>
                    </a:lnTo>
                    <a:lnTo>
                      <a:pt x="36" y="142"/>
                    </a:lnTo>
                    <a:lnTo>
                      <a:pt x="41" y="136"/>
                    </a:lnTo>
                    <a:lnTo>
                      <a:pt x="50" y="118"/>
                    </a:lnTo>
                    <a:lnTo>
                      <a:pt x="57" y="98"/>
                    </a:lnTo>
                    <a:lnTo>
                      <a:pt x="61" y="76"/>
                    </a:lnTo>
                    <a:lnTo>
                      <a:pt x="63" y="54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58" y="22"/>
                    </a:lnTo>
                    <a:lnTo>
                      <a:pt x="52" y="12"/>
                    </a:lnTo>
                    <a:lnTo>
                      <a:pt x="47" y="6"/>
                    </a:lnTo>
                    <a:lnTo>
                      <a:pt x="41" y="2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Freeform 439"/>
              <p:cNvSpPr>
                <a:spLocks/>
              </p:cNvSpPr>
              <p:nvPr/>
            </p:nvSpPr>
            <p:spPr bwMode="auto">
              <a:xfrm>
                <a:off x="582613" y="2921000"/>
                <a:ext cx="157163" cy="269875"/>
              </a:xfrm>
              <a:custGeom>
                <a:avLst/>
                <a:gdLst>
                  <a:gd name="T0" fmla="*/ 98 w 99"/>
                  <a:gd name="T1" fmla="*/ 80 h 170"/>
                  <a:gd name="T2" fmla="*/ 98 w 99"/>
                  <a:gd name="T3" fmla="*/ 80 h 170"/>
                  <a:gd name="T4" fmla="*/ 95 w 99"/>
                  <a:gd name="T5" fmla="*/ 93 h 170"/>
                  <a:gd name="T6" fmla="*/ 88 w 99"/>
                  <a:gd name="T7" fmla="*/ 106 h 170"/>
                  <a:gd name="T8" fmla="*/ 76 w 99"/>
                  <a:gd name="T9" fmla="*/ 119 h 170"/>
                  <a:gd name="T10" fmla="*/ 60 w 99"/>
                  <a:gd name="T11" fmla="*/ 134 h 170"/>
                  <a:gd name="T12" fmla="*/ 60 w 99"/>
                  <a:gd name="T13" fmla="*/ 134 h 170"/>
                  <a:gd name="T14" fmla="*/ 54 w 99"/>
                  <a:gd name="T15" fmla="*/ 140 h 170"/>
                  <a:gd name="T16" fmla="*/ 49 w 99"/>
                  <a:gd name="T17" fmla="*/ 148 h 170"/>
                  <a:gd name="T18" fmla="*/ 39 w 99"/>
                  <a:gd name="T19" fmla="*/ 162 h 170"/>
                  <a:gd name="T20" fmla="*/ 35 w 99"/>
                  <a:gd name="T21" fmla="*/ 167 h 170"/>
                  <a:gd name="T22" fmla="*/ 28 w 99"/>
                  <a:gd name="T23" fmla="*/ 170 h 170"/>
                  <a:gd name="T24" fmla="*/ 25 w 99"/>
                  <a:gd name="T25" fmla="*/ 170 h 170"/>
                  <a:gd name="T26" fmla="*/ 22 w 99"/>
                  <a:gd name="T27" fmla="*/ 170 h 170"/>
                  <a:gd name="T28" fmla="*/ 14 w 99"/>
                  <a:gd name="T29" fmla="*/ 166 h 170"/>
                  <a:gd name="T30" fmla="*/ 14 w 99"/>
                  <a:gd name="T31" fmla="*/ 166 h 170"/>
                  <a:gd name="T32" fmla="*/ 9 w 99"/>
                  <a:gd name="T33" fmla="*/ 161 h 170"/>
                  <a:gd name="T34" fmla="*/ 4 w 99"/>
                  <a:gd name="T35" fmla="*/ 156 h 170"/>
                  <a:gd name="T36" fmla="*/ 1 w 99"/>
                  <a:gd name="T37" fmla="*/ 149 h 170"/>
                  <a:gd name="T38" fmla="*/ 0 w 99"/>
                  <a:gd name="T39" fmla="*/ 143 h 170"/>
                  <a:gd name="T40" fmla="*/ 0 w 99"/>
                  <a:gd name="T41" fmla="*/ 136 h 170"/>
                  <a:gd name="T42" fmla="*/ 0 w 99"/>
                  <a:gd name="T43" fmla="*/ 130 h 170"/>
                  <a:gd name="T44" fmla="*/ 3 w 99"/>
                  <a:gd name="T45" fmla="*/ 116 h 170"/>
                  <a:gd name="T46" fmla="*/ 8 w 99"/>
                  <a:gd name="T47" fmla="*/ 102 h 170"/>
                  <a:gd name="T48" fmla="*/ 16 w 99"/>
                  <a:gd name="T49" fmla="*/ 89 h 170"/>
                  <a:gd name="T50" fmla="*/ 30 w 99"/>
                  <a:gd name="T51" fmla="*/ 66 h 170"/>
                  <a:gd name="T52" fmla="*/ 30 w 99"/>
                  <a:gd name="T53" fmla="*/ 66 h 170"/>
                  <a:gd name="T54" fmla="*/ 33 w 99"/>
                  <a:gd name="T55" fmla="*/ 57 h 170"/>
                  <a:gd name="T56" fmla="*/ 35 w 99"/>
                  <a:gd name="T57" fmla="*/ 51 h 170"/>
                  <a:gd name="T58" fmla="*/ 33 w 99"/>
                  <a:gd name="T59" fmla="*/ 46 h 170"/>
                  <a:gd name="T60" fmla="*/ 28 w 99"/>
                  <a:gd name="T61" fmla="*/ 38 h 170"/>
                  <a:gd name="T62" fmla="*/ 28 w 99"/>
                  <a:gd name="T63" fmla="*/ 38 h 170"/>
                  <a:gd name="T64" fmla="*/ 23 w 99"/>
                  <a:gd name="T65" fmla="*/ 33 h 170"/>
                  <a:gd name="T66" fmla="*/ 25 w 99"/>
                  <a:gd name="T67" fmla="*/ 28 h 170"/>
                  <a:gd name="T68" fmla="*/ 27 w 99"/>
                  <a:gd name="T69" fmla="*/ 23 h 170"/>
                  <a:gd name="T70" fmla="*/ 33 w 99"/>
                  <a:gd name="T71" fmla="*/ 19 h 170"/>
                  <a:gd name="T72" fmla="*/ 39 w 99"/>
                  <a:gd name="T73" fmla="*/ 15 h 170"/>
                  <a:gd name="T74" fmla="*/ 46 w 99"/>
                  <a:gd name="T75" fmla="*/ 11 h 170"/>
                  <a:gd name="T76" fmla="*/ 58 w 99"/>
                  <a:gd name="T77" fmla="*/ 7 h 170"/>
                  <a:gd name="T78" fmla="*/ 58 w 99"/>
                  <a:gd name="T79" fmla="*/ 7 h 170"/>
                  <a:gd name="T80" fmla="*/ 77 w 99"/>
                  <a:gd name="T81" fmla="*/ 1 h 170"/>
                  <a:gd name="T82" fmla="*/ 88 w 99"/>
                  <a:gd name="T83" fmla="*/ 0 h 170"/>
                  <a:gd name="T84" fmla="*/ 93 w 99"/>
                  <a:gd name="T85" fmla="*/ 0 h 170"/>
                  <a:gd name="T86" fmla="*/ 95 w 99"/>
                  <a:gd name="T87" fmla="*/ 0 h 170"/>
                  <a:gd name="T88" fmla="*/ 96 w 99"/>
                  <a:gd name="T89" fmla="*/ 1 h 170"/>
                  <a:gd name="T90" fmla="*/ 98 w 99"/>
                  <a:gd name="T91" fmla="*/ 4 h 170"/>
                  <a:gd name="T92" fmla="*/ 98 w 99"/>
                  <a:gd name="T93" fmla="*/ 7 h 170"/>
                  <a:gd name="T94" fmla="*/ 96 w 99"/>
                  <a:gd name="T95" fmla="*/ 12 h 170"/>
                  <a:gd name="T96" fmla="*/ 95 w 99"/>
                  <a:gd name="T97" fmla="*/ 18 h 170"/>
                  <a:gd name="T98" fmla="*/ 95 w 99"/>
                  <a:gd name="T99" fmla="*/ 23 h 170"/>
                  <a:gd name="T100" fmla="*/ 95 w 99"/>
                  <a:gd name="T101" fmla="*/ 23 h 170"/>
                  <a:gd name="T102" fmla="*/ 98 w 99"/>
                  <a:gd name="T103" fmla="*/ 35 h 170"/>
                  <a:gd name="T104" fmla="*/ 99 w 99"/>
                  <a:gd name="T105" fmla="*/ 50 h 170"/>
                  <a:gd name="T106" fmla="*/ 99 w 99"/>
                  <a:gd name="T107" fmla="*/ 64 h 170"/>
                  <a:gd name="T108" fmla="*/ 98 w 99"/>
                  <a:gd name="T109" fmla="*/ 80 h 170"/>
                  <a:gd name="T110" fmla="*/ 98 w 99"/>
                  <a:gd name="T111" fmla="*/ 8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" h="170">
                    <a:moveTo>
                      <a:pt x="98" y="80"/>
                    </a:moveTo>
                    <a:lnTo>
                      <a:pt x="98" y="80"/>
                    </a:lnTo>
                    <a:lnTo>
                      <a:pt x="95" y="93"/>
                    </a:lnTo>
                    <a:lnTo>
                      <a:pt x="88" y="106"/>
                    </a:lnTo>
                    <a:lnTo>
                      <a:pt x="76" y="119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54" y="140"/>
                    </a:lnTo>
                    <a:lnTo>
                      <a:pt x="49" y="148"/>
                    </a:lnTo>
                    <a:lnTo>
                      <a:pt x="39" y="162"/>
                    </a:lnTo>
                    <a:lnTo>
                      <a:pt x="35" y="167"/>
                    </a:lnTo>
                    <a:lnTo>
                      <a:pt x="28" y="170"/>
                    </a:lnTo>
                    <a:lnTo>
                      <a:pt x="25" y="170"/>
                    </a:lnTo>
                    <a:lnTo>
                      <a:pt x="22" y="170"/>
                    </a:lnTo>
                    <a:lnTo>
                      <a:pt x="14" y="166"/>
                    </a:lnTo>
                    <a:lnTo>
                      <a:pt x="14" y="166"/>
                    </a:lnTo>
                    <a:lnTo>
                      <a:pt x="9" y="161"/>
                    </a:lnTo>
                    <a:lnTo>
                      <a:pt x="4" y="156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3" y="116"/>
                    </a:lnTo>
                    <a:lnTo>
                      <a:pt x="8" y="102"/>
                    </a:lnTo>
                    <a:lnTo>
                      <a:pt x="16" y="89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3" y="57"/>
                    </a:lnTo>
                    <a:lnTo>
                      <a:pt x="35" y="51"/>
                    </a:lnTo>
                    <a:lnTo>
                      <a:pt x="33" y="4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3" y="33"/>
                    </a:lnTo>
                    <a:lnTo>
                      <a:pt x="25" y="28"/>
                    </a:lnTo>
                    <a:lnTo>
                      <a:pt x="27" y="23"/>
                    </a:lnTo>
                    <a:lnTo>
                      <a:pt x="33" y="19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6" y="1"/>
                    </a:lnTo>
                    <a:lnTo>
                      <a:pt x="98" y="4"/>
                    </a:lnTo>
                    <a:lnTo>
                      <a:pt x="98" y="7"/>
                    </a:lnTo>
                    <a:lnTo>
                      <a:pt x="96" y="12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8" y="35"/>
                    </a:lnTo>
                    <a:lnTo>
                      <a:pt x="99" y="50"/>
                    </a:lnTo>
                    <a:lnTo>
                      <a:pt x="99" y="64"/>
                    </a:lnTo>
                    <a:lnTo>
                      <a:pt x="98" y="80"/>
                    </a:ln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Freeform 440"/>
              <p:cNvSpPr>
                <a:spLocks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126 w 135"/>
                  <a:gd name="T1" fmla="*/ 0 h 186"/>
                  <a:gd name="T2" fmla="*/ 126 w 135"/>
                  <a:gd name="T3" fmla="*/ 0 h 186"/>
                  <a:gd name="T4" fmla="*/ 130 w 135"/>
                  <a:gd name="T5" fmla="*/ 10 h 186"/>
                  <a:gd name="T6" fmla="*/ 132 w 135"/>
                  <a:gd name="T7" fmla="*/ 18 h 186"/>
                  <a:gd name="T8" fmla="*/ 135 w 135"/>
                  <a:gd name="T9" fmla="*/ 28 h 186"/>
                  <a:gd name="T10" fmla="*/ 135 w 135"/>
                  <a:gd name="T11" fmla="*/ 40 h 186"/>
                  <a:gd name="T12" fmla="*/ 133 w 135"/>
                  <a:gd name="T13" fmla="*/ 55 h 186"/>
                  <a:gd name="T14" fmla="*/ 130 w 135"/>
                  <a:gd name="T15" fmla="*/ 71 h 186"/>
                  <a:gd name="T16" fmla="*/ 122 w 135"/>
                  <a:gd name="T17" fmla="*/ 89 h 186"/>
                  <a:gd name="T18" fmla="*/ 122 w 135"/>
                  <a:gd name="T19" fmla="*/ 89 h 186"/>
                  <a:gd name="T20" fmla="*/ 114 w 135"/>
                  <a:gd name="T21" fmla="*/ 110 h 186"/>
                  <a:gd name="T22" fmla="*/ 103 w 135"/>
                  <a:gd name="T23" fmla="*/ 128 h 186"/>
                  <a:gd name="T24" fmla="*/ 94 w 135"/>
                  <a:gd name="T25" fmla="*/ 144 h 186"/>
                  <a:gd name="T26" fmla="*/ 83 w 135"/>
                  <a:gd name="T27" fmla="*/ 160 h 186"/>
                  <a:gd name="T28" fmla="*/ 70 w 135"/>
                  <a:gd name="T29" fmla="*/ 172 h 186"/>
                  <a:gd name="T30" fmla="*/ 64 w 135"/>
                  <a:gd name="T31" fmla="*/ 178 h 186"/>
                  <a:gd name="T32" fmla="*/ 57 w 135"/>
                  <a:gd name="T33" fmla="*/ 181 h 186"/>
                  <a:gd name="T34" fmla="*/ 51 w 135"/>
                  <a:gd name="T35" fmla="*/ 184 h 186"/>
                  <a:gd name="T36" fmla="*/ 43 w 135"/>
                  <a:gd name="T37" fmla="*/ 185 h 186"/>
                  <a:gd name="T38" fmla="*/ 37 w 135"/>
                  <a:gd name="T39" fmla="*/ 186 h 186"/>
                  <a:gd name="T40" fmla="*/ 29 w 135"/>
                  <a:gd name="T41" fmla="*/ 186 h 186"/>
                  <a:gd name="T42" fmla="*/ 29 w 135"/>
                  <a:gd name="T43" fmla="*/ 186 h 186"/>
                  <a:gd name="T44" fmla="*/ 23 w 135"/>
                  <a:gd name="T45" fmla="*/ 185 h 186"/>
                  <a:gd name="T46" fmla="*/ 16 w 135"/>
                  <a:gd name="T47" fmla="*/ 183 h 186"/>
                  <a:gd name="T48" fmla="*/ 12 w 135"/>
                  <a:gd name="T49" fmla="*/ 179 h 186"/>
                  <a:gd name="T50" fmla="*/ 8 w 135"/>
                  <a:gd name="T51" fmla="*/ 175 h 186"/>
                  <a:gd name="T52" fmla="*/ 5 w 135"/>
                  <a:gd name="T53" fmla="*/ 170 h 186"/>
                  <a:gd name="T54" fmla="*/ 2 w 135"/>
                  <a:gd name="T55" fmla="*/ 165 h 186"/>
                  <a:gd name="T56" fmla="*/ 0 w 135"/>
                  <a:gd name="T57" fmla="*/ 152 h 186"/>
                  <a:gd name="T58" fmla="*/ 2 w 135"/>
                  <a:gd name="T59" fmla="*/ 139 h 186"/>
                  <a:gd name="T60" fmla="*/ 5 w 135"/>
                  <a:gd name="T61" fmla="*/ 125 h 186"/>
                  <a:gd name="T62" fmla="*/ 12 w 135"/>
                  <a:gd name="T63" fmla="*/ 110 h 186"/>
                  <a:gd name="T64" fmla="*/ 19 w 135"/>
                  <a:gd name="T65" fmla="*/ 97 h 186"/>
                  <a:gd name="T66" fmla="*/ 19 w 135"/>
                  <a:gd name="T67" fmla="*/ 97 h 186"/>
                  <a:gd name="T68" fmla="*/ 31 w 135"/>
                  <a:gd name="T69" fmla="*/ 75 h 186"/>
                  <a:gd name="T70" fmla="*/ 34 w 135"/>
                  <a:gd name="T71" fmla="*/ 69 h 186"/>
                  <a:gd name="T72" fmla="*/ 35 w 135"/>
                  <a:gd name="T73" fmla="*/ 64 h 186"/>
                  <a:gd name="T74" fmla="*/ 35 w 135"/>
                  <a:gd name="T75" fmla="*/ 60 h 186"/>
                  <a:gd name="T76" fmla="*/ 34 w 135"/>
                  <a:gd name="T77" fmla="*/ 56 h 186"/>
                  <a:gd name="T78" fmla="*/ 26 w 135"/>
                  <a:gd name="T79" fmla="*/ 48 h 186"/>
                  <a:gd name="T80" fmla="*/ 26 w 135"/>
                  <a:gd name="T81" fmla="*/ 48 h 186"/>
                  <a:gd name="T82" fmla="*/ 24 w 135"/>
                  <a:gd name="T83" fmla="*/ 46 h 186"/>
                  <a:gd name="T84" fmla="*/ 24 w 135"/>
                  <a:gd name="T85" fmla="*/ 43 h 186"/>
                  <a:gd name="T86" fmla="*/ 24 w 135"/>
                  <a:gd name="T87" fmla="*/ 41 h 186"/>
                  <a:gd name="T88" fmla="*/ 26 w 135"/>
                  <a:gd name="T89" fmla="*/ 38 h 186"/>
                  <a:gd name="T90" fmla="*/ 32 w 135"/>
                  <a:gd name="T91" fmla="*/ 33 h 186"/>
                  <a:gd name="T92" fmla="*/ 42 w 135"/>
                  <a:gd name="T93" fmla="*/ 29 h 186"/>
                  <a:gd name="T94" fmla="*/ 61 w 135"/>
                  <a:gd name="T95" fmla="*/ 22 h 186"/>
                  <a:gd name="T96" fmla="*/ 78 w 135"/>
                  <a:gd name="T97" fmla="*/ 17 h 186"/>
                  <a:gd name="T98" fmla="*/ 78 w 135"/>
                  <a:gd name="T99" fmla="*/ 17 h 186"/>
                  <a:gd name="T100" fmla="*/ 126 w 135"/>
                  <a:gd name="T101" fmla="*/ 0 h 186"/>
                  <a:gd name="T102" fmla="*/ 126 w 135"/>
                  <a:gd name="T10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126" y="0"/>
                    </a:lnTo>
                    <a:lnTo>
                      <a:pt x="130" y="10"/>
                    </a:lnTo>
                    <a:lnTo>
                      <a:pt x="132" y="18"/>
                    </a:lnTo>
                    <a:lnTo>
                      <a:pt x="135" y="28"/>
                    </a:lnTo>
                    <a:lnTo>
                      <a:pt x="135" y="40"/>
                    </a:lnTo>
                    <a:lnTo>
                      <a:pt x="133" y="55"/>
                    </a:lnTo>
                    <a:lnTo>
                      <a:pt x="130" y="71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14" y="110"/>
                    </a:lnTo>
                    <a:lnTo>
                      <a:pt x="103" y="128"/>
                    </a:lnTo>
                    <a:lnTo>
                      <a:pt x="94" y="144"/>
                    </a:lnTo>
                    <a:lnTo>
                      <a:pt x="83" y="160"/>
                    </a:lnTo>
                    <a:lnTo>
                      <a:pt x="70" y="172"/>
                    </a:lnTo>
                    <a:lnTo>
                      <a:pt x="64" y="178"/>
                    </a:lnTo>
                    <a:lnTo>
                      <a:pt x="57" y="181"/>
                    </a:lnTo>
                    <a:lnTo>
                      <a:pt x="51" y="184"/>
                    </a:lnTo>
                    <a:lnTo>
                      <a:pt x="43" y="185"/>
                    </a:lnTo>
                    <a:lnTo>
                      <a:pt x="37" y="186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23" y="185"/>
                    </a:lnTo>
                    <a:lnTo>
                      <a:pt x="16" y="183"/>
                    </a:lnTo>
                    <a:lnTo>
                      <a:pt x="12" y="179"/>
                    </a:lnTo>
                    <a:lnTo>
                      <a:pt x="8" y="175"/>
                    </a:lnTo>
                    <a:lnTo>
                      <a:pt x="5" y="170"/>
                    </a:lnTo>
                    <a:lnTo>
                      <a:pt x="2" y="165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5" y="125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1" y="75"/>
                    </a:lnTo>
                    <a:lnTo>
                      <a:pt x="34" y="69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32" y="33"/>
                    </a:lnTo>
                    <a:lnTo>
                      <a:pt x="42" y="29"/>
                    </a:lnTo>
                    <a:lnTo>
                      <a:pt x="61" y="22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Freeform 441"/>
              <p:cNvSpPr>
                <a:spLocks noEditPoints="1"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78 w 135"/>
                  <a:gd name="T1" fmla="*/ 15 h 186"/>
                  <a:gd name="T2" fmla="*/ 70 w 135"/>
                  <a:gd name="T3" fmla="*/ 18 h 186"/>
                  <a:gd name="T4" fmla="*/ 42 w 135"/>
                  <a:gd name="T5" fmla="*/ 28 h 186"/>
                  <a:gd name="T6" fmla="*/ 26 w 135"/>
                  <a:gd name="T7" fmla="*/ 38 h 186"/>
                  <a:gd name="T8" fmla="*/ 23 w 135"/>
                  <a:gd name="T9" fmla="*/ 42 h 186"/>
                  <a:gd name="T10" fmla="*/ 26 w 135"/>
                  <a:gd name="T11" fmla="*/ 48 h 186"/>
                  <a:gd name="T12" fmla="*/ 27 w 135"/>
                  <a:gd name="T13" fmla="*/ 51 h 186"/>
                  <a:gd name="T14" fmla="*/ 35 w 135"/>
                  <a:gd name="T15" fmla="*/ 61 h 186"/>
                  <a:gd name="T16" fmla="*/ 34 w 135"/>
                  <a:gd name="T17" fmla="*/ 70 h 186"/>
                  <a:gd name="T18" fmla="*/ 18 w 135"/>
                  <a:gd name="T19" fmla="*/ 96 h 186"/>
                  <a:gd name="T20" fmla="*/ 8 w 135"/>
                  <a:gd name="T21" fmla="*/ 115 h 186"/>
                  <a:gd name="T22" fmla="*/ 2 w 135"/>
                  <a:gd name="T23" fmla="*/ 135 h 186"/>
                  <a:gd name="T24" fmla="*/ 0 w 135"/>
                  <a:gd name="T25" fmla="*/ 156 h 186"/>
                  <a:gd name="T26" fmla="*/ 5 w 135"/>
                  <a:gd name="T27" fmla="*/ 172 h 186"/>
                  <a:gd name="T28" fmla="*/ 10 w 135"/>
                  <a:gd name="T29" fmla="*/ 178 h 186"/>
                  <a:gd name="T30" fmla="*/ 21 w 135"/>
                  <a:gd name="T31" fmla="*/ 185 h 186"/>
                  <a:gd name="T32" fmla="*/ 29 w 135"/>
                  <a:gd name="T33" fmla="*/ 186 h 186"/>
                  <a:gd name="T34" fmla="*/ 45 w 135"/>
                  <a:gd name="T35" fmla="*/ 186 h 186"/>
                  <a:gd name="T36" fmla="*/ 59 w 135"/>
                  <a:gd name="T37" fmla="*/ 180 h 186"/>
                  <a:gd name="T38" fmla="*/ 72 w 135"/>
                  <a:gd name="T39" fmla="*/ 170 h 186"/>
                  <a:gd name="T40" fmla="*/ 95 w 135"/>
                  <a:gd name="T41" fmla="*/ 142 h 186"/>
                  <a:gd name="T42" fmla="*/ 116 w 135"/>
                  <a:gd name="T43" fmla="*/ 107 h 186"/>
                  <a:gd name="T44" fmla="*/ 124 w 135"/>
                  <a:gd name="T45" fmla="*/ 89 h 186"/>
                  <a:gd name="T46" fmla="*/ 133 w 135"/>
                  <a:gd name="T47" fmla="*/ 57 h 186"/>
                  <a:gd name="T48" fmla="*/ 135 w 135"/>
                  <a:gd name="T49" fmla="*/ 33 h 186"/>
                  <a:gd name="T50" fmla="*/ 132 w 135"/>
                  <a:gd name="T51" fmla="*/ 14 h 186"/>
                  <a:gd name="T52" fmla="*/ 126 w 135"/>
                  <a:gd name="T53" fmla="*/ 0 h 186"/>
                  <a:gd name="T54" fmla="*/ 29 w 135"/>
                  <a:gd name="T55" fmla="*/ 185 h 186"/>
                  <a:gd name="T56" fmla="*/ 23 w 135"/>
                  <a:gd name="T57" fmla="*/ 184 h 186"/>
                  <a:gd name="T58" fmla="*/ 10 w 135"/>
                  <a:gd name="T59" fmla="*/ 178 h 186"/>
                  <a:gd name="T60" fmla="*/ 7 w 135"/>
                  <a:gd name="T61" fmla="*/ 172 h 186"/>
                  <a:gd name="T62" fmla="*/ 2 w 135"/>
                  <a:gd name="T63" fmla="*/ 151 h 186"/>
                  <a:gd name="T64" fmla="*/ 2 w 135"/>
                  <a:gd name="T65" fmla="*/ 138 h 186"/>
                  <a:gd name="T66" fmla="*/ 12 w 135"/>
                  <a:gd name="T67" fmla="*/ 110 h 186"/>
                  <a:gd name="T68" fmla="*/ 19 w 135"/>
                  <a:gd name="T69" fmla="*/ 97 h 186"/>
                  <a:gd name="T70" fmla="*/ 35 w 135"/>
                  <a:gd name="T71" fmla="*/ 69 h 186"/>
                  <a:gd name="T72" fmla="*/ 35 w 135"/>
                  <a:gd name="T73" fmla="*/ 64 h 186"/>
                  <a:gd name="T74" fmla="*/ 34 w 135"/>
                  <a:gd name="T75" fmla="*/ 57 h 186"/>
                  <a:gd name="T76" fmla="*/ 26 w 135"/>
                  <a:gd name="T77" fmla="*/ 47 h 186"/>
                  <a:gd name="T78" fmla="*/ 24 w 135"/>
                  <a:gd name="T79" fmla="*/ 43 h 186"/>
                  <a:gd name="T80" fmla="*/ 24 w 135"/>
                  <a:gd name="T81" fmla="*/ 42 h 186"/>
                  <a:gd name="T82" fmla="*/ 27 w 135"/>
                  <a:gd name="T83" fmla="*/ 38 h 186"/>
                  <a:gd name="T84" fmla="*/ 43 w 135"/>
                  <a:gd name="T85" fmla="*/ 28 h 186"/>
                  <a:gd name="T86" fmla="*/ 72 w 135"/>
                  <a:gd name="T87" fmla="*/ 19 h 186"/>
                  <a:gd name="T88" fmla="*/ 78 w 135"/>
                  <a:gd name="T89" fmla="*/ 17 h 186"/>
                  <a:gd name="T90" fmla="*/ 126 w 135"/>
                  <a:gd name="T91" fmla="*/ 1 h 186"/>
                  <a:gd name="T92" fmla="*/ 127 w 135"/>
                  <a:gd name="T93" fmla="*/ 2 h 186"/>
                  <a:gd name="T94" fmla="*/ 133 w 135"/>
                  <a:gd name="T95" fmla="*/ 27 h 186"/>
                  <a:gd name="T96" fmla="*/ 135 w 135"/>
                  <a:gd name="T97" fmla="*/ 40 h 186"/>
                  <a:gd name="T98" fmla="*/ 132 w 135"/>
                  <a:gd name="T99" fmla="*/ 63 h 186"/>
                  <a:gd name="T100" fmla="*/ 122 w 135"/>
                  <a:gd name="T101" fmla="*/ 89 h 186"/>
                  <a:gd name="T102" fmla="*/ 105 w 135"/>
                  <a:gd name="T103" fmla="*/ 124 h 186"/>
                  <a:gd name="T104" fmla="*/ 84 w 135"/>
                  <a:gd name="T105" fmla="*/ 157 h 186"/>
                  <a:gd name="T106" fmla="*/ 65 w 135"/>
                  <a:gd name="T107" fmla="*/ 175 h 186"/>
                  <a:gd name="T108" fmla="*/ 51 w 135"/>
                  <a:gd name="T109" fmla="*/ 183 h 186"/>
                  <a:gd name="T110" fmla="*/ 37 w 135"/>
                  <a:gd name="T111" fmla="*/ 186 h 186"/>
                  <a:gd name="T112" fmla="*/ 29 w 135"/>
                  <a:gd name="T113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78" y="15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57" y="23"/>
                    </a:lnTo>
                    <a:lnTo>
                      <a:pt x="42" y="28"/>
                    </a:lnTo>
                    <a:lnTo>
                      <a:pt x="31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34" y="59"/>
                    </a:lnTo>
                    <a:lnTo>
                      <a:pt x="35" y="61"/>
                    </a:lnTo>
                    <a:lnTo>
                      <a:pt x="35" y="65"/>
                    </a:lnTo>
                    <a:lnTo>
                      <a:pt x="34" y="70"/>
                    </a:lnTo>
                    <a:lnTo>
                      <a:pt x="31" y="77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8" y="115"/>
                    </a:lnTo>
                    <a:lnTo>
                      <a:pt x="5" y="125"/>
                    </a:lnTo>
                    <a:lnTo>
                      <a:pt x="2" y="135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2" y="165"/>
                    </a:lnTo>
                    <a:lnTo>
                      <a:pt x="5" y="172"/>
                    </a:lnTo>
                    <a:lnTo>
                      <a:pt x="5" y="172"/>
                    </a:lnTo>
                    <a:lnTo>
                      <a:pt x="10" y="178"/>
                    </a:lnTo>
                    <a:lnTo>
                      <a:pt x="15" y="181"/>
                    </a:lnTo>
                    <a:lnTo>
                      <a:pt x="21" y="185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7" y="186"/>
                    </a:lnTo>
                    <a:lnTo>
                      <a:pt x="45" y="186"/>
                    </a:lnTo>
                    <a:lnTo>
                      <a:pt x="51" y="184"/>
                    </a:lnTo>
                    <a:lnTo>
                      <a:pt x="59" y="180"/>
                    </a:lnTo>
                    <a:lnTo>
                      <a:pt x="65" y="176"/>
                    </a:lnTo>
                    <a:lnTo>
                      <a:pt x="72" y="170"/>
                    </a:lnTo>
                    <a:lnTo>
                      <a:pt x="84" y="157"/>
                    </a:lnTo>
                    <a:lnTo>
                      <a:pt x="95" y="142"/>
                    </a:lnTo>
                    <a:lnTo>
                      <a:pt x="107" y="125"/>
                    </a:lnTo>
                    <a:lnTo>
                      <a:pt x="116" y="107"/>
                    </a:lnTo>
                    <a:lnTo>
                      <a:pt x="124" y="89"/>
                    </a:lnTo>
                    <a:lnTo>
                      <a:pt x="124" y="89"/>
                    </a:lnTo>
                    <a:lnTo>
                      <a:pt x="130" y="73"/>
                    </a:lnTo>
                    <a:lnTo>
                      <a:pt x="133" y="57"/>
                    </a:lnTo>
                    <a:lnTo>
                      <a:pt x="135" y="45"/>
                    </a:lnTo>
                    <a:lnTo>
                      <a:pt x="135" y="33"/>
                    </a:lnTo>
                    <a:lnTo>
                      <a:pt x="133" y="23"/>
                    </a:lnTo>
                    <a:lnTo>
                      <a:pt x="132" y="14"/>
                    </a:lnTo>
                    <a:lnTo>
                      <a:pt x="127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3" y="184"/>
                    </a:lnTo>
                    <a:lnTo>
                      <a:pt x="16" y="181"/>
                    </a:lnTo>
                    <a:lnTo>
                      <a:pt x="10" y="178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2" y="162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38"/>
                    </a:lnTo>
                    <a:lnTo>
                      <a:pt x="7" y="123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2" y="75"/>
                    </a:lnTo>
                    <a:lnTo>
                      <a:pt x="35" y="6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7"/>
                    </a:lnTo>
                    <a:lnTo>
                      <a:pt x="29" y="51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7" y="38"/>
                    </a:lnTo>
                    <a:lnTo>
                      <a:pt x="31" y="34"/>
                    </a:lnTo>
                    <a:lnTo>
                      <a:pt x="43" y="28"/>
                    </a:lnTo>
                    <a:lnTo>
                      <a:pt x="57" y="23"/>
                    </a:lnTo>
                    <a:lnTo>
                      <a:pt x="72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7" y="2"/>
                    </a:lnTo>
                    <a:lnTo>
                      <a:pt x="127" y="2"/>
                    </a:lnTo>
                    <a:lnTo>
                      <a:pt x="132" y="17"/>
                    </a:lnTo>
                    <a:lnTo>
                      <a:pt x="133" y="27"/>
                    </a:lnTo>
                    <a:lnTo>
                      <a:pt x="135" y="40"/>
                    </a:lnTo>
                    <a:lnTo>
                      <a:pt x="135" y="40"/>
                    </a:lnTo>
                    <a:lnTo>
                      <a:pt x="133" y="50"/>
                    </a:lnTo>
                    <a:lnTo>
                      <a:pt x="132" y="63"/>
                    </a:lnTo>
                    <a:lnTo>
                      <a:pt x="129" y="75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05" y="124"/>
                    </a:lnTo>
                    <a:lnTo>
                      <a:pt x="95" y="140"/>
                    </a:lnTo>
                    <a:lnTo>
                      <a:pt x="84" y="157"/>
                    </a:lnTo>
                    <a:lnTo>
                      <a:pt x="72" y="170"/>
                    </a:lnTo>
                    <a:lnTo>
                      <a:pt x="65" y="175"/>
                    </a:lnTo>
                    <a:lnTo>
                      <a:pt x="59" y="180"/>
                    </a:lnTo>
                    <a:lnTo>
                      <a:pt x="51" y="183"/>
                    </a:lnTo>
                    <a:lnTo>
                      <a:pt x="45" y="185"/>
                    </a:lnTo>
                    <a:lnTo>
                      <a:pt x="37" y="186"/>
                    </a:lnTo>
                    <a:lnTo>
                      <a:pt x="29" y="185"/>
                    </a:lnTo>
                    <a:lnTo>
                      <a:pt x="29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Freeform 442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Freeform 443"/>
              <p:cNvSpPr>
                <a:spLocks noEditPoints="1"/>
              </p:cNvSpPr>
              <p:nvPr/>
            </p:nvSpPr>
            <p:spPr bwMode="auto">
              <a:xfrm>
                <a:off x="609600" y="2922588"/>
                <a:ext cx="223838" cy="111125"/>
              </a:xfrm>
              <a:custGeom>
                <a:avLst/>
                <a:gdLst>
                  <a:gd name="T0" fmla="*/ 59 w 141"/>
                  <a:gd name="T1" fmla="*/ 1 h 70"/>
                  <a:gd name="T2" fmla="*/ 25 w 141"/>
                  <a:gd name="T3" fmla="*/ 13 h 70"/>
                  <a:gd name="T4" fmla="*/ 8 w 141"/>
                  <a:gd name="T5" fmla="*/ 24 h 70"/>
                  <a:gd name="T6" fmla="*/ 5 w 141"/>
                  <a:gd name="T7" fmla="*/ 28 h 70"/>
                  <a:gd name="T8" fmla="*/ 0 w 141"/>
                  <a:gd name="T9" fmla="*/ 38 h 70"/>
                  <a:gd name="T10" fmla="*/ 0 w 141"/>
                  <a:gd name="T11" fmla="*/ 47 h 70"/>
                  <a:gd name="T12" fmla="*/ 5 w 141"/>
                  <a:gd name="T13" fmla="*/ 54 h 70"/>
                  <a:gd name="T14" fmla="*/ 19 w 141"/>
                  <a:gd name="T15" fmla="*/ 64 h 70"/>
                  <a:gd name="T16" fmla="*/ 41 w 141"/>
                  <a:gd name="T17" fmla="*/ 69 h 70"/>
                  <a:gd name="T18" fmla="*/ 67 w 141"/>
                  <a:gd name="T19" fmla="*/ 69 h 70"/>
                  <a:gd name="T20" fmla="*/ 81 w 141"/>
                  <a:gd name="T21" fmla="*/ 68 h 70"/>
                  <a:gd name="T22" fmla="*/ 114 w 141"/>
                  <a:gd name="T23" fmla="*/ 57 h 70"/>
                  <a:gd name="T24" fmla="*/ 132 w 141"/>
                  <a:gd name="T25" fmla="*/ 45 h 70"/>
                  <a:gd name="T26" fmla="*/ 136 w 141"/>
                  <a:gd name="T27" fmla="*/ 41 h 70"/>
                  <a:gd name="T28" fmla="*/ 139 w 141"/>
                  <a:gd name="T29" fmla="*/ 32 h 70"/>
                  <a:gd name="T30" fmla="*/ 139 w 141"/>
                  <a:gd name="T31" fmla="*/ 22 h 70"/>
                  <a:gd name="T32" fmla="*/ 136 w 141"/>
                  <a:gd name="T33" fmla="*/ 15 h 70"/>
                  <a:gd name="T34" fmla="*/ 122 w 141"/>
                  <a:gd name="T35" fmla="*/ 6 h 70"/>
                  <a:gd name="T36" fmla="*/ 100 w 141"/>
                  <a:gd name="T37" fmla="*/ 0 h 70"/>
                  <a:gd name="T38" fmla="*/ 73 w 141"/>
                  <a:gd name="T39" fmla="*/ 0 h 70"/>
                  <a:gd name="T40" fmla="*/ 59 w 141"/>
                  <a:gd name="T41" fmla="*/ 1 h 70"/>
                  <a:gd name="T42" fmla="*/ 10 w 141"/>
                  <a:gd name="T43" fmla="*/ 45 h 70"/>
                  <a:gd name="T44" fmla="*/ 13 w 141"/>
                  <a:gd name="T45" fmla="*/ 33 h 70"/>
                  <a:gd name="T46" fmla="*/ 21 w 141"/>
                  <a:gd name="T47" fmla="*/ 26 h 70"/>
                  <a:gd name="T48" fmla="*/ 44 w 141"/>
                  <a:gd name="T49" fmla="*/ 13 h 70"/>
                  <a:gd name="T50" fmla="*/ 60 w 141"/>
                  <a:gd name="T51" fmla="*/ 9 h 70"/>
                  <a:gd name="T52" fmla="*/ 84 w 141"/>
                  <a:gd name="T53" fmla="*/ 8 h 70"/>
                  <a:gd name="T54" fmla="*/ 106 w 141"/>
                  <a:gd name="T55" fmla="*/ 9 h 70"/>
                  <a:gd name="T56" fmla="*/ 122 w 141"/>
                  <a:gd name="T57" fmla="*/ 15 h 70"/>
                  <a:gd name="T58" fmla="*/ 130 w 141"/>
                  <a:gd name="T59" fmla="*/ 24 h 70"/>
                  <a:gd name="T60" fmla="*/ 130 w 141"/>
                  <a:gd name="T61" fmla="*/ 31 h 70"/>
                  <a:gd name="T62" fmla="*/ 127 w 141"/>
                  <a:gd name="T63" fmla="*/ 37 h 70"/>
                  <a:gd name="T64" fmla="*/ 109 w 141"/>
                  <a:gd name="T65" fmla="*/ 51 h 70"/>
                  <a:gd name="T66" fmla="*/ 79 w 141"/>
                  <a:gd name="T67" fmla="*/ 60 h 70"/>
                  <a:gd name="T68" fmla="*/ 67 w 141"/>
                  <a:gd name="T69" fmla="*/ 61 h 70"/>
                  <a:gd name="T70" fmla="*/ 44 w 141"/>
                  <a:gd name="T71" fmla="*/ 61 h 70"/>
                  <a:gd name="T72" fmla="*/ 25 w 141"/>
                  <a:gd name="T73" fmla="*/ 57 h 70"/>
                  <a:gd name="T74" fmla="*/ 13 w 141"/>
                  <a:gd name="T75" fmla="*/ 50 h 70"/>
                  <a:gd name="T76" fmla="*/ 10 w 141"/>
                  <a:gd name="T77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70">
                    <a:moveTo>
                      <a:pt x="59" y="1"/>
                    </a:moveTo>
                    <a:lnTo>
                      <a:pt x="59" y="1"/>
                    </a:lnTo>
                    <a:lnTo>
                      <a:pt x="41" y="6"/>
                    </a:lnTo>
                    <a:lnTo>
                      <a:pt x="25" y="13"/>
                    </a:lnTo>
                    <a:lnTo>
                      <a:pt x="13" y="20"/>
                    </a:lnTo>
                    <a:lnTo>
                      <a:pt x="8" y="24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5" y="54"/>
                    </a:lnTo>
                    <a:lnTo>
                      <a:pt x="11" y="59"/>
                    </a:lnTo>
                    <a:lnTo>
                      <a:pt x="19" y="64"/>
                    </a:lnTo>
                    <a:lnTo>
                      <a:pt x="29" y="66"/>
                    </a:lnTo>
                    <a:lnTo>
                      <a:pt x="41" y="69"/>
                    </a:lnTo>
                    <a:lnTo>
                      <a:pt x="54" y="70"/>
                    </a:lnTo>
                    <a:lnTo>
                      <a:pt x="67" y="69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98" y="64"/>
                    </a:lnTo>
                    <a:lnTo>
                      <a:pt x="114" y="57"/>
                    </a:lnTo>
                    <a:lnTo>
                      <a:pt x="127" y="50"/>
                    </a:lnTo>
                    <a:lnTo>
                      <a:pt x="132" y="45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8" y="36"/>
                    </a:lnTo>
                    <a:lnTo>
                      <a:pt x="139" y="32"/>
                    </a:lnTo>
                    <a:lnTo>
                      <a:pt x="141" y="27"/>
                    </a:lnTo>
                    <a:lnTo>
                      <a:pt x="139" y="22"/>
                    </a:lnTo>
                    <a:lnTo>
                      <a:pt x="139" y="22"/>
                    </a:lnTo>
                    <a:lnTo>
                      <a:pt x="136" y="15"/>
                    </a:lnTo>
                    <a:lnTo>
                      <a:pt x="130" y="10"/>
                    </a:lnTo>
                    <a:lnTo>
                      <a:pt x="122" y="6"/>
                    </a:lnTo>
                    <a:lnTo>
                      <a:pt x="111" y="3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3" y="0"/>
                    </a:lnTo>
                    <a:lnTo>
                      <a:pt x="59" y="1"/>
                    </a:lnTo>
                    <a:lnTo>
                      <a:pt x="59" y="1"/>
                    </a:lnTo>
                    <a:close/>
                    <a:moveTo>
                      <a:pt x="10" y="45"/>
                    </a:moveTo>
                    <a:lnTo>
                      <a:pt x="10" y="45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3" y="33"/>
                    </a:lnTo>
                    <a:lnTo>
                      <a:pt x="21" y="26"/>
                    </a:lnTo>
                    <a:lnTo>
                      <a:pt x="32" y="19"/>
                    </a:lnTo>
                    <a:lnTo>
                      <a:pt x="44" y="13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4" y="8"/>
                    </a:lnTo>
                    <a:lnTo>
                      <a:pt x="95" y="8"/>
                    </a:lnTo>
                    <a:lnTo>
                      <a:pt x="106" y="9"/>
                    </a:lnTo>
                    <a:lnTo>
                      <a:pt x="114" y="11"/>
                    </a:lnTo>
                    <a:lnTo>
                      <a:pt x="122" y="15"/>
                    </a:lnTo>
                    <a:lnTo>
                      <a:pt x="127" y="19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31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20" y="45"/>
                    </a:lnTo>
                    <a:lnTo>
                      <a:pt x="109" y="51"/>
                    </a:lnTo>
                    <a:lnTo>
                      <a:pt x="95" y="56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67" y="61"/>
                    </a:lnTo>
                    <a:lnTo>
                      <a:pt x="56" y="63"/>
                    </a:lnTo>
                    <a:lnTo>
                      <a:pt x="44" y="61"/>
                    </a:lnTo>
                    <a:lnTo>
                      <a:pt x="35" y="60"/>
                    </a:lnTo>
                    <a:lnTo>
                      <a:pt x="25" y="57"/>
                    </a:lnTo>
                    <a:lnTo>
                      <a:pt x="19" y="54"/>
                    </a:lnTo>
                    <a:lnTo>
                      <a:pt x="13" y="50"/>
                    </a:lnTo>
                    <a:lnTo>
                      <a:pt x="10" y="45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Freeform 444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Freeform 445"/>
              <p:cNvSpPr>
                <a:spLocks/>
              </p:cNvSpPr>
              <p:nvPr/>
            </p:nvSpPr>
            <p:spPr bwMode="auto">
              <a:xfrm>
                <a:off x="501650" y="2674938"/>
                <a:ext cx="388938" cy="312738"/>
              </a:xfrm>
              <a:custGeom>
                <a:avLst/>
                <a:gdLst>
                  <a:gd name="T0" fmla="*/ 196 w 245"/>
                  <a:gd name="T1" fmla="*/ 178 h 197"/>
                  <a:gd name="T2" fmla="*/ 231 w 245"/>
                  <a:gd name="T3" fmla="*/ 141 h 197"/>
                  <a:gd name="T4" fmla="*/ 238 w 245"/>
                  <a:gd name="T5" fmla="*/ 129 h 197"/>
                  <a:gd name="T6" fmla="*/ 244 w 245"/>
                  <a:gd name="T7" fmla="*/ 105 h 197"/>
                  <a:gd name="T8" fmla="*/ 244 w 245"/>
                  <a:gd name="T9" fmla="*/ 81 h 197"/>
                  <a:gd name="T10" fmla="*/ 234 w 245"/>
                  <a:gd name="T11" fmla="*/ 45 h 197"/>
                  <a:gd name="T12" fmla="*/ 234 w 245"/>
                  <a:gd name="T13" fmla="*/ 40 h 197"/>
                  <a:gd name="T14" fmla="*/ 234 w 245"/>
                  <a:gd name="T15" fmla="*/ 32 h 197"/>
                  <a:gd name="T16" fmla="*/ 233 w 245"/>
                  <a:gd name="T17" fmla="*/ 28 h 197"/>
                  <a:gd name="T18" fmla="*/ 212 w 245"/>
                  <a:gd name="T19" fmla="*/ 18 h 197"/>
                  <a:gd name="T20" fmla="*/ 188 w 245"/>
                  <a:gd name="T21" fmla="*/ 14 h 197"/>
                  <a:gd name="T22" fmla="*/ 179 w 245"/>
                  <a:gd name="T23" fmla="*/ 14 h 197"/>
                  <a:gd name="T24" fmla="*/ 168 w 245"/>
                  <a:gd name="T25" fmla="*/ 13 h 197"/>
                  <a:gd name="T26" fmla="*/ 154 w 245"/>
                  <a:gd name="T27" fmla="*/ 12 h 197"/>
                  <a:gd name="T28" fmla="*/ 127 w 245"/>
                  <a:gd name="T29" fmla="*/ 4 h 197"/>
                  <a:gd name="T30" fmla="*/ 112 w 245"/>
                  <a:gd name="T31" fmla="*/ 1 h 197"/>
                  <a:gd name="T32" fmla="*/ 82 w 245"/>
                  <a:gd name="T33" fmla="*/ 0 h 197"/>
                  <a:gd name="T34" fmla="*/ 44 w 245"/>
                  <a:gd name="T35" fmla="*/ 5 h 197"/>
                  <a:gd name="T36" fmla="*/ 19 w 245"/>
                  <a:gd name="T37" fmla="*/ 14 h 197"/>
                  <a:gd name="T38" fmla="*/ 8 w 245"/>
                  <a:gd name="T39" fmla="*/ 22 h 197"/>
                  <a:gd name="T40" fmla="*/ 2 w 245"/>
                  <a:gd name="T41" fmla="*/ 32 h 197"/>
                  <a:gd name="T42" fmla="*/ 0 w 245"/>
                  <a:gd name="T43" fmla="*/ 38 h 197"/>
                  <a:gd name="T44" fmla="*/ 6 w 245"/>
                  <a:gd name="T45" fmla="*/ 58 h 197"/>
                  <a:gd name="T46" fmla="*/ 8 w 245"/>
                  <a:gd name="T47" fmla="*/ 68 h 197"/>
                  <a:gd name="T48" fmla="*/ 5 w 245"/>
                  <a:gd name="T49" fmla="*/ 93 h 197"/>
                  <a:gd name="T50" fmla="*/ 5 w 245"/>
                  <a:gd name="T51" fmla="*/ 109 h 197"/>
                  <a:gd name="T52" fmla="*/ 10 w 245"/>
                  <a:gd name="T53" fmla="*/ 116 h 197"/>
                  <a:gd name="T54" fmla="*/ 21 w 245"/>
                  <a:gd name="T55" fmla="*/ 124 h 197"/>
                  <a:gd name="T56" fmla="*/ 25 w 245"/>
                  <a:gd name="T57" fmla="*/ 128 h 197"/>
                  <a:gd name="T58" fmla="*/ 24 w 245"/>
                  <a:gd name="T59" fmla="*/ 133 h 197"/>
                  <a:gd name="T60" fmla="*/ 22 w 245"/>
                  <a:gd name="T61" fmla="*/ 139 h 197"/>
                  <a:gd name="T62" fmla="*/ 25 w 245"/>
                  <a:gd name="T63" fmla="*/ 148 h 197"/>
                  <a:gd name="T64" fmla="*/ 36 w 245"/>
                  <a:gd name="T65" fmla="*/ 157 h 197"/>
                  <a:gd name="T66" fmla="*/ 44 w 245"/>
                  <a:gd name="T67" fmla="*/ 166 h 197"/>
                  <a:gd name="T68" fmla="*/ 48 w 245"/>
                  <a:gd name="T69" fmla="*/ 174 h 197"/>
                  <a:gd name="T70" fmla="*/ 60 w 245"/>
                  <a:gd name="T71" fmla="*/ 185 h 197"/>
                  <a:gd name="T72" fmla="*/ 70 w 245"/>
                  <a:gd name="T73" fmla="*/ 190 h 197"/>
                  <a:gd name="T74" fmla="*/ 82 w 245"/>
                  <a:gd name="T75" fmla="*/ 196 h 197"/>
                  <a:gd name="T76" fmla="*/ 92 w 245"/>
                  <a:gd name="T77" fmla="*/ 193 h 197"/>
                  <a:gd name="T78" fmla="*/ 108 w 245"/>
                  <a:gd name="T79" fmla="*/ 192 h 197"/>
                  <a:gd name="T80" fmla="*/ 131 w 245"/>
                  <a:gd name="T81" fmla="*/ 196 h 197"/>
                  <a:gd name="T82" fmla="*/ 150 w 245"/>
                  <a:gd name="T83" fmla="*/ 197 h 197"/>
                  <a:gd name="T84" fmla="*/ 160 w 245"/>
                  <a:gd name="T85" fmla="*/ 194 h 197"/>
                  <a:gd name="T86" fmla="*/ 185 w 245"/>
                  <a:gd name="T87" fmla="*/ 185 h 197"/>
                  <a:gd name="T88" fmla="*/ 196 w 245"/>
                  <a:gd name="T89" fmla="*/ 17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5" h="197">
                    <a:moveTo>
                      <a:pt x="196" y="178"/>
                    </a:moveTo>
                    <a:lnTo>
                      <a:pt x="196" y="178"/>
                    </a:lnTo>
                    <a:lnTo>
                      <a:pt x="215" y="160"/>
                    </a:lnTo>
                    <a:lnTo>
                      <a:pt x="231" y="141"/>
                    </a:lnTo>
                    <a:lnTo>
                      <a:pt x="231" y="141"/>
                    </a:lnTo>
                    <a:lnTo>
                      <a:pt x="238" y="129"/>
                    </a:lnTo>
                    <a:lnTo>
                      <a:pt x="242" y="118"/>
                    </a:lnTo>
                    <a:lnTo>
                      <a:pt x="244" y="105"/>
                    </a:lnTo>
                    <a:lnTo>
                      <a:pt x="245" y="93"/>
                    </a:lnTo>
                    <a:lnTo>
                      <a:pt x="244" y="81"/>
                    </a:lnTo>
                    <a:lnTo>
                      <a:pt x="241" y="69"/>
                    </a:lnTo>
                    <a:lnTo>
                      <a:pt x="234" y="45"/>
                    </a:lnTo>
                    <a:lnTo>
                      <a:pt x="234" y="45"/>
                    </a:lnTo>
                    <a:lnTo>
                      <a:pt x="234" y="40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3" y="28"/>
                    </a:lnTo>
                    <a:lnTo>
                      <a:pt x="233" y="28"/>
                    </a:lnTo>
                    <a:lnTo>
                      <a:pt x="222" y="23"/>
                    </a:lnTo>
                    <a:lnTo>
                      <a:pt x="212" y="18"/>
                    </a:lnTo>
                    <a:lnTo>
                      <a:pt x="200" y="15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79" y="14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0" y="13"/>
                    </a:lnTo>
                    <a:lnTo>
                      <a:pt x="154" y="12"/>
                    </a:lnTo>
                    <a:lnTo>
                      <a:pt x="141" y="8"/>
                    </a:lnTo>
                    <a:lnTo>
                      <a:pt x="127" y="4"/>
                    </a:lnTo>
                    <a:lnTo>
                      <a:pt x="112" y="1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82" y="0"/>
                    </a:lnTo>
                    <a:lnTo>
                      <a:pt x="63" y="3"/>
                    </a:lnTo>
                    <a:lnTo>
                      <a:pt x="44" y="5"/>
                    </a:lnTo>
                    <a:lnTo>
                      <a:pt x="27" y="12"/>
                    </a:lnTo>
                    <a:lnTo>
                      <a:pt x="19" y="14"/>
                    </a:lnTo>
                    <a:lnTo>
                      <a:pt x="13" y="18"/>
                    </a:lnTo>
                    <a:lnTo>
                      <a:pt x="8" y="22"/>
                    </a:lnTo>
                    <a:lnTo>
                      <a:pt x="3" y="27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8" y="68"/>
                    </a:lnTo>
                    <a:lnTo>
                      <a:pt x="8" y="77"/>
                    </a:lnTo>
                    <a:lnTo>
                      <a:pt x="5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6" y="113"/>
                    </a:lnTo>
                    <a:lnTo>
                      <a:pt x="10" y="116"/>
                    </a:lnTo>
                    <a:lnTo>
                      <a:pt x="14" y="120"/>
                    </a:lnTo>
                    <a:lnTo>
                      <a:pt x="21" y="124"/>
                    </a:lnTo>
                    <a:lnTo>
                      <a:pt x="21" y="124"/>
                    </a:lnTo>
                    <a:lnTo>
                      <a:pt x="25" y="128"/>
                    </a:lnTo>
                    <a:lnTo>
                      <a:pt x="25" y="130"/>
                    </a:lnTo>
                    <a:lnTo>
                      <a:pt x="24" y="133"/>
                    </a:lnTo>
                    <a:lnTo>
                      <a:pt x="24" y="133"/>
                    </a:lnTo>
                    <a:lnTo>
                      <a:pt x="22" y="139"/>
                    </a:lnTo>
                    <a:lnTo>
                      <a:pt x="22" y="144"/>
                    </a:lnTo>
                    <a:lnTo>
                      <a:pt x="25" y="148"/>
                    </a:lnTo>
                    <a:lnTo>
                      <a:pt x="29" y="151"/>
                    </a:lnTo>
                    <a:lnTo>
                      <a:pt x="36" y="157"/>
                    </a:lnTo>
                    <a:lnTo>
                      <a:pt x="41" y="161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8" y="174"/>
                    </a:lnTo>
                    <a:lnTo>
                      <a:pt x="54" y="180"/>
                    </a:lnTo>
                    <a:lnTo>
                      <a:pt x="60" y="185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6" y="193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92" y="193"/>
                    </a:lnTo>
                    <a:lnTo>
                      <a:pt x="100" y="192"/>
                    </a:lnTo>
                    <a:lnTo>
                      <a:pt x="108" y="192"/>
                    </a:lnTo>
                    <a:lnTo>
                      <a:pt x="116" y="193"/>
                    </a:lnTo>
                    <a:lnTo>
                      <a:pt x="131" y="196"/>
                    </a:lnTo>
                    <a:lnTo>
                      <a:pt x="141" y="197"/>
                    </a:lnTo>
                    <a:lnTo>
                      <a:pt x="150" y="197"/>
                    </a:lnTo>
                    <a:lnTo>
                      <a:pt x="150" y="197"/>
                    </a:lnTo>
                    <a:lnTo>
                      <a:pt x="160" y="194"/>
                    </a:lnTo>
                    <a:lnTo>
                      <a:pt x="173" y="190"/>
                    </a:lnTo>
                    <a:lnTo>
                      <a:pt x="185" y="185"/>
                    </a:lnTo>
                    <a:lnTo>
                      <a:pt x="196" y="178"/>
                    </a:lnTo>
                    <a:lnTo>
                      <a:pt x="1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Freeform 446"/>
              <p:cNvSpPr>
                <a:spLocks/>
              </p:cNvSpPr>
              <p:nvPr/>
            </p:nvSpPr>
            <p:spPr bwMode="auto">
              <a:xfrm>
                <a:off x="511175" y="2682875"/>
                <a:ext cx="369888" cy="314325"/>
              </a:xfrm>
              <a:custGeom>
                <a:avLst/>
                <a:gdLst>
                  <a:gd name="T0" fmla="*/ 190 w 233"/>
                  <a:gd name="T1" fmla="*/ 166 h 198"/>
                  <a:gd name="T2" fmla="*/ 211 w 233"/>
                  <a:gd name="T3" fmla="*/ 145 h 198"/>
                  <a:gd name="T4" fmla="*/ 228 w 233"/>
                  <a:gd name="T5" fmla="*/ 119 h 198"/>
                  <a:gd name="T6" fmla="*/ 232 w 233"/>
                  <a:gd name="T7" fmla="*/ 109 h 198"/>
                  <a:gd name="T8" fmla="*/ 233 w 233"/>
                  <a:gd name="T9" fmla="*/ 88 h 198"/>
                  <a:gd name="T10" fmla="*/ 228 w 233"/>
                  <a:gd name="T11" fmla="*/ 59 h 198"/>
                  <a:gd name="T12" fmla="*/ 224 w 233"/>
                  <a:gd name="T13" fmla="*/ 44 h 198"/>
                  <a:gd name="T14" fmla="*/ 222 w 233"/>
                  <a:gd name="T15" fmla="*/ 35 h 198"/>
                  <a:gd name="T16" fmla="*/ 224 w 233"/>
                  <a:gd name="T17" fmla="*/ 28 h 198"/>
                  <a:gd name="T18" fmla="*/ 216 w 233"/>
                  <a:gd name="T19" fmla="*/ 23 h 198"/>
                  <a:gd name="T20" fmla="*/ 198 w 233"/>
                  <a:gd name="T21" fmla="*/ 16 h 198"/>
                  <a:gd name="T22" fmla="*/ 184 w 233"/>
                  <a:gd name="T23" fmla="*/ 14 h 198"/>
                  <a:gd name="T24" fmla="*/ 175 w 233"/>
                  <a:gd name="T25" fmla="*/ 16 h 198"/>
                  <a:gd name="T26" fmla="*/ 168 w 233"/>
                  <a:gd name="T27" fmla="*/ 14 h 198"/>
                  <a:gd name="T28" fmla="*/ 151 w 233"/>
                  <a:gd name="T29" fmla="*/ 13 h 198"/>
                  <a:gd name="T30" fmla="*/ 141 w 233"/>
                  <a:gd name="T31" fmla="*/ 12 h 198"/>
                  <a:gd name="T32" fmla="*/ 135 w 233"/>
                  <a:gd name="T33" fmla="*/ 9 h 198"/>
                  <a:gd name="T34" fmla="*/ 116 w 233"/>
                  <a:gd name="T35" fmla="*/ 3 h 198"/>
                  <a:gd name="T36" fmla="*/ 99 w 233"/>
                  <a:gd name="T37" fmla="*/ 0 h 198"/>
                  <a:gd name="T38" fmla="*/ 78 w 233"/>
                  <a:gd name="T39" fmla="*/ 0 h 198"/>
                  <a:gd name="T40" fmla="*/ 53 w 233"/>
                  <a:gd name="T41" fmla="*/ 4 h 198"/>
                  <a:gd name="T42" fmla="*/ 26 w 233"/>
                  <a:gd name="T43" fmla="*/ 10 h 198"/>
                  <a:gd name="T44" fmla="*/ 7 w 233"/>
                  <a:gd name="T45" fmla="*/ 19 h 198"/>
                  <a:gd name="T46" fmla="*/ 0 w 233"/>
                  <a:gd name="T47" fmla="*/ 30 h 198"/>
                  <a:gd name="T48" fmla="*/ 0 w 233"/>
                  <a:gd name="T49" fmla="*/ 33 h 198"/>
                  <a:gd name="T50" fmla="*/ 7 w 233"/>
                  <a:gd name="T51" fmla="*/ 54 h 198"/>
                  <a:gd name="T52" fmla="*/ 10 w 233"/>
                  <a:gd name="T53" fmla="*/ 67 h 198"/>
                  <a:gd name="T54" fmla="*/ 8 w 233"/>
                  <a:gd name="T55" fmla="*/ 73 h 198"/>
                  <a:gd name="T56" fmla="*/ 2 w 233"/>
                  <a:gd name="T57" fmla="*/ 93 h 198"/>
                  <a:gd name="T58" fmla="*/ 4 w 233"/>
                  <a:gd name="T59" fmla="*/ 102 h 198"/>
                  <a:gd name="T60" fmla="*/ 10 w 233"/>
                  <a:gd name="T61" fmla="*/ 110 h 198"/>
                  <a:gd name="T62" fmla="*/ 24 w 233"/>
                  <a:gd name="T63" fmla="*/ 119 h 198"/>
                  <a:gd name="T64" fmla="*/ 26 w 233"/>
                  <a:gd name="T65" fmla="*/ 124 h 198"/>
                  <a:gd name="T66" fmla="*/ 24 w 233"/>
                  <a:gd name="T67" fmla="*/ 129 h 198"/>
                  <a:gd name="T68" fmla="*/ 23 w 233"/>
                  <a:gd name="T69" fmla="*/ 138 h 198"/>
                  <a:gd name="T70" fmla="*/ 32 w 233"/>
                  <a:gd name="T71" fmla="*/ 147 h 198"/>
                  <a:gd name="T72" fmla="*/ 40 w 233"/>
                  <a:gd name="T73" fmla="*/ 152 h 198"/>
                  <a:gd name="T74" fmla="*/ 46 w 233"/>
                  <a:gd name="T75" fmla="*/ 164 h 198"/>
                  <a:gd name="T76" fmla="*/ 51 w 233"/>
                  <a:gd name="T77" fmla="*/ 171 h 198"/>
                  <a:gd name="T78" fmla="*/ 59 w 233"/>
                  <a:gd name="T79" fmla="*/ 178 h 198"/>
                  <a:gd name="T80" fmla="*/ 78 w 233"/>
                  <a:gd name="T81" fmla="*/ 185 h 198"/>
                  <a:gd name="T82" fmla="*/ 83 w 233"/>
                  <a:gd name="T83" fmla="*/ 189 h 198"/>
                  <a:gd name="T84" fmla="*/ 86 w 233"/>
                  <a:gd name="T85" fmla="*/ 196 h 198"/>
                  <a:gd name="T86" fmla="*/ 86 w 233"/>
                  <a:gd name="T87" fmla="*/ 198 h 198"/>
                  <a:gd name="T88" fmla="*/ 124 w 233"/>
                  <a:gd name="T89" fmla="*/ 196 h 198"/>
                  <a:gd name="T90" fmla="*/ 143 w 233"/>
                  <a:gd name="T91" fmla="*/ 191 h 198"/>
                  <a:gd name="T92" fmla="*/ 162 w 233"/>
                  <a:gd name="T93" fmla="*/ 183 h 198"/>
                  <a:gd name="T94" fmla="*/ 171 w 233"/>
                  <a:gd name="T95" fmla="*/ 179 h 198"/>
                  <a:gd name="T96" fmla="*/ 182 w 233"/>
                  <a:gd name="T97" fmla="*/ 173 h 198"/>
                  <a:gd name="T98" fmla="*/ 190 w 233"/>
                  <a:gd name="T99" fmla="*/ 1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3" h="198">
                    <a:moveTo>
                      <a:pt x="190" y="166"/>
                    </a:moveTo>
                    <a:lnTo>
                      <a:pt x="190" y="166"/>
                    </a:lnTo>
                    <a:lnTo>
                      <a:pt x="200" y="156"/>
                    </a:lnTo>
                    <a:lnTo>
                      <a:pt x="211" y="145"/>
                    </a:lnTo>
                    <a:lnTo>
                      <a:pt x="220" y="131"/>
                    </a:lnTo>
                    <a:lnTo>
                      <a:pt x="228" y="119"/>
                    </a:lnTo>
                    <a:lnTo>
                      <a:pt x="228" y="119"/>
                    </a:lnTo>
                    <a:lnTo>
                      <a:pt x="232" y="109"/>
                    </a:lnTo>
                    <a:lnTo>
                      <a:pt x="233" y="99"/>
                    </a:lnTo>
                    <a:lnTo>
                      <a:pt x="233" y="88"/>
                    </a:lnTo>
                    <a:lnTo>
                      <a:pt x="232" y="78"/>
                    </a:lnTo>
                    <a:lnTo>
                      <a:pt x="228" y="59"/>
                    </a:lnTo>
                    <a:lnTo>
                      <a:pt x="224" y="44"/>
                    </a:lnTo>
                    <a:lnTo>
                      <a:pt x="224" y="44"/>
                    </a:lnTo>
                    <a:lnTo>
                      <a:pt x="222" y="39"/>
                    </a:lnTo>
                    <a:lnTo>
                      <a:pt x="222" y="35"/>
                    </a:lnTo>
                    <a:lnTo>
                      <a:pt x="224" y="31"/>
                    </a:lnTo>
                    <a:lnTo>
                      <a:pt x="224" y="28"/>
                    </a:lnTo>
                    <a:lnTo>
                      <a:pt x="222" y="27"/>
                    </a:lnTo>
                    <a:lnTo>
                      <a:pt x="216" y="23"/>
                    </a:lnTo>
                    <a:lnTo>
                      <a:pt x="216" y="23"/>
                    </a:lnTo>
                    <a:lnTo>
                      <a:pt x="198" y="16"/>
                    </a:lnTo>
                    <a:lnTo>
                      <a:pt x="192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75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59" y="13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41" y="12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29" y="7"/>
                    </a:lnTo>
                    <a:lnTo>
                      <a:pt x="116" y="3"/>
                    </a:lnTo>
                    <a:lnTo>
                      <a:pt x="108" y="1"/>
                    </a:lnTo>
                    <a:lnTo>
                      <a:pt x="99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53" y="4"/>
                    </a:lnTo>
                    <a:lnTo>
                      <a:pt x="38" y="7"/>
                    </a:lnTo>
                    <a:lnTo>
                      <a:pt x="26" y="10"/>
                    </a:lnTo>
                    <a:lnTo>
                      <a:pt x="16" y="14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4" y="46"/>
                    </a:lnTo>
                    <a:lnTo>
                      <a:pt x="7" y="54"/>
                    </a:lnTo>
                    <a:lnTo>
                      <a:pt x="10" y="63"/>
                    </a:lnTo>
                    <a:lnTo>
                      <a:pt x="10" y="67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5" y="85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4" y="102"/>
                    </a:lnTo>
                    <a:lnTo>
                      <a:pt x="5" y="106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24" y="119"/>
                    </a:lnTo>
                    <a:lnTo>
                      <a:pt x="26" y="122"/>
                    </a:lnTo>
                    <a:lnTo>
                      <a:pt x="26" y="124"/>
                    </a:lnTo>
                    <a:lnTo>
                      <a:pt x="24" y="129"/>
                    </a:lnTo>
                    <a:lnTo>
                      <a:pt x="24" y="129"/>
                    </a:lnTo>
                    <a:lnTo>
                      <a:pt x="23" y="134"/>
                    </a:lnTo>
                    <a:lnTo>
                      <a:pt x="23" y="138"/>
                    </a:lnTo>
                    <a:lnTo>
                      <a:pt x="26" y="142"/>
                    </a:lnTo>
                    <a:lnTo>
                      <a:pt x="32" y="147"/>
                    </a:lnTo>
                    <a:lnTo>
                      <a:pt x="32" y="147"/>
                    </a:lnTo>
                    <a:lnTo>
                      <a:pt x="40" y="152"/>
                    </a:lnTo>
                    <a:lnTo>
                      <a:pt x="43" y="157"/>
                    </a:lnTo>
                    <a:lnTo>
                      <a:pt x="46" y="164"/>
                    </a:lnTo>
                    <a:lnTo>
                      <a:pt x="51" y="171"/>
                    </a:lnTo>
                    <a:lnTo>
                      <a:pt x="51" y="171"/>
                    </a:lnTo>
                    <a:lnTo>
                      <a:pt x="54" y="175"/>
                    </a:lnTo>
                    <a:lnTo>
                      <a:pt x="59" y="178"/>
                    </a:lnTo>
                    <a:lnTo>
                      <a:pt x="68" y="182"/>
                    </a:lnTo>
                    <a:lnTo>
                      <a:pt x="78" y="185"/>
                    </a:lnTo>
                    <a:lnTo>
                      <a:pt x="81" y="187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106" y="197"/>
                    </a:lnTo>
                    <a:lnTo>
                      <a:pt x="124" y="196"/>
                    </a:lnTo>
                    <a:lnTo>
                      <a:pt x="133" y="193"/>
                    </a:lnTo>
                    <a:lnTo>
                      <a:pt x="143" y="191"/>
                    </a:lnTo>
                    <a:lnTo>
                      <a:pt x="143" y="191"/>
                    </a:lnTo>
                    <a:lnTo>
                      <a:pt x="162" y="183"/>
                    </a:lnTo>
                    <a:lnTo>
                      <a:pt x="162" y="183"/>
                    </a:lnTo>
                    <a:lnTo>
                      <a:pt x="171" y="179"/>
                    </a:lnTo>
                    <a:lnTo>
                      <a:pt x="178" y="177"/>
                    </a:lnTo>
                    <a:lnTo>
                      <a:pt x="182" y="173"/>
                    </a:lnTo>
                    <a:lnTo>
                      <a:pt x="190" y="166"/>
                    </a:lnTo>
                    <a:lnTo>
                      <a:pt x="190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Freeform 447"/>
              <p:cNvSpPr>
                <a:spLocks/>
              </p:cNvSpPr>
              <p:nvPr/>
            </p:nvSpPr>
            <p:spPr bwMode="auto">
              <a:xfrm>
                <a:off x="768350" y="2698750"/>
                <a:ext cx="42863" cy="47625"/>
              </a:xfrm>
              <a:custGeom>
                <a:avLst/>
                <a:gdLst>
                  <a:gd name="T0" fmla="*/ 5 w 27"/>
                  <a:gd name="T1" fmla="*/ 30 h 30"/>
                  <a:gd name="T2" fmla="*/ 5 w 27"/>
                  <a:gd name="T3" fmla="*/ 30 h 30"/>
                  <a:gd name="T4" fmla="*/ 5 w 27"/>
                  <a:gd name="T5" fmla="*/ 27 h 30"/>
                  <a:gd name="T6" fmla="*/ 5 w 27"/>
                  <a:gd name="T7" fmla="*/ 20 h 30"/>
                  <a:gd name="T8" fmla="*/ 6 w 27"/>
                  <a:gd name="T9" fmla="*/ 12 h 30"/>
                  <a:gd name="T10" fmla="*/ 8 w 27"/>
                  <a:gd name="T11" fmla="*/ 9 h 30"/>
                  <a:gd name="T12" fmla="*/ 13 w 27"/>
                  <a:gd name="T13" fmla="*/ 7 h 30"/>
                  <a:gd name="T14" fmla="*/ 13 w 27"/>
                  <a:gd name="T15" fmla="*/ 7 h 30"/>
                  <a:gd name="T16" fmla="*/ 24 w 27"/>
                  <a:gd name="T17" fmla="*/ 3 h 30"/>
                  <a:gd name="T18" fmla="*/ 27 w 27"/>
                  <a:gd name="T19" fmla="*/ 2 h 30"/>
                  <a:gd name="T20" fmla="*/ 27 w 27"/>
                  <a:gd name="T21" fmla="*/ 2 h 30"/>
                  <a:gd name="T22" fmla="*/ 24 w 27"/>
                  <a:gd name="T23" fmla="*/ 2 h 30"/>
                  <a:gd name="T24" fmla="*/ 16 w 27"/>
                  <a:gd name="T25" fmla="*/ 0 h 30"/>
                  <a:gd name="T26" fmla="*/ 11 w 27"/>
                  <a:gd name="T27" fmla="*/ 0 h 30"/>
                  <a:gd name="T28" fmla="*/ 8 w 27"/>
                  <a:gd name="T29" fmla="*/ 2 h 30"/>
                  <a:gd name="T30" fmla="*/ 5 w 27"/>
                  <a:gd name="T31" fmla="*/ 4 h 30"/>
                  <a:gd name="T32" fmla="*/ 1 w 27"/>
                  <a:gd name="T33" fmla="*/ 8 h 30"/>
                  <a:gd name="T34" fmla="*/ 1 w 27"/>
                  <a:gd name="T35" fmla="*/ 8 h 30"/>
                  <a:gd name="T36" fmla="*/ 0 w 27"/>
                  <a:gd name="T37" fmla="*/ 17 h 30"/>
                  <a:gd name="T38" fmla="*/ 1 w 27"/>
                  <a:gd name="T39" fmla="*/ 25 h 30"/>
                  <a:gd name="T40" fmla="*/ 3 w 27"/>
                  <a:gd name="T41" fmla="*/ 29 h 30"/>
                  <a:gd name="T42" fmla="*/ 5 w 27"/>
                  <a:gd name="T43" fmla="*/ 30 h 30"/>
                  <a:gd name="T44" fmla="*/ 5 w 27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30">
                    <a:moveTo>
                      <a:pt x="5" y="30"/>
                    </a:moveTo>
                    <a:lnTo>
                      <a:pt x="5" y="30"/>
                    </a:lnTo>
                    <a:lnTo>
                      <a:pt x="5" y="27"/>
                    </a:lnTo>
                    <a:lnTo>
                      <a:pt x="5" y="20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4" y="3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1" y="25"/>
                    </a:lnTo>
                    <a:lnTo>
                      <a:pt x="3" y="29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Freeform 448"/>
              <p:cNvSpPr>
                <a:spLocks/>
              </p:cNvSpPr>
              <p:nvPr/>
            </p:nvSpPr>
            <p:spPr bwMode="auto">
              <a:xfrm>
                <a:off x="777875" y="2770188"/>
                <a:ext cx="101600" cy="84138"/>
              </a:xfrm>
              <a:custGeom>
                <a:avLst/>
                <a:gdLst>
                  <a:gd name="T0" fmla="*/ 59 w 64"/>
                  <a:gd name="T1" fmla="*/ 0 h 53"/>
                  <a:gd name="T2" fmla="*/ 59 w 64"/>
                  <a:gd name="T3" fmla="*/ 0 h 53"/>
                  <a:gd name="T4" fmla="*/ 49 w 64"/>
                  <a:gd name="T5" fmla="*/ 21 h 53"/>
                  <a:gd name="T6" fmla="*/ 49 w 64"/>
                  <a:gd name="T7" fmla="*/ 21 h 53"/>
                  <a:gd name="T8" fmla="*/ 48 w 64"/>
                  <a:gd name="T9" fmla="*/ 27 h 53"/>
                  <a:gd name="T10" fmla="*/ 46 w 64"/>
                  <a:gd name="T11" fmla="*/ 35 h 53"/>
                  <a:gd name="T12" fmla="*/ 45 w 64"/>
                  <a:gd name="T13" fmla="*/ 41 h 53"/>
                  <a:gd name="T14" fmla="*/ 41 w 64"/>
                  <a:gd name="T15" fmla="*/ 44 h 53"/>
                  <a:gd name="T16" fmla="*/ 38 w 64"/>
                  <a:gd name="T17" fmla="*/ 45 h 53"/>
                  <a:gd name="T18" fmla="*/ 38 w 64"/>
                  <a:gd name="T19" fmla="*/ 45 h 53"/>
                  <a:gd name="T20" fmla="*/ 30 w 64"/>
                  <a:gd name="T21" fmla="*/ 46 h 53"/>
                  <a:gd name="T22" fmla="*/ 26 w 64"/>
                  <a:gd name="T23" fmla="*/ 46 h 53"/>
                  <a:gd name="T24" fmla="*/ 21 w 64"/>
                  <a:gd name="T25" fmla="*/ 45 h 53"/>
                  <a:gd name="T26" fmla="*/ 14 w 64"/>
                  <a:gd name="T27" fmla="*/ 42 h 53"/>
                  <a:gd name="T28" fmla="*/ 14 w 64"/>
                  <a:gd name="T29" fmla="*/ 42 h 53"/>
                  <a:gd name="T30" fmla="*/ 7 w 64"/>
                  <a:gd name="T31" fmla="*/ 38 h 53"/>
                  <a:gd name="T32" fmla="*/ 3 w 64"/>
                  <a:gd name="T33" fmla="*/ 38 h 53"/>
                  <a:gd name="T34" fmla="*/ 2 w 64"/>
                  <a:gd name="T35" fmla="*/ 40 h 53"/>
                  <a:gd name="T36" fmla="*/ 2 w 64"/>
                  <a:gd name="T37" fmla="*/ 40 h 53"/>
                  <a:gd name="T38" fmla="*/ 0 w 64"/>
                  <a:gd name="T39" fmla="*/ 41 h 53"/>
                  <a:gd name="T40" fmla="*/ 0 w 64"/>
                  <a:gd name="T41" fmla="*/ 44 h 53"/>
                  <a:gd name="T42" fmla="*/ 2 w 64"/>
                  <a:gd name="T43" fmla="*/ 44 h 53"/>
                  <a:gd name="T44" fmla="*/ 2 w 64"/>
                  <a:gd name="T45" fmla="*/ 44 h 53"/>
                  <a:gd name="T46" fmla="*/ 8 w 64"/>
                  <a:gd name="T47" fmla="*/ 49 h 53"/>
                  <a:gd name="T48" fmla="*/ 14 w 64"/>
                  <a:gd name="T49" fmla="*/ 50 h 53"/>
                  <a:gd name="T50" fmla="*/ 24 w 64"/>
                  <a:gd name="T51" fmla="*/ 51 h 53"/>
                  <a:gd name="T52" fmla="*/ 24 w 64"/>
                  <a:gd name="T53" fmla="*/ 51 h 53"/>
                  <a:gd name="T54" fmla="*/ 33 w 64"/>
                  <a:gd name="T55" fmla="*/ 53 h 53"/>
                  <a:gd name="T56" fmla="*/ 40 w 64"/>
                  <a:gd name="T57" fmla="*/ 53 h 53"/>
                  <a:gd name="T58" fmla="*/ 41 w 64"/>
                  <a:gd name="T59" fmla="*/ 51 h 53"/>
                  <a:gd name="T60" fmla="*/ 43 w 64"/>
                  <a:gd name="T61" fmla="*/ 50 h 53"/>
                  <a:gd name="T62" fmla="*/ 46 w 64"/>
                  <a:gd name="T63" fmla="*/ 44 h 53"/>
                  <a:gd name="T64" fmla="*/ 46 w 64"/>
                  <a:gd name="T65" fmla="*/ 44 h 53"/>
                  <a:gd name="T66" fmla="*/ 52 w 64"/>
                  <a:gd name="T67" fmla="*/ 24 h 53"/>
                  <a:gd name="T68" fmla="*/ 56 w 64"/>
                  <a:gd name="T69" fmla="*/ 17 h 53"/>
                  <a:gd name="T70" fmla="*/ 62 w 64"/>
                  <a:gd name="T71" fmla="*/ 10 h 53"/>
                  <a:gd name="T72" fmla="*/ 62 w 64"/>
                  <a:gd name="T73" fmla="*/ 10 h 53"/>
                  <a:gd name="T74" fmla="*/ 64 w 64"/>
                  <a:gd name="T75" fmla="*/ 8 h 53"/>
                  <a:gd name="T76" fmla="*/ 64 w 64"/>
                  <a:gd name="T77" fmla="*/ 5 h 53"/>
                  <a:gd name="T78" fmla="*/ 64 w 64"/>
                  <a:gd name="T79" fmla="*/ 3 h 53"/>
                  <a:gd name="T80" fmla="*/ 60 w 64"/>
                  <a:gd name="T81" fmla="*/ 0 h 53"/>
                  <a:gd name="T82" fmla="*/ 59 w 64"/>
                  <a:gd name="T83" fmla="*/ 0 h 53"/>
                  <a:gd name="T84" fmla="*/ 59 w 64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3">
                    <a:moveTo>
                      <a:pt x="59" y="0"/>
                    </a:moveTo>
                    <a:lnTo>
                      <a:pt x="59" y="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7"/>
                    </a:lnTo>
                    <a:lnTo>
                      <a:pt x="46" y="35"/>
                    </a:lnTo>
                    <a:lnTo>
                      <a:pt x="45" y="41"/>
                    </a:lnTo>
                    <a:lnTo>
                      <a:pt x="41" y="44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0" y="46"/>
                    </a:lnTo>
                    <a:lnTo>
                      <a:pt x="26" y="46"/>
                    </a:lnTo>
                    <a:lnTo>
                      <a:pt x="21" y="4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3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1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8" y="49"/>
                    </a:lnTo>
                    <a:lnTo>
                      <a:pt x="1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3" y="53"/>
                    </a:lnTo>
                    <a:lnTo>
                      <a:pt x="40" y="53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52" y="24"/>
                    </a:lnTo>
                    <a:lnTo>
                      <a:pt x="56" y="17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Freeform 449"/>
              <p:cNvSpPr>
                <a:spLocks/>
              </p:cNvSpPr>
              <p:nvPr/>
            </p:nvSpPr>
            <p:spPr bwMode="auto">
              <a:xfrm>
                <a:off x="584200" y="2695575"/>
                <a:ext cx="211138" cy="250825"/>
              </a:xfrm>
              <a:custGeom>
                <a:avLst/>
                <a:gdLst>
                  <a:gd name="T0" fmla="*/ 2 w 133"/>
                  <a:gd name="T1" fmla="*/ 38 h 158"/>
                  <a:gd name="T2" fmla="*/ 8 w 133"/>
                  <a:gd name="T3" fmla="*/ 39 h 158"/>
                  <a:gd name="T4" fmla="*/ 49 w 133"/>
                  <a:gd name="T5" fmla="*/ 37 h 158"/>
                  <a:gd name="T6" fmla="*/ 86 w 133"/>
                  <a:gd name="T7" fmla="*/ 31 h 158"/>
                  <a:gd name="T8" fmla="*/ 97 w 133"/>
                  <a:gd name="T9" fmla="*/ 24 h 158"/>
                  <a:gd name="T10" fmla="*/ 95 w 133"/>
                  <a:gd name="T11" fmla="*/ 8 h 158"/>
                  <a:gd name="T12" fmla="*/ 92 w 133"/>
                  <a:gd name="T13" fmla="*/ 1 h 158"/>
                  <a:gd name="T14" fmla="*/ 95 w 133"/>
                  <a:gd name="T15" fmla="*/ 0 h 158"/>
                  <a:gd name="T16" fmla="*/ 102 w 133"/>
                  <a:gd name="T17" fmla="*/ 1 h 158"/>
                  <a:gd name="T18" fmla="*/ 103 w 133"/>
                  <a:gd name="T19" fmla="*/ 25 h 158"/>
                  <a:gd name="T20" fmla="*/ 103 w 133"/>
                  <a:gd name="T21" fmla="*/ 31 h 158"/>
                  <a:gd name="T22" fmla="*/ 111 w 133"/>
                  <a:gd name="T23" fmla="*/ 33 h 158"/>
                  <a:gd name="T24" fmla="*/ 117 w 133"/>
                  <a:gd name="T25" fmla="*/ 45 h 158"/>
                  <a:gd name="T26" fmla="*/ 117 w 133"/>
                  <a:gd name="T27" fmla="*/ 61 h 158"/>
                  <a:gd name="T28" fmla="*/ 119 w 133"/>
                  <a:gd name="T29" fmla="*/ 69 h 158"/>
                  <a:gd name="T30" fmla="*/ 130 w 133"/>
                  <a:gd name="T31" fmla="*/ 87 h 158"/>
                  <a:gd name="T32" fmla="*/ 129 w 133"/>
                  <a:gd name="T33" fmla="*/ 100 h 158"/>
                  <a:gd name="T34" fmla="*/ 122 w 133"/>
                  <a:gd name="T35" fmla="*/ 106 h 158"/>
                  <a:gd name="T36" fmla="*/ 132 w 133"/>
                  <a:gd name="T37" fmla="*/ 124 h 158"/>
                  <a:gd name="T38" fmla="*/ 132 w 133"/>
                  <a:gd name="T39" fmla="*/ 133 h 158"/>
                  <a:gd name="T40" fmla="*/ 117 w 133"/>
                  <a:gd name="T41" fmla="*/ 149 h 158"/>
                  <a:gd name="T42" fmla="*/ 79 w 133"/>
                  <a:gd name="T43" fmla="*/ 156 h 158"/>
                  <a:gd name="T44" fmla="*/ 57 w 133"/>
                  <a:gd name="T45" fmla="*/ 158 h 158"/>
                  <a:gd name="T46" fmla="*/ 53 w 133"/>
                  <a:gd name="T47" fmla="*/ 154 h 158"/>
                  <a:gd name="T48" fmla="*/ 59 w 133"/>
                  <a:gd name="T49" fmla="*/ 152 h 158"/>
                  <a:gd name="T50" fmla="*/ 117 w 133"/>
                  <a:gd name="T51" fmla="*/ 143 h 158"/>
                  <a:gd name="T52" fmla="*/ 125 w 133"/>
                  <a:gd name="T53" fmla="*/ 133 h 158"/>
                  <a:gd name="T54" fmla="*/ 125 w 133"/>
                  <a:gd name="T55" fmla="*/ 119 h 158"/>
                  <a:gd name="T56" fmla="*/ 119 w 133"/>
                  <a:gd name="T57" fmla="*/ 116 h 158"/>
                  <a:gd name="T58" fmla="*/ 49 w 133"/>
                  <a:gd name="T59" fmla="*/ 125 h 158"/>
                  <a:gd name="T60" fmla="*/ 38 w 133"/>
                  <a:gd name="T61" fmla="*/ 128 h 158"/>
                  <a:gd name="T62" fmla="*/ 40 w 133"/>
                  <a:gd name="T63" fmla="*/ 124 h 158"/>
                  <a:gd name="T64" fmla="*/ 68 w 133"/>
                  <a:gd name="T65" fmla="*/ 115 h 158"/>
                  <a:gd name="T66" fmla="*/ 111 w 133"/>
                  <a:gd name="T67" fmla="*/ 108 h 158"/>
                  <a:gd name="T68" fmla="*/ 117 w 133"/>
                  <a:gd name="T69" fmla="*/ 105 h 158"/>
                  <a:gd name="T70" fmla="*/ 122 w 133"/>
                  <a:gd name="T71" fmla="*/ 87 h 158"/>
                  <a:gd name="T72" fmla="*/ 117 w 133"/>
                  <a:gd name="T73" fmla="*/ 82 h 158"/>
                  <a:gd name="T74" fmla="*/ 108 w 133"/>
                  <a:gd name="T75" fmla="*/ 78 h 158"/>
                  <a:gd name="T76" fmla="*/ 62 w 133"/>
                  <a:gd name="T77" fmla="*/ 85 h 158"/>
                  <a:gd name="T78" fmla="*/ 30 w 133"/>
                  <a:gd name="T79" fmla="*/ 89 h 158"/>
                  <a:gd name="T80" fmla="*/ 24 w 133"/>
                  <a:gd name="T81" fmla="*/ 85 h 158"/>
                  <a:gd name="T82" fmla="*/ 41 w 133"/>
                  <a:gd name="T83" fmla="*/ 80 h 158"/>
                  <a:gd name="T84" fmla="*/ 97 w 133"/>
                  <a:gd name="T85" fmla="*/ 73 h 158"/>
                  <a:gd name="T86" fmla="*/ 108 w 133"/>
                  <a:gd name="T87" fmla="*/ 69 h 158"/>
                  <a:gd name="T88" fmla="*/ 117 w 133"/>
                  <a:gd name="T89" fmla="*/ 56 h 158"/>
                  <a:gd name="T90" fmla="*/ 113 w 133"/>
                  <a:gd name="T91" fmla="*/ 46 h 158"/>
                  <a:gd name="T92" fmla="*/ 98 w 133"/>
                  <a:gd name="T93" fmla="*/ 38 h 158"/>
                  <a:gd name="T94" fmla="*/ 62 w 133"/>
                  <a:gd name="T95" fmla="*/ 39 h 158"/>
                  <a:gd name="T96" fmla="*/ 18 w 133"/>
                  <a:gd name="T97" fmla="*/ 46 h 158"/>
                  <a:gd name="T98" fmla="*/ 11 w 133"/>
                  <a:gd name="T99" fmla="*/ 48 h 158"/>
                  <a:gd name="T100" fmla="*/ 5 w 133"/>
                  <a:gd name="T101" fmla="*/ 59 h 158"/>
                  <a:gd name="T102" fmla="*/ 2 w 133"/>
                  <a:gd name="T103" fmla="*/ 56 h 158"/>
                  <a:gd name="T104" fmla="*/ 3 w 133"/>
                  <a:gd name="T105" fmla="*/ 51 h 158"/>
                  <a:gd name="T106" fmla="*/ 2 w 133"/>
                  <a:gd name="T107" fmla="*/ 43 h 158"/>
                  <a:gd name="T108" fmla="*/ 0 w 133"/>
                  <a:gd name="T109" fmla="*/ 3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8">
                    <a:moveTo>
                      <a:pt x="2" y="39"/>
                    </a:moveTo>
                    <a:lnTo>
                      <a:pt x="2" y="39"/>
                    </a:lnTo>
                    <a:lnTo>
                      <a:pt x="2" y="38"/>
                    </a:lnTo>
                    <a:lnTo>
                      <a:pt x="5" y="38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3" y="41"/>
                    </a:lnTo>
                    <a:lnTo>
                      <a:pt x="19" y="4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72" y="34"/>
                    </a:lnTo>
                    <a:lnTo>
                      <a:pt x="86" y="31"/>
                    </a:lnTo>
                    <a:lnTo>
                      <a:pt x="91" y="29"/>
                    </a:lnTo>
                    <a:lnTo>
                      <a:pt x="95" y="27"/>
                    </a:lnTo>
                    <a:lnTo>
                      <a:pt x="97" y="24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5" y="8"/>
                    </a:lnTo>
                    <a:lnTo>
                      <a:pt x="94" y="4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2" y="1"/>
                    </a:lnTo>
                    <a:lnTo>
                      <a:pt x="102" y="1"/>
                    </a:lnTo>
                    <a:lnTo>
                      <a:pt x="103" y="11"/>
                    </a:lnTo>
                    <a:lnTo>
                      <a:pt x="105" y="19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5" y="31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6" y="39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5"/>
                    </a:lnTo>
                    <a:lnTo>
                      <a:pt x="117" y="6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9" y="69"/>
                    </a:lnTo>
                    <a:lnTo>
                      <a:pt x="125" y="74"/>
                    </a:lnTo>
                    <a:lnTo>
                      <a:pt x="129" y="82"/>
                    </a:lnTo>
                    <a:lnTo>
                      <a:pt x="130" y="87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29" y="100"/>
                    </a:lnTo>
                    <a:lnTo>
                      <a:pt x="125" y="103"/>
                    </a:lnTo>
                    <a:lnTo>
                      <a:pt x="124" y="106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9" y="115"/>
                    </a:lnTo>
                    <a:lnTo>
                      <a:pt x="132" y="124"/>
                    </a:lnTo>
                    <a:lnTo>
                      <a:pt x="133" y="128"/>
                    </a:lnTo>
                    <a:lnTo>
                      <a:pt x="132" y="133"/>
                    </a:lnTo>
                    <a:lnTo>
                      <a:pt x="132" y="133"/>
                    </a:lnTo>
                    <a:lnTo>
                      <a:pt x="129" y="140"/>
                    </a:lnTo>
                    <a:lnTo>
                      <a:pt x="124" y="146"/>
                    </a:lnTo>
                    <a:lnTo>
                      <a:pt x="117" y="149"/>
                    </a:lnTo>
                    <a:lnTo>
                      <a:pt x="108" y="151"/>
                    </a:lnTo>
                    <a:lnTo>
                      <a:pt x="108" y="151"/>
                    </a:lnTo>
                    <a:lnTo>
                      <a:pt x="79" y="156"/>
                    </a:lnTo>
                    <a:lnTo>
                      <a:pt x="65" y="158"/>
                    </a:lnTo>
                    <a:lnTo>
                      <a:pt x="57" y="158"/>
                    </a:lnTo>
                    <a:lnTo>
                      <a:pt x="57" y="158"/>
                    </a:lnTo>
                    <a:lnTo>
                      <a:pt x="54" y="157"/>
                    </a:lnTo>
                    <a:lnTo>
                      <a:pt x="53" y="156"/>
                    </a:lnTo>
                    <a:lnTo>
                      <a:pt x="53" y="154"/>
                    </a:lnTo>
                    <a:lnTo>
                      <a:pt x="53" y="154"/>
                    </a:lnTo>
                    <a:lnTo>
                      <a:pt x="59" y="152"/>
                    </a:lnTo>
                    <a:lnTo>
                      <a:pt x="59" y="152"/>
                    </a:lnTo>
                    <a:lnTo>
                      <a:pt x="91" y="149"/>
                    </a:lnTo>
                    <a:lnTo>
                      <a:pt x="110" y="146"/>
                    </a:lnTo>
                    <a:lnTo>
                      <a:pt x="117" y="143"/>
                    </a:lnTo>
                    <a:lnTo>
                      <a:pt x="121" y="140"/>
                    </a:lnTo>
                    <a:lnTo>
                      <a:pt x="121" y="140"/>
                    </a:lnTo>
                    <a:lnTo>
                      <a:pt x="125" y="133"/>
                    </a:lnTo>
                    <a:lnTo>
                      <a:pt x="127" y="125"/>
                    </a:lnTo>
                    <a:lnTo>
                      <a:pt x="127" y="121"/>
                    </a:lnTo>
                    <a:lnTo>
                      <a:pt x="125" y="119"/>
                    </a:lnTo>
                    <a:lnTo>
                      <a:pt x="122" y="117"/>
                    </a:lnTo>
                    <a:lnTo>
                      <a:pt x="119" y="116"/>
                    </a:lnTo>
                    <a:lnTo>
                      <a:pt x="119" y="116"/>
                    </a:lnTo>
                    <a:lnTo>
                      <a:pt x="103" y="117"/>
                    </a:lnTo>
                    <a:lnTo>
                      <a:pt x="83" y="120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5" y="120"/>
                    </a:lnTo>
                    <a:lnTo>
                      <a:pt x="54" y="117"/>
                    </a:lnTo>
                    <a:lnTo>
                      <a:pt x="68" y="115"/>
                    </a:lnTo>
                    <a:lnTo>
                      <a:pt x="68" y="115"/>
                    </a:lnTo>
                    <a:lnTo>
                      <a:pt x="100" y="111"/>
                    </a:lnTo>
                    <a:lnTo>
                      <a:pt x="111" y="108"/>
                    </a:lnTo>
                    <a:lnTo>
                      <a:pt x="114" y="107"/>
                    </a:lnTo>
                    <a:lnTo>
                      <a:pt x="117" y="105"/>
                    </a:lnTo>
                    <a:lnTo>
                      <a:pt x="117" y="105"/>
                    </a:lnTo>
                    <a:lnTo>
                      <a:pt x="121" y="101"/>
                    </a:lnTo>
                    <a:lnTo>
                      <a:pt x="122" y="93"/>
                    </a:lnTo>
                    <a:lnTo>
                      <a:pt x="122" y="87"/>
                    </a:lnTo>
                    <a:lnTo>
                      <a:pt x="121" y="84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4" y="78"/>
                    </a:lnTo>
                    <a:lnTo>
                      <a:pt x="111" y="77"/>
                    </a:lnTo>
                    <a:lnTo>
                      <a:pt x="108" y="78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62" y="85"/>
                    </a:lnTo>
                    <a:lnTo>
                      <a:pt x="41" y="88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7" y="88"/>
                    </a:lnTo>
                    <a:lnTo>
                      <a:pt x="26" y="87"/>
                    </a:lnTo>
                    <a:lnTo>
                      <a:pt x="24" y="85"/>
                    </a:lnTo>
                    <a:lnTo>
                      <a:pt x="26" y="84"/>
                    </a:lnTo>
                    <a:lnTo>
                      <a:pt x="29" y="83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79" y="75"/>
                    </a:lnTo>
                    <a:lnTo>
                      <a:pt x="97" y="73"/>
                    </a:lnTo>
                    <a:lnTo>
                      <a:pt x="103" y="70"/>
                    </a:lnTo>
                    <a:lnTo>
                      <a:pt x="108" y="69"/>
                    </a:lnTo>
                    <a:lnTo>
                      <a:pt x="108" y="69"/>
                    </a:lnTo>
                    <a:lnTo>
                      <a:pt x="114" y="62"/>
                    </a:lnTo>
                    <a:lnTo>
                      <a:pt x="116" y="60"/>
                    </a:lnTo>
                    <a:lnTo>
                      <a:pt x="117" y="56"/>
                    </a:lnTo>
                    <a:lnTo>
                      <a:pt x="116" y="54"/>
                    </a:lnTo>
                    <a:lnTo>
                      <a:pt x="114" y="50"/>
                    </a:lnTo>
                    <a:lnTo>
                      <a:pt x="113" y="46"/>
                    </a:lnTo>
                    <a:lnTo>
                      <a:pt x="108" y="43"/>
                    </a:lnTo>
                    <a:lnTo>
                      <a:pt x="108" y="43"/>
                    </a:lnTo>
                    <a:lnTo>
                      <a:pt x="98" y="38"/>
                    </a:lnTo>
                    <a:lnTo>
                      <a:pt x="89" y="37"/>
                    </a:lnTo>
                    <a:lnTo>
                      <a:pt x="76" y="37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30" y="43"/>
                    </a:lnTo>
                    <a:lnTo>
                      <a:pt x="18" y="46"/>
                    </a:lnTo>
                    <a:lnTo>
                      <a:pt x="15" y="47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8" y="54"/>
                    </a:lnTo>
                    <a:lnTo>
                      <a:pt x="7" y="56"/>
                    </a:lnTo>
                    <a:lnTo>
                      <a:pt x="5" y="59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2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47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Freeform 450"/>
              <p:cNvSpPr>
                <a:spLocks/>
              </p:cNvSpPr>
              <p:nvPr/>
            </p:nvSpPr>
            <p:spPr bwMode="auto">
              <a:xfrm>
                <a:off x="617538" y="2973388"/>
                <a:ext cx="120650" cy="15875"/>
              </a:xfrm>
              <a:custGeom>
                <a:avLst/>
                <a:gdLst>
                  <a:gd name="T0" fmla="*/ 0 w 76"/>
                  <a:gd name="T1" fmla="*/ 0 h 10"/>
                  <a:gd name="T2" fmla="*/ 0 w 76"/>
                  <a:gd name="T3" fmla="*/ 0 h 10"/>
                  <a:gd name="T4" fmla="*/ 20 w 76"/>
                  <a:gd name="T5" fmla="*/ 4 h 10"/>
                  <a:gd name="T6" fmla="*/ 39 w 76"/>
                  <a:gd name="T7" fmla="*/ 5 h 10"/>
                  <a:gd name="T8" fmla="*/ 47 w 76"/>
                  <a:gd name="T9" fmla="*/ 6 h 10"/>
                  <a:gd name="T10" fmla="*/ 55 w 76"/>
                  <a:gd name="T11" fmla="*/ 5 h 10"/>
                  <a:gd name="T12" fmla="*/ 55 w 76"/>
                  <a:gd name="T13" fmla="*/ 5 h 10"/>
                  <a:gd name="T14" fmla="*/ 76 w 76"/>
                  <a:gd name="T15" fmla="*/ 1 h 10"/>
                  <a:gd name="T16" fmla="*/ 76 w 76"/>
                  <a:gd name="T17" fmla="*/ 1 h 10"/>
                  <a:gd name="T18" fmla="*/ 74 w 76"/>
                  <a:gd name="T19" fmla="*/ 2 h 10"/>
                  <a:gd name="T20" fmla="*/ 68 w 76"/>
                  <a:gd name="T21" fmla="*/ 5 h 10"/>
                  <a:gd name="T22" fmla="*/ 57 w 76"/>
                  <a:gd name="T23" fmla="*/ 8 h 10"/>
                  <a:gd name="T24" fmla="*/ 41 w 76"/>
                  <a:gd name="T25" fmla="*/ 9 h 10"/>
                  <a:gd name="T26" fmla="*/ 41 w 76"/>
                  <a:gd name="T27" fmla="*/ 9 h 10"/>
                  <a:gd name="T28" fmla="*/ 25 w 76"/>
                  <a:gd name="T29" fmla="*/ 10 h 10"/>
                  <a:gd name="T30" fmla="*/ 14 w 76"/>
                  <a:gd name="T31" fmla="*/ 9 h 10"/>
                  <a:gd name="T32" fmla="*/ 9 w 76"/>
                  <a:gd name="T33" fmla="*/ 8 h 10"/>
                  <a:gd name="T34" fmla="*/ 6 w 76"/>
                  <a:gd name="T35" fmla="*/ 5 h 10"/>
                  <a:gd name="T36" fmla="*/ 6 w 76"/>
                  <a:gd name="T37" fmla="*/ 5 h 10"/>
                  <a:gd name="T38" fmla="*/ 0 w 76"/>
                  <a:gd name="T39" fmla="*/ 0 h 10"/>
                  <a:gd name="T40" fmla="*/ 0 w 76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0" y="0"/>
                    </a:lnTo>
                    <a:lnTo>
                      <a:pt x="20" y="4"/>
                    </a:lnTo>
                    <a:lnTo>
                      <a:pt x="39" y="5"/>
                    </a:lnTo>
                    <a:lnTo>
                      <a:pt x="47" y="6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4" y="2"/>
                    </a:lnTo>
                    <a:lnTo>
                      <a:pt x="68" y="5"/>
                    </a:lnTo>
                    <a:lnTo>
                      <a:pt x="57" y="8"/>
                    </a:lnTo>
                    <a:lnTo>
                      <a:pt x="41" y="9"/>
                    </a:lnTo>
                    <a:lnTo>
                      <a:pt x="41" y="9"/>
                    </a:lnTo>
                    <a:lnTo>
                      <a:pt x="25" y="10"/>
                    </a:lnTo>
                    <a:lnTo>
                      <a:pt x="14" y="9"/>
                    </a:lnTo>
                    <a:lnTo>
                      <a:pt x="9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Freeform 453"/>
              <p:cNvSpPr>
                <a:spLocks/>
              </p:cNvSpPr>
              <p:nvPr/>
            </p:nvSpPr>
            <p:spPr bwMode="auto">
              <a:xfrm>
                <a:off x="1031875" y="2528888"/>
                <a:ext cx="119063" cy="60325"/>
              </a:xfrm>
              <a:custGeom>
                <a:avLst/>
                <a:gdLst>
                  <a:gd name="T0" fmla="*/ 0 w 75"/>
                  <a:gd name="T1" fmla="*/ 24 h 38"/>
                  <a:gd name="T2" fmla="*/ 0 w 75"/>
                  <a:gd name="T3" fmla="*/ 24 h 38"/>
                  <a:gd name="T4" fmla="*/ 2 w 75"/>
                  <a:gd name="T5" fmla="*/ 28 h 38"/>
                  <a:gd name="T6" fmla="*/ 5 w 75"/>
                  <a:gd name="T7" fmla="*/ 31 h 38"/>
                  <a:gd name="T8" fmla="*/ 10 w 75"/>
                  <a:gd name="T9" fmla="*/ 33 h 38"/>
                  <a:gd name="T10" fmla="*/ 14 w 75"/>
                  <a:gd name="T11" fmla="*/ 36 h 38"/>
                  <a:gd name="T12" fmla="*/ 21 w 75"/>
                  <a:gd name="T13" fmla="*/ 37 h 38"/>
                  <a:gd name="T14" fmla="*/ 27 w 75"/>
                  <a:gd name="T15" fmla="*/ 38 h 38"/>
                  <a:gd name="T16" fmla="*/ 33 w 75"/>
                  <a:gd name="T17" fmla="*/ 38 h 38"/>
                  <a:gd name="T18" fmla="*/ 41 w 75"/>
                  <a:gd name="T19" fmla="*/ 38 h 38"/>
                  <a:gd name="T20" fmla="*/ 41 w 75"/>
                  <a:gd name="T21" fmla="*/ 38 h 38"/>
                  <a:gd name="T22" fmla="*/ 49 w 75"/>
                  <a:gd name="T23" fmla="*/ 37 h 38"/>
                  <a:gd name="T24" fmla="*/ 56 w 75"/>
                  <a:gd name="T25" fmla="*/ 35 h 38"/>
                  <a:gd name="T26" fmla="*/ 62 w 75"/>
                  <a:gd name="T27" fmla="*/ 32 h 38"/>
                  <a:gd name="T28" fmla="*/ 67 w 75"/>
                  <a:gd name="T29" fmla="*/ 30 h 38"/>
                  <a:gd name="T30" fmla="*/ 70 w 75"/>
                  <a:gd name="T31" fmla="*/ 26 h 38"/>
                  <a:gd name="T32" fmla="*/ 73 w 75"/>
                  <a:gd name="T33" fmla="*/ 23 h 38"/>
                  <a:gd name="T34" fmla="*/ 75 w 75"/>
                  <a:gd name="T35" fmla="*/ 19 h 38"/>
                  <a:gd name="T36" fmla="*/ 75 w 75"/>
                  <a:gd name="T37" fmla="*/ 14 h 38"/>
                  <a:gd name="T38" fmla="*/ 75 w 75"/>
                  <a:gd name="T39" fmla="*/ 14 h 38"/>
                  <a:gd name="T40" fmla="*/ 73 w 75"/>
                  <a:gd name="T41" fmla="*/ 12 h 38"/>
                  <a:gd name="T42" fmla="*/ 70 w 75"/>
                  <a:gd name="T43" fmla="*/ 8 h 38"/>
                  <a:gd name="T44" fmla="*/ 67 w 75"/>
                  <a:gd name="T45" fmla="*/ 5 h 38"/>
                  <a:gd name="T46" fmla="*/ 62 w 75"/>
                  <a:gd name="T47" fmla="*/ 3 h 38"/>
                  <a:gd name="T48" fmla="*/ 56 w 75"/>
                  <a:gd name="T49" fmla="*/ 1 h 38"/>
                  <a:gd name="T50" fmla="*/ 49 w 75"/>
                  <a:gd name="T51" fmla="*/ 0 h 38"/>
                  <a:gd name="T52" fmla="*/ 41 w 75"/>
                  <a:gd name="T53" fmla="*/ 0 h 38"/>
                  <a:gd name="T54" fmla="*/ 33 w 75"/>
                  <a:gd name="T55" fmla="*/ 0 h 38"/>
                  <a:gd name="T56" fmla="*/ 33 w 75"/>
                  <a:gd name="T57" fmla="*/ 0 h 38"/>
                  <a:gd name="T58" fmla="*/ 27 w 75"/>
                  <a:gd name="T59" fmla="*/ 1 h 38"/>
                  <a:gd name="T60" fmla="*/ 19 w 75"/>
                  <a:gd name="T61" fmla="*/ 4 h 38"/>
                  <a:gd name="T62" fmla="*/ 14 w 75"/>
                  <a:gd name="T63" fmla="*/ 7 h 38"/>
                  <a:gd name="T64" fmla="*/ 8 w 75"/>
                  <a:gd name="T65" fmla="*/ 9 h 38"/>
                  <a:gd name="T66" fmla="*/ 5 w 75"/>
                  <a:gd name="T67" fmla="*/ 13 h 38"/>
                  <a:gd name="T68" fmla="*/ 2 w 75"/>
                  <a:gd name="T69" fmla="*/ 17 h 38"/>
                  <a:gd name="T70" fmla="*/ 0 w 75"/>
                  <a:gd name="T71" fmla="*/ 21 h 38"/>
                  <a:gd name="T72" fmla="*/ 0 w 75"/>
                  <a:gd name="T73" fmla="*/ 24 h 38"/>
                  <a:gd name="T74" fmla="*/ 0 w 75"/>
                  <a:gd name="T7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38">
                    <a:moveTo>
                      <a:pt x="0" y="24"/>
                    </a:moveTo>
                    <a:lnTo>
                      <a:pt x="0" y="24"/>
                    </a:lnTo>
                    <a:lnTo>
                      <a:pt x="2" y="28"/>
                    </a:lnTo>
                    <a:lnTo>
                      <a:pt x="5" y="31"/>
                    </a:lnTo>
                    <a:lnTo>
                      <a:pt x="10" y="33"/>
                    </a:lnTo>
                    <a:lnTo>
                      <a:pt x="14" y="36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49" y="37"/>
                    </a:lnTo>
                    <a:lnTo>
                      <a:pt x="56" y="35"/>
                    </a:lnTo>
                    <a:lnTo>
                      <a:pt x="62" y="32"/>
                    </a:lnTo>
                    <a:lnTo>
                      <a:pt x="67" y="30"/>
                    </a:lnTo>
                    <a:lnTo>
                      <a:pt x="70" y="26"/>
                    </a:lnTo>
                    <a:lnTo>
                      <a:pt x="73" y="23"/>
                    </a:lnTo>
                    <a:lnTo>
                      <a:pt x="75" y="19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3" y="12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19" y="4"/>
                    </a:lnTo>
                    <a:lnTo>
                      <a:pt x="14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Freeform 454"/>
              <p:cNvSpPr>
                <a:spLocks/>
              </p:cNvSpPr>
              <p:nvPr/>
            </p:nvSpPr>
            <p:spPr bwMode="auto">
              <a:xfrm>
                <a:off x="1035050" y="2528888"/>
                <a:ext cx="112713" cy="60325"/>
              </a:xfrm>
              <a:custGeom>
                <a:avLst/>
                <a:gdLst>
                  <a:gd name="T0" fmla="*/ 71 w 71"/>
                  <a:gd name="T1" fmla="*/ 15 h 38"/>
                  <a:gd name="T2" fmla="*/ 71 w 71"/>
                  <a:gd name="T3" fmla="*/ 15 h 38"/>
                  <a:gd name="T4" fmla="*/ 69 w 71"/>
                  <a:gd name="T5" fmla="*/ 12 h 38"/>
                  <a:gd name="T6" fmla="*/ 68 w 71"/>
                  <a:gd name="T7" fmla="*/ 8 h 38"/>
                  <a:gd name="T8" fmla="*/ 63 w 71"/>
                  <a:gd name="T9" fmla="*/ 5 h 38"/>
                  <a:gd name="T10" fmla="*/ 58 w 71"/>
                  <a:gd name="T11" fmla="*/ 3 h 38"/>
                  <a:gd name="T12" fmla="*/ 52 w 71"/>
                  <a:gd name="T13" fmla="*/ 1 h 38"/>
                  <a:gd name="T14" fmla="*/ 46 w 71"/>
                  <a:gd name="T15" fmla="*/ 0 h 38"/>
                  <a:gd name="T16" fmla="*/ 39 w 71"/>
                  <a:gd name="T17" fmla="*/ 0 h 38"/>
                  <a:gd name="T18" fmla="*/ 31 w 71"/>
                  <a:gd name="T19" fmla="*/ 1 h 38"/>
                  <a:gd name="T20" fmla="*/ 31 w 71"/>
                  <a:gd name="T21" fmla="*/ 1 h 38"/>
                  <a:gd name="T22" fmla="*/ 25 w 71"/>
                  <a:gd name="T23" fmla="*/ 3 h 38"/>
                  <a:gd name="T24" fmla="*/ 19 w 71"/>
                  <a:gd name="T25" fmla="*/ 4 h 38"/>
                  <a:gd name="T26" fmla="*/ 12 w 71"/>
                  <a:gd name="T27" fmla="*/ 7 h 38"/>
                  <a:gd name="T28" fmla="*/ 8 w 71"/>
                  <a:gd name="T29" fmla="*/ 9 h 38"/>
                  <a:gd name="T30" fmla="*/ 4 w 71"/>
                  <a:gd name="T31" fmla="*/ 13 h 38"/>
                  <a:gd name="T32" fmla="*/ 1 w 71"/>
                  <a:gd name="T33" fmla="*/ 17 h 38"/>
                  <a:gd name="T34" fmla="*/ 0 w 71"/>
                  <a:gd name="T35" fmla="*/ 21 h 38"/>
                  <a:gd name="T36" fmla="*/ 0 w 71"/>
                  <a:gd name="T37" fmla="*/ 24 h 38"/>
                  <a:gd name="T38" fmla="*/ 0 w 71"/>
                  <a:gd name="T39" fmla="*/ 24 h 38"/>
                  <a:gd name="T40" fmla="*/ 1 w 71"/>
                  <a:gd name="T41" fmla="*/ 27 h 38"/>
                  <a:gd name="T42" fmla="*/ 4 w 71"/>
                  <a:gd name="T43" fmla="*/ 31 h 38"/>
                  <a:gd name="T44" fmla="*/ 8 w 71"/>
                  <a:gd name="T45" fmla="*/ 33 h 38"/>
                  <a:gd name="T46" fmla="*/ 12 w 71"/>
                  <a:gd name="T47" fmla="*/ 36 h 38"/>
                  <a:gd name="T48" fmla="*/ 19 w 71"/>
                  <a:gd name="T49" fmla="*/ 37 h 38"/>
                  <a:gd name="T50" fmla="*/ 25 w 71"/>
                  <a:gd name="T51" fmla="*/ 38 h 38"/>
                  <a:gd name="T52" fmla="*/ 31 w 71"/>
                  <a:gd name="T53" fmla="*/ 38 h 38"/>
                  <a:gd name="T54" fmla="*/ 39 w 71"/>
                  <a:gd name="T55" fmla="*/ 37 h 38"/>
                  <a:gd name="T56" fmla="*/ 39 w 71"/>
                  <a:gd name="T57" fmla="*/ 37 h 38"/>
                  <a:gd name="T58" fmla="*/ 46 w 71"/>
                  <a:gd name="T59" fmla="*/ 36 h 38"/>
                  <a:gd name="T60" fmla="*/ 52 w 71"/>
                  <a:gd name="T61" fmla="*/ 35 h 38"/>
                  <a:gd name="T62" fmla="*/ 58 w 71"/>
                  <a:gd name="T63" fmla="*/ 32 h 38"/>
                  <a:gd name="T64" fmla="*/ 63 w 71"/>
                  <a:gd name="T65" fmla="*/ 30 h 38"/>
                  <a:gd name="T66" fmla="*/ 68 w 71"/>
                  <a:gd name="T67" fmla="*/ 26 h 38"/>
                  <a:gd name="T68" fmla="*/ 69 w 71"/>
                  <a:gd name="T69" fmla="*/ 22 h 38"/>
                  <a:gd name="T70" fmla="*/ 71 w 71"/>
                  <a:gd name="T71" fmla="*/ 19 h 38"/>
                  <a:gd name="T72" fmla="*/ 71 w 71"/>
                  <a:gd name="T73" fmla="*/ 15 h 38"/>
                  <a:gd name="T74" fmla="*/ 71 w 71"/>
                  <a:gd name="T7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38">
                    <a:moveTo>
                      <a:pt x="71" y="15"/>
                    </a:moveTo>
                    <a:lnTo>
                      <a:pt x="71" y="15"/>
                    </a:lnTo>
                    <a:lnTo>
                      <a:pt x="69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8" y="3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8" y="33"/>
                    </a:lnTo>
                    <a:lnTo>
                      <a:pt x="12" y="36"/>
                    </a:lnTo>
                    <a:lnTo>
                      <a:pt x="19" y="37"/>
                    </a:lnTo>
                    <a:lnTo>
                      <a:pt x="25" y="38"/>
                    </a:lnTo>
                    <a:lnTo>
                      <a:pt x="31" y="3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46" y="36"/>
                    </a:lnTo>
                    <a:lnTo>
                      <a:pt x="52" y="35"/>
                    </a:lnTo>
                    <a:lnTo>
                      <a:pt x="58" y="32"/>
                    </a:lnTo>
                    <a:lnTo>
                      <a:pt x="63" y="30"/>
                    </a:lnTo>
                    <a:lnTo>
                      <a:pt x="68" y="26"/>
                    </a:lnTo>
                    <a:lnTo>
                      <a:pt x="69" y="22"/>
                    </a:lnTo>
                    <a:lnTo>
                      <a:pt x="71" y="19"/>
                    </a:lnTo>
                    <a:lnTo>
                      <a:pt x="71" y="15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Freeform 455"/>
              <p:cNvSpPr>
                <a:spLocks/>
              </p:cNvSpPr>
              <p:nvPr/>
            </p:nvSpPr>
            <p:spPr bwMode="auto">
              <a:xfrm>
                <a:off x="1036638" y="2530475"/>
                <a:ext cx="107950" cy="57150"/>
              </a:xfrm>
              <a:custGeom>
                <a:avLst/>
                <a:gdLst>
                  <a:gd name="T0" fmla="*/ 68 w 68"/>
                  <a:gd name="T1" fmla="*/ 14 h 36"/>
                  <a:gd name="T2" fmla="*/ 68 w 68"/>
                  <a:gd name="T3" fmla="*/ 14 h 36"/>
                  <a:gd name="T4" fmla="*/ 67 w 68"/>
                  <a:gd name="T5" fmla="*/ 11 h 36"/>
                  <a:gd name="T6" fmla="*/ 65 w 68"/>
                  <a:gd name="T7" fmla="*/ 8 h 36"/>
                  <a:gd name="T8" fmla="*/ 60 w 68"/>
                  <a:gd name="T9" fmla="*/ 6 h 36"/>
                  <a:gd name="T10" fmla="*/ 56 w 68"/>
                  <a:gd name="T11" fmla="*/ 3 h 36"/>
                  <a:gd name="T12" fmla="*/ 45 w 68"/>
                  <a:gd name="T13" fmla="*/ 0 h 36"/>
                  <a:gd name="T14" fmla="*/ 32 w 68"/>
                  <a:gd name="T15" fmla="*/ 0 h 36"/>
                  <a:gd name="T16" fmla="*/ 32 w 68"/>
                  <a:gd name="T17" fmla="*/ 0 h 36"/>
                  <a:gd name="T18" fmla="*/ 18 w 68"/>
                  <a:gd name="T19" fmla="*/ 4 h 36"/>
                  <a:gd name="T20" fmla="*/ 8 w 68"/>
                  <a:gd name="T21" fmla="*/ 9 h 36"/>
                  <a:gd name="T22" fmla="*/ 5 w 68"/>
                  <a:gd name="T23" fmla="*/ 12 h 36"/>
                  <a:gd name="T24" fmla="*/ 2 w 68"/>
                  <a:gd name="T25" fmla="*/ 16 h 36"/>
                  <a:gd name="T26" fmla="*/ 0 w 68"/>
                  <a:gd name="T27" fmla="*/ 20 h 36"/>
                  <a:gd name="T28" fmla="*/ 0 w 68"/>
                  <a:gd name="T29" fmla="*/ 22 h 36"/>
                  <a:gd name="T30" fmla="*/ 0 w 68"/>
                  <a:gd name="T31" fmla="*/ 22 h 36"/>
                  <a:gd name="T32" fmla="*/ 2 w 68"/>
                  <a:gd name="T33" fmla="*/ 26 h 36"/>
                  <a:gd name="T34" fmla="*/ 5 w 68"/>
                  <a:gd name="T35" fmla="*/ 30 h 36"/>
                  <a:gd name="T36" fmla="*/ 8 w 68"/>
                  <a:gd name="T37" fmla="*/ 32 h 36"/>
                  <a:gd name="T38" fmla="*/ 13 w 68"/>
                  <a:gd name="T39" fmla="*/ 34 h 36"/>
                  <a:gd name="T40" fmla="*/ 24 w 68"/>
                  <a:gd name="T41" fmla="*/ 36 h 36"/>
                  <a:gd name="T42" fmla="*/ 38 w 68"/>
                  <a:gd name="T43" fmla="*/ 36 h 36"/>
                  <a:gd name="T44" fmla="*/ 38 w 68"/>
                  <a:gd name="T45" fmla="*/ 36 h 36"/>
                  <a:gd name="T46" fmla="*/ 51 w 68"/>
                  <a:gd name="T47" fmla="*/ 34 h 36"/>
                  <a:gd name="T48" fmla="*/ 62 w 68"/>
                  <a:gd name="T49" fmla="*/ 27 h 36"/>
                  <a:gd name="T50" fmla="*/ 65 w 68"/>
                  <a:gd name="T51" fmla="*/ 25 h 36"/>
                  <a:gd name="T52" fmla="*/ 67 w 68"/>
                  <a:gd name="T53" fmla="*/ 21 h 36"/>
                  <a:gd name="T54" fmla="*/ 68 w 68"/>
                  <a:gd name="T55" fmla="*/ 18 h 36"/>
                  <a:gd name="T56" fmla="*/ 68 w 68"/>
                  <a:gd name="T57" fmla="*/ 14 h 36"/>
                  <a:gd name="T58" fmla="*/ 68 w 68"/>
                  <a:gd name="T59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68" y="14"/>
                    </a:moveTo>
                    <a:lnTo>
                      <a:pt x="68" y="14"/>
                    </a:lnTo>
                    <a:lnTo>
                      <a:pt x="67" y="11"/>
                    </a:lnTo>
                    <a:lnTo>
                      <a:pt x="65" y="8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45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8" y="4"/>
                    </a:lnTo>
                    <a:lnTo>
                      <a:pt x="8" y="9"/>
                    </a:lnTo>
                    <a:lnTo>
                      <a:pt x="5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13" y="34"/>
                    </a:lnTo>
                    <a:lnTo>
                      <a:pt x="24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1" y="34"/>
                    </a:lnTo>
                    <a:lnTo>
                      <a:pt x="62" y="27"/>
                    </a:lnTo>
                    <a:lnTo>
                      <a:pt x="65" y="25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68" y="14"/>
                    </a:lnTo>
                    <a:lnTo>
                      <a:pt x="68" y="1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Freeform 456"/>
              <p:cNvSpPr>
                <a:spLocks/>
              </p:cNvSpPr>
              <p:nvPr/>
            </p:nvSpPr>
            <p:spPr bwMode="auto">
              <a:xfrm>
                <a:off x="1039813" y="2533650"/>
                <a:ext cx="103188" cy="53975"/>
              </a:xfrm>
              <a:custGeom>
                <a:avLst/>
                <a:gdLst>
                  <a:gd name="T0" fmla="*/ 65 w 65"/>
                  <a:gd name="T1" fmla="*/ 12 h 34"/>
                  <a:gd name="T2" fmla="*/ 65 w 65"/>
                  <a:gd name="T3" fmla="*/ 12 h 34"/>
                  <a:gd name="T4" fmla="*/ 65 w 65"/>
                  <a:gd name="T5" fmla="*/ 9 h 34"/>
                  <a:gd name="T6" fmla="*/ 62 w 65"/>
                  <a:gd name="T7" fmla="*/ 6 h 34"/>
                  <a:gd name="T8" fmla="*/ 58 w 65"/>
                  <a:gd name="T9" fmla="*/ 4 h 34"/>
                  <a:gd name="T10" fmla="*/ 54 w 65"/>
                  <a:gd name="T11" fmla="*/ 1 h 34"/>
                  <a:gd name="T12" fmla="*/ 43 w 65"/>
                  <a:gd name="T13" fmla="*/ 0 h 34"/>
                  <a:gd name="T14" fmla="*/ 30 w 65"/>
                  <a:gd name="T15" fmla="*/ 0 h 34"/>
                  <a:gd name="T16" fmla="*/ 30 w 65"/>
                  <a:gd name="T17" fmla="*/ 0 h 34"/>
                  <a:gd name="T18" fmla="*/ 17 w 65"/>
                  <a:gd name="T19" fmla="*/ 2 h 34"/>
                  <a:gd name="T20" fmla="*/ 8 w 65"/>
                  <a:gd name="T21" fmla="*/ 7 h 34"/>
                  <a:gd name="T22" fmla="*/ 3 w 65"/>
                  <a:gd name="T23" fmla="*/ 10 h 34"/>
                  <a:gd name="T24" fmla="*/ 1 w 65"/>
                  <a:gd name="T25" fmla="*/ 14 h 34"/>
                  <a:gd name="T26" fmla="*/ 0 w 65"/>
                  <a:gd name="T27" fmla="*/ 18 h 34"/>
                  <a:gd name="T28" fmla="*/ 0 w 65"/>
                  <a:gd name="T29" fmla="*/ 20 h 34"/>
                  <a:gd name="T30" fmla="*/ 0 w 65"/>
                  <a:gd name="T31" fmla="*/ 20 h 34"/>
                  <a:gd name="T32" fmla="*/ 1 w 65"/>
                  <a:gd name="T33" fmla="*/ 24 h 34"/>
                  <a:gd name="T34" fmla="*/ 3 w 65"/>
                  <a:gd name="T35" fmla="*/ 27 h 34"/>
                  <a:gd name="T36" fmla="*/ 8 w 65"/>
                  <a:gd name="T37" fmla="*/ 29 h 34"/>
                  <a:gd name="T38" fmla="*/ 11 w 65"/>
                  <a:gd name="T39" fmla="*/ 32 h 34"/>
                  <a:gd name="T40" fmla="*/ 22 w 65"/>
                  <a:gd name="T41" fmla="*/ 34 h 34"/>
                  <a:gd name="T42" fmla="*/ 36 w 65"/>
                  <a:gd name="T43" fmla="*/ 33 h 34"/>
                  <a:gd name="T44" fmla="*/ 36 w 65"/>
                  <a:gd name="T45" fmla="*/ 33 h 34"/>
                  <a:gd name="T46" fmla="*/ 49 w 65"/>
                  <a:gd name="T47" fmla="*/ 30 h 34"/>
                  <a:gd name="T48" fmla="*/ 58 w 65"/>
                  <a:gd name="T49" fmla="*/ 25 h 34"/>
                  <a:gd name="T50" fmla="*/ 62 w 65"/>
                  <a:gd name="T51" fmla="*/ 23 h 34"/>
                  <a:gd name="T52" fmla="*/ 65 w 65"/>
                  <a:gd name="T53" fmla="*/ 19 h 34"/>
                  <a:gd name="T54" fmla="*/ 65 w 65"/>
                  <a:gd name="T55" fmla="*/ 16 h 34"/>
                  <a:gd name="T56" fmla="*/ 65 w 65"/>
                  <a:gd name="T57" fmla="*/ 12 h 34"/>
                  <a:gd name="T58" fmla="*/ 65 w 65"/>
                  <a:gd name="T5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4">
                    <a:moveTo>
                      <a:pt x="65" y="12"/>
                    </a:moveTo>
                    <a:lnTo>
                      <a:pt x="65" y="12"/>
                    </a:lnTo>
                    <a:lnTo>
                      <a:pt x="65" y="9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1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8" y="29"/>
                    </a:lnTo>
                    <a:lnTo>
                      <a:pt x="11" y="32"/>
                    </a:lnTo>
                    <a:lnTo>
                      <a:pt x="22" y="3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49" y="30"/>
                    </a:lnTo>
                    <a:lnTo>
                      <a:pt x="58" y="25"/>
                    </a:lnTo>
                    <a:lnTo>
                      <a:pt x="62" y="23"/>
                    </a:lnTo>
                    <a:lnTo>
                      <a:pt x="65" y="19"/>
                    </a:lnTo>
                    <a:lnTo>
                      <a:pt x="65" y="16"/>
                    </a:lnTo>
                    <a:lnTo>
                      <a:pt x="65" y="12"/>
                    </a:lnTo>
                    <a:lnTo>
                      <a:pt x="65" y="12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Freeform 457"/>
              <p:cNvSpPr>
                <a:spLocks/>
              </p:cNvSpPr>
              <p:nvPr/>
            </p:nvSpPr>
            <p:spPr bwMode="auto">
              <a:xfrm>
                <a:off x="1041400" y="2533650"/>
                <a:ext cx="101600" cy="52388"/>
              </a:xfrm>
              <a:custGeom>
                <a:avLst/>
                <a:gdLst>
                  <a:gd name="T0" fmla="*/ 64 w 64"/>
                  <a:gd name="T1" fmla="*/ 12 h 33"/>
                  <a:gd name="T2" fmla="*/ 64 w 64"/>
                  <a:gd name="T3" fmla="*/ 12 h 33"/>
                  <a:gd name="T4" fmla="*/ 62 w 64"/>
                  <a:gd name="T5" fmla="*/ 9 h 33"/>
                  <a:gd name="T6" fmla="*/ 59 w 64"/>
                  <a:gd name="T7" fmla="*/ 6 h 33"/>
                  <a:gd name="T8" fmla="*/ 56 w 64"/>
                  <a:gd name="T9" fmla="*/ 4 h 33"/>
                  <a:gd name="T10" fmla="*/ 51 w 64"/>
                  <a:gd name="T11" fmla="*/ 2 h 33"/>
                  <a:gd name="T12" fmla="*/ 42 w 64"/>
                  <a:gd name="T13" fmla="*/ 0 h 33"/>
                  <a:gd name="T14" fmla="*/ 29 w 64"/>
                  <a:gd name="T15" fmla="*/ 0 h 33"/>
                  <a:gd name="T16" fmla="*/ 29 w 64"/>
                  <a:gd name="T17" fmla="*/ 0 h 33"/>
                  <a:gd name="T18" fmla="*/ 16 w 64"/>
                  <a:gd name="T19" fmla="*/ 4 h 33"/>
                  <a:gd name="T20" fmla="*/ 7 w 64"/>
                  <a:gd name="T21" fmla="*/ 7 h 33"/>
                  <a:gd name="T22" fmla="*/ 4 w 64"/>
                  <a:gd name="T23" fmla="*/ 10 h 33"/>
                  <a:gd name="T24" fmla="*/ 2 w 64"/>
                  <a:gd name="T25" fmla="*/ 14 h 33"/>
                  <a:gd name="T26" fmla="*/ 0 w 64"/>
                  <a:gd name="T27" fmla="*/ 18 h 33"/>
                  <a:gd name="T28" fmla="*/ 0 w 64"/>
                  <a:gd name="T29" fmla="*/ 20 h 33"/>
                  <a:gd name="T30" fmla="*/ 0 w 64"/>
                  <a:gd name="T31" fmla="*/ 20 h 33"/>
                  <a:gd name="T32" fmla="*/ 2 w 64"/>
                  <a:gd name="T33" fmla="*/ 24 h 33"/>
                  <a:gd name="T34" fmla="*/ 4 w 64"/>
                  <a:gd name="T35" fmla="*/ 27 h 33"/>
                  <a:gd name="T36" fmla="*/ 7 w 64"/>
                  <a:gd name="T37" fmla="*/ 29 h 33"/>
                  <a:gd name="T38" fmla="*/ 12 w 64"/>
                  <a:gd name="T39" fmla="*/ 30 h 33"/>
                  <a:gd name="T40" fmla="*/ 23 w 64"/>
                  <a:gd name="T41" fmla="*/ 33 h 33"/>
                  <a:gd name="T42" fmla="*/ 35 w 64"/>
                  <a:gd name="T43" fmla="*/ 33 h 33"/>
                  <a:gd name="T44" fmla="*/ 35 w 64"/>
                  <a:gd name="T45" fmla="*/ 33 h 33"/>
                  <a:gd name="T46" fmla="*/ 46 w 64"/>
                  <a:gd name="T47" fmla="*/ 30 h 33"/>
                  <a:gd name="T48" fmla="*/ 56 w 64"/>
                  <a:gd name="T49" fmla="*/ 25 h 33"/>
                  <a:gd name="T50" fmla="*/ 59 w 64"/>
                  <a:gd name="T51" fmla="*/ 23 h 33"/>
                  <a:gd name="T52" fmla="*/ 62 w 64"/>
                  <a:gd name="T53" fmla="*/ 19 h 33"/>
                  <a:gd name="T54" fmla="*/ 64 w 64"/>
                  <a:gd name="T55" fmla="*/ 16 h 33"/>
                  <a:gd name="T56" fmla="*/ 64 w 64"/>
                  <a:gd name="T57" fmla="*/ 12 h 33"/>
                  <a:gd name="T58" fmla="*/ 64 w 64"/>
                  <a:gd name="T5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" h="33">
                    <a:moveTo>
                      <a:pt x="64" y="12"/>
                    </a:moveTo>
                    <a:lnTo>
                      <a:pt x="64" y="12"/>
                    </a:lnTo>
                    <a:lnTo>
                      <a:pt x="62" y="9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1" y="2"/>
                    </a:lnTo>
                    <a:lnTo>
                      <a:pt x="4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6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2" y="30"/>
                    </a:lnTo>
                    <a:lnTo>
                      <a:pt x="23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46" y="30"/>
                    </a:lnTo>
                    <a:lnTo>
                      <a:pt x="56" y="25"/>
                    </a:lnTo>
                    <a:lnTo>
                      <a:pt x="59" y="23"/>
                    </a:lnTo>
                    <a:lnTo>
                      <a:pt x="62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Freeform 458"/>
              <p:cNvSpPr>
                <a:spLocks/>
              </p:cNvSpPr>
              <p:nvPr/>
            </p:nvSpPr>
            <p:spPr bwMode="auto">
              <a:xfrm>
                <a:off x="1044575" y="2535238"/>
                <a:ext cx="95250" cy="49213"/>
              </a:xfrm>
              <a:custGeom>
                <a:avLst/>
                <a:gdLst>
                  <a:gd name="T0" fmla="*/ 60 w 60"/>
                  <a:gd name="T1" fmla="*/ 11 h 31"/>
                  <a:gd name="T2" fmla="*/ 60 w 60"/>
                  <a:gd name="T3" fmla="*/ 11 h 31"/>
                  <a:gd name="T4" fmla="*/ 59 w 60"/>
                  <a:gd name="T5" fmla="*/ 9 h 31"/>
                  <a:gd name="T6" fmla="*/ 57 w 60"/>
                  <a:gd name="T7" fmla="*/ 6 h 31"/>
                  <a:gd name="T8" fmla="*/ 49 w 60"/>
                  <a:gd name="T9" fmla="*/ 1 h 31"/>
                  <a:gd name="T10" fmla="*/ 38 w 60"/>
                  <a:gd name="T11" fmla="*/ 0 h 31"/>
                  <a:gd name="T12" fmla="*/ 27 w 60"/>
                  <a:gd name="T13" fmla="*/ 0 h 31"/>
                  <a:gd name="T14" fmla="*/ 27 w 60"/>
                  <a:gd name="T15" fmla="*/ 0 h 31"/>
                  <a:gd name="T16" fmla="*/ 16 w 60"/>
                  <a:gd name="T17" fmla="*/ 3 h 31"/>
                  <a:gd name="T18" fmla="*/ 6 w 60"/>
                  <a:gd name="T19" fmla="*/ 8 h 31"/>
                  <a:gd name="T20" fmla="*/ 0 w 60"/>
                  <a:gd name="T21" fmla="*/ 13 h 31"/>
                  <a:gd name="T22" fmla="*/ 0 w 60"/>
                  <a:gd name="T23" fmla="*/ 15 h 31"/>
                  <a:gd name="T24" fmla="*/ 0 w 60"/>
                  <a:gd name="T25" fmla="*/ 19 h 31"/>
                  <a:gd name="T26" fmla="*/ 0 w 60"/>
                  <a:gd name="T27" fmla="*/ 19 h 31"/>
                  <a:gd name="T28" fmla="*/ 0 w 60"/>
                  <a:gd name="T29" fmla="*/ 22 h 31"/>
                  <a:gd name="T30" fmla="*/ 3 w 60"/>
                  <a:gd name="T31" fmla="*/ 26 h 31"/>
                  <a:gd name="T32" fmla="*/ 11 w 60"/>
                  <a:gd name="T33" fmla="*/ 29 h 31"/>
                  <a:gd name="T34" fmla="*/ 21 w 60"/>
                  <a:gd name="T35" fmla="*/ 31 h 31"/>
                  <a:gd name="T36" fmla="*/ 33 w 60"/>
                  <a:gd name="T37" fmla="*/ 31 h 31"/>
                  <a:gd name="T38" fmla="*/ 33 w 60"/>
                  <a:gd name="T39" fmla="*/ 31 h 31"/>
                  <a:gd name="T40" fmla="*/ 44 w 60"/>
                  <a:gd name="T41" fmla="*/ 28 h 31"/>
                  <a:gd name="T42" fmla="*/ 52 w 60"/>
                  <a:gd name="T43" fmla="*/ 24 h 31"/>
                  <a:gd name="T44" fmla="*/ 59 w 60"/>
                  <a:gd name="T45" fmla="*/ 18 h 31"/>
                  <a:gd name="T46" fmla="*/ 60 w 60"/>
                  <a:gd name="T47" fmla="*/ 15 h 31"/>
                  <a:gd name="T48" fmla="*/ 60 w 60"/>
                  <a:gd name="T49" fmla="*/ 11 h 31"/>
                  <a:gd name="T50" fmla="*/ 60 w 60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11"/>
                    </a:moveTo>
                    <a:lnTo>
                      <a:pt x="60" y="11"/>
                    </a:lnTo>
                    <a:lnTo>
                      <a:pt x="59" y="9"/>
                    </a:lnTo>
                    <a:lnTo>
                      <a:pt x="57" y="6"/>
                    </a:lnTo>
                    <a:lnTo>
                      <a:pt x="49" y="1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6"/>
                    </a:lnTo>
                    <a:lnTo>
                      <a:pt x="11" y="29"/>
                    </a:lnTo>
                    <a:lnTo>
                      <a:pt x="21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44" y="28"/>
                    </a:lnTo>
                    <a:lnTo>
                      <a:pt x="52" y="24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60" y="11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Freeform 459"/>
              <p:cNvSpPr>
                <a:spLocks/>
              </p:cNvSpPr>
              <p:nvPr/>
            </p:nvSpPr>
            <p:spPr bwMode="auto">
              <a:xfrm>
                <a:off x="1047750" y="2535238"/>
                <a:ext cx="90488" cy="49213"/>
              </a:xfrm>
              <a:custGeom>
                <a:avLst/>
                <a:gdLst>
                  <a:gd name="T0" fmla="*/ 57 w 57"/>
                  <a:gd name="T1" fmla="*/ 11 h 31"/>
                  <a:gd name="T2" fmla="*/ 57 w 57"/>
                  <a:gd name="T3" fmla="*/ 11 h 31"/>
                  <a:gd name="T4" fmla="*/ 55 w 57"/>
                  <a:gd name="T5" fmla="*/ 9 h 31"/>
                  <a:gd name="T6" fmla="*/ 53 w 57"/>
                  <a:gd name="T7" fmla="*/ 6 h 31"/>
                  <a:gd name="T8" fmla="*/ 46 w 57"/>
                  <a:gd name="T9" fmla="*/ 3 h 31"/>
                  <a:gd name="T10" fmla="*/ 36 w 57"/>
                  <a:gd name="T11" fmla="*/ 0 h 31"/>
                  <a:gd name="T12" fmla="*/ 25 w 57"/>
                  <a:gd name="T13" fmla="*/ 0 h 31"/>
                  <a:gd name="T14" fmla="*/ 25 w 57"/>
                  <a:gd name="T15" fmla="*/ 0 h 31"/>
                  <a:gd name="T16" fmla="*/ 14 w 57"/>
                  <a:gd name="T17" fmla="*/ 3 h 31"/>
                  <a:gd name="T18" fmla="*/ 6 w 57"/>
                  <a:gd name="T19" fmla="*/ 8 h 31"/>
                  <a:gd name="T20" fmla="*/ 0 w 57"/>
                  <a:gd name="T21" fmla="*/ 13 h 31"/>
                  <a:gd name="T22" fmla="*/ 0 w 57"/>
                  <a:gd name="T23" fmla="*/ 15 h 31"/>
                  <a:gd name="T24" fmla="*/ 0 w 57"/>
                  <a:gd name="T25" fmla="*/ 19 h 31"/>
                  <a:gd name="T26" fmla="*/ 0 w 57"/>
                  <a:gd name="T27" fmla="*/ 19 h 31"/>
                  <a:gd name="T28" fmla="*/ 0 w 57"/>
                  <a:gd name="T29" fmla="*/ 22 h 31"/>
                  <a:gd name="T30" fmla="*/ 3 w 57"/>
                  <a:gd name="T31" fmla="*/ 24 h 31"/>
                  <a:gd name="T32" fmla="*/ 9 w 57"/>
                  <a:gd name="T33" fmla="*/ 28 h 31"/>
                  <a:gd name="T34" fmla="*/ 19 w 57"/>
                  <a:gd name="T35" fmla="*/ 31 h 31"/>
                  <a:gd name="T36" fmla="*/ 30 w 57"/>
                  <a:gd name="T37" fmla="*/ 31 h 31"/>
                  <a:gd name="T38" fmla="*/ 30 w 57"/>
                  <a:gd name="T39" fmla="*/ 31 h 31"/>
                  <a:gd name="T40" fmla="*/ 41 w 57"/>
                  <a:gd name="T41" fmla="*/ 28 h 31"/>
                  <a:gd name="T42" fmla="*/ 50 w 57"/>
                  <a:gd name="T43" fmla="*/ 23 h 31"/>
                  <a:gd name="T44" fmla="*/ 55 w 57"/>
                  <a:gd name="T45" fmla="*/ 18 h 31"/>
                  <a:gd name="T46" fmla="*/ 57 w 57"/>
                  <a:gd name="T47" fmla="*/ 15 h 31"/>
                  <a:gd name="T48" fmla="*/ 57 w 57"/>
                  <a:gd name="T49" fmla="*/ 11 h 31"/>
                  <a:gd name="T50" fmla="*/ 57 w 57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31">
                    <a:moveTo>
                      <a:pt x="57" y="11"/>
                    </a:moveTo>
                    <a:lnTo>
                      <a:pt x="57" y="11"/>
                    </a:lnTo>
                    <a:lnTo>
                      <a:pt x="55" y="9"/>
                    </a:lnTo>
                    <a:lnTo>
                      <a:pt x="53" y="6"/>
                    </a:lnTo>
                    <a:lnTo>
                      <a:pt x="46" y="3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9" y="28"/>
                    </a:lnTo>
                    <a:lnTo>
                      <a:pt x="19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41" y="28"/>
                    </a:lnTo>
                    <a:lnTo>
                      <a:pt x="50" y="23"/>
                    </a:lnTo>
                    <a:lnTo>
                      <a:pt x="55" y="18"/>
                    </a:lnTo>
                    <a:lnTo>
                      <a:pt x="57" y="15"/>
                    </a:lnTo>
                    <a:lnTo>
                      <a:pt x="57" y="11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Freeform 460"/>
              <p:cNvSpPr>
                <a:spLocks/>
              </p:cNvSpPr>
              <p:nvPr/>
            </p:nvSpPr>
            <p:spPr bwMode="auto">
              <a:xfrm>
                <a:off x="1047750" y="2536825"/>
                <a:ext cx="87313" cy="44450"/>
              </a:xfrm>
              <a:custGeom>
                <a:avLst/>
                <a:gdLst>
                  <a:gd name="T0" fmla="*/ 55 w 55"/>
                  <a:gd name="T1" fmla="*/ 10 h 28"/>
                  <a:gd name="T2" fmla="*/ 55 w 55"/>
                  <a:gd name="T3" fmla="*/ 10 h 28"/>
                  <a:gd name="T4" fmla="*/ 53 w 55"/>
                  <a:gd name="T5" fmla="*/ 8 h 28"/>
                  <a:gd name="T6" fmla="*/ 52 w 55"/>
                  <a:gd name="T7" fmla="*/ 5 h 28"/>
                  <a:gd name="T8" fmla="*/ 46 w 55"/>
                  <a:gd name="T9" fmla="*/ 2 h 28"/>
                  <a:gd name="T10" fmla="*/ 36 w 55"/>
                  <a:gd name="T11" fmla="*/ 0 h 28"/>
                  <a:gd name="T12" fmla="*/ 25 w 55"/>
                  <a:gd name="T13" fmla="*/ 0 h 28"/>
                  <a:gd name="T14" fmla="*/ 25 w 55"/>
                  <a:gd name="T15" fmla="*/ 0 h 28"/>
                  <a:gd name="T16" fmla="*/ 14 w 55"/>
                  <a:gd name="T17" fmla="*/ 3 h 28"/>
                  <a:gd name="T18" fmla="*/ 6 w 55"/>
                  <a:gd name="T19" fmla="*/ 7 h 28"/>
                  <a:gd name="T20" fmla="*/ 1 w 55"/>
                  <a:gd name="T21" fmla="*/ 12 h 28"/>
                  <a:gd name="T22" fmla="*/ 0 w 55"/>
                  <a:gd name="T23" fmla="*/ 14 h 28"/>
                  <a:gd name="T24" fmla="*/ 0 w 55"/>
                  <a:gd name="T25" fmla="*/ 18 h 28"/>
                  <a:gd name="T26" fmla="*/ 0 w 55"/>
                  <a:gd name="T27" fmla="*/ 18 h 28"/>
                  <a:gd name="T28" fmla="*/ 1 w 55"/>
                  <a:gd name="T29" fmla="*/ 21 h 28"/>
                  <a:gd name="T30" fmla="*/ 3 w 55"/>
                  <a:gd name="T31" fmla="*/ 23 h 28"/>
                  <a:gd name="T32" fmla="*/ 11 w 55"/>
                  <a:gd name="T33" fmla="*/ 27 h 28"/>
                  <a:gd name="T34" fmla="*/ 20 w 55"/>
                  <a:gd name="T35" fmla="*/ 28 h 28"/>
                  <a:gd name="T36" fmla="*/ 30 w 55"/>
                  <a:gd name="T37" fmla="*/ 28 h 28"/>
                  <a:gd name="T38" fmla="*/ 30 w 55"/>
                  <a:gd name="T39" fmla="*/ 28 h 28"/>
                  <a:gd name="T40" fmla="*/ 41 w 55"/>
                  <a:gd name="T41" fmla="*/ 26 h 28"/>
                  <a:gd name="T42" fmla="*/ 49 w 55"/>
                  <a:gd name="T43" fmla="*/ 22 h 28"/>
                  <a:gd name="T44" fmla="*/ 53 w 55"/>
                  <a:gd name="T45" fmla="*/ 17 h 28"/>
                  <a:gd name="T46" fmla="*/ 55 w 55"/>
                  <a:gd name="T47" fmla="*/ 14 h 28"/>
                  <a:gd name="T48" fmla="*/ 55 w 55"/>
                  <a:gd name="T49" fmla="*/ 10 h 28"/>
                  <a:gd name="T50" fmla="*/ 55 w 55"/>
                  <a:gd name="T51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8">
                    <a:moveTo>
                      <a:pt x="55" y="10"/>
                    </a:moveTo>
                    <a:lnTo>
                      <a:pt x="55" y="10"/>
                    </a:lnTo>
                    <a:lnTo>
                      <a:pt x="53" y="8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11" y="27"/>
                    </a:lnTo>
                    <a:lnTo>
                      <a:pt x="20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1" y="26"/>
                    </a:lnTo>
                    <a:lnTo>
                      <a:pt x="49" y="22"/>
                    </a:lnTo>
                    <a:lnTo>
                      <a:pt x="53" y="17"/>
                    </a:lnTo>
                    <a:lnTo>
                      <a:pt x="55" y="14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Freeform 461"/>
              <p:cNvSpPr>
                <a:spLocks/>
              </p:cNvSpPr>
              <p:nvPr/>
            </p:nvSpPr>
            <p:spPr bwMode="auto">
              <a:xfrm>
                <a:off x="1049338" y="2536825"/>
                <a:ext cx="82550" cy="44450"/>
              </a:xfrm>
              <a:custGeom>
                <a:avLst/>
                <a:gdLst>
                  <a:gd name="T0" fmla="*/ 52 w 52"/>
                  <a:gd name="T1" fmla="*/ 12 h 28"/>
                  <a:gd name="T2" fmla="*/ 52 w 52"/>
                  <a:gd name="T3" fmla="*/ 12 h 28"/>
                  <a:gd name="T4" fmla="*/ 51 w 52"/>
                  <a:gd name="T5" fmla="*/ 8 h 28"/>
                  <a:gd name="T6" fmla="*/ 49 w 52"/>
                  <a:gd name="T7" fmla="*/ 7 h 28"/>
                  <a:gd name="T8" fmla="*/ 43 w 52"/>
                  <a:gd name="T9" fmla="*/ 3 h 28"/>
                  <a:gd name="T10" fmla="*/ 35 w 52"/>
                  <a:gd name="T11" fmla="*/ 0 h 28"/>
                  <a:gd name="T12" fmla="*/ 24 w 52"/>
                  <a:gd name="T13" fmla="*/ 2 h 28"/>
                  <a:gd name="T14" fmla="*/ 24 w 52"/>
                  <a:gd name="T15" fmla="*/ 2 h 28"/>
                  <a:gd name="T16" fmla="*/ 14 w 52"/>
                  <a:gd name="T17" fmla="*/ 3 h 28"/>
                  <a:gd name="T18" fmla="*/ 7 w 52"/>
                  <a:gd name="T19" fmla="*/ 7 h 28"/>
                  <a:gd name="T20" fmla="*/ 2 w 52"/>
                  <a:gd name="T21" fmla="*/ 12 h 28"/>
                  <a:gd name="T22" fmla="*/ 0 w 52"/>
                  <a:gd name="T23" fmla="*/ 14 h 28"/>
                  <a:gd name="T24" fmla="*/ 0 w 52"/>
                  <a:gd name="T25" fmla="*/ 18 h 28"/>
                  <a:gd name="T26" fmla="*/ 0 w 52"/>
                  <a:gd name="T27" fmla="*/ 18 h 28"/>
                  <a:gd name="T28" fmla="*/ 2 w 52"/>
                  <a:gd name="T29" fmla="*/ 21 h 28"/>
                  <a:gd name="T30" fmla="*/ 3 w 52"/>
                  <a:gd name="T31" fmla="*/ 22 h 28"/>
                  <a:gd name="T32" fmla="*/ 10 w 52"/>
                  <a:gd name="T33" fmla="*/ 26 h 28"/>
                  <a:gd name="T34" fmla="*/ 19 w 52"/>
                  <a:gd name="T35" fmla="*/ 28 h 28"/>
                  <a:gd name="T36" fmla="*/ 29 w 52"/>
                  <a:gd name="T37" fmla="*/ 28 h 28"/>
                  <a:gd name="T38" fmla="*/ 29 w 52"/>
                  <a:gd name="T39" fmla="*/ 28 h 28"/>
                  <a:gd name="T40" fmla="*/ 40 w 52"/>
                  <a:gd name="T41" fmla="*/ 26 h 28"/>
                  <a:gd name="T42" fmla="*/ 46 w 52"/>
                  <a:gd name="T43" fmla="*/ 22 h 28"/>
                  <a:gd name="T44" fmla="*/ 51 w 52"/>
                  <a:gd name="T45" fmla="*/ 17 h 28"/>
                  <a:gd name="T46" fmla="*/ 52 w 52"/>
                  <a:gd name="T47" fmla="*/ 14 h 28"/>
                  <a:gd name="T48" fmla="*/ 52 w 52"/>
                  <a:gd name="T49" fmla="*/ 12 h 28"/>
                  <a:gd name="T50" fmla="*/ 52 w 52"/>
                  <a:gd name="T5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8">
                    <a:moveTo>
                      <a:pt x="52" y="12"/>
                    </a:moveTo>
                    <a:lnTo>
                      <a:pt x="52" y="12"/>
                    </a:lnTo>
                    <a:lnTo>
                      <a:pt x="51" y="8"/>
                    </a:lnTo>
                    <a:lnTo>
                      <a:pt x="49" y="7"/>
                    </a:lnTo>
                    <a:lnTo>
                      <a:pt x="43" y="3"/>
                    </a:lnTo>
                    <a:lnTo>
                      <a:pt x="35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4" y="3"/>
                    </a:lnTo>
                    <a:lnTo>
                      <a:pt x="7" y="7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2"/>
                    </a:lnTo>
                    <a:lnTo>
                      <a:pt x="10" y="26"/>
                    </a:lnTo>
                    <a:lnTo>
                      <a:pt x="1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0" y="26"/>
                    </a:lnTo>
                    <a:lnTo>
                      <a:pt x="46" y="22"/>
                    </a:lnTo>
                    <a:lnTo>
                      <a:pt x="51" y="17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Freeform 462"/>
              <p:cNvSpPr>
                <a:spLocks/>
              </p:cNvSpPr>
              <p:nvPr/>
            </p:nvSpPr>
            <p:spPr bwMode="auto">
              <a:xfrm>
                <a:off x="1052513" y="2540000"/>
                <a:ext cx="77788" cy="39688"/>
              </a:xfrm>
              <a:custGeom>
                <a:avLst/>
                <a:gdLst>
                  <a:gd name="T0" fmla="*/ 49 w 49"/>
                  <a:gd name="T1" fmla="*/ 10 h 25"/>
                  <a:gd name="T2" fmla="*/ 49 w 49"/>
                  <a:gd name="T3" fmla="*/ 10 h 25"/>
                  <a:gd name="T4" fmla="*/ 49 w 49"/>
                  <a:gd name="T5" fmla="*/ 7 h 25"/>
                  <a:gd name="T6" fmla="*/ 46 w 49"/>
                  <a:gd name="T7" fmla="*/ 5 h 25"/>
                  <a:gd name="T8" fmla="*/ 41 w 49"/>
                  <a:gd name="T9" fmla="*/ 1 h 25"/>
                  <a:gd name="T10" fmla="*/ 31 w 49"/>
                  <a:gd name="T11" fmla="*/ 0 h 25"/>
                  <a:gd name="T12" fmla="*/ 22 w 49"/>
                  <a:gd name="T13" fmla="*/ 0 h 25"/>
                  <a:gd name="T14" fmla="*/ 22 w 49"/>
                  <a:gd name="T15" fmla="*/ 0 h 25"/>
                  <a:gd name="T16" fmla="*/ 12 w 49"/>
                  <a:gd name="T17" fmla="*/ 2 h 25"/>
                  <a:gd name="T18" fmla="*/ 6 w 49"/>
                  <a:gd name="T19" fmla="*/ 6 h 25"/>
                  <a:gd name="T20" fmla="*/ 1 w 49"/>
                  <a:gd name="T21" fmla="*/ 10 h 25"/>
                  <a:gd name="T22" fmla="*/ 0 w 49"/>
                  <a:gd name="T23" fmla="*/ 12 h 25"/>
                  <a:gd name="T24" fmla="*/ 0 w 49"/>
                  <a:gd name="T25" fmla="*/ 15 h 25"/>
                  <a:gd name="T26" fmla="*/ 0 w 49"/>
                  <a:gd name="T27" fmla="*/ 15 h 25"/>
                  <a:gd name="T28" fmla="*/ 1 w 49"/>
                  <a:gd name="T29" fmla="*/ 17 h 25"/>
                  <a:gd name="T30" fmla="*/ 3 w 49"/>
                  <a:gd name="T31" fmla="*/ 20 h 25"/>
                  <a:gd name="T32" fmla="*/ 9 w 49"/>
                  <a:gd name="T33" fmla="*/ 24 h 25"/>
                  <a:gd name="T34" fmla="*/ 17 w 49"/>
                  <a:gd name="T35" fmla="*/ 25 h 25"/>
                  <a:gd name="T36" fmla="*/ 27 w 49"/>
                  <a:gd name="T37" fmla="*/ 25 h 25"/>
                  <a:gd name="T38" fmla="*/ 27 w 49"/>
                  <a:gd name="T39" fmla="*/ 25 h 25"/>
                  <a:gd name="T40" fmla="*/ 36 w 49"/>
                  <a:gd name="T41" fmla="*/ 23 h 25"/>
                  <a:gd name="T42" fmla="*/ 44 w 49"/>
                  <a:gd name="T43" fmla="*/ 19 h 25"/>
                  <a:gd name="T44" fmla="*/ 49 w 49"/>
                  <a:gd name="T45" fmla="*/ 15 h 25"/>
                  <a:gd name="T46" fmla="*/ 49 w 49"/>
                  <a:gd name="T47" fmla="*/ 12 h 25"/>
                  <a:gd name="T48" fmla="*/ 49 w 49"/>
                  <a:gd name="T49" fmla="*/ 10 h 25"/>
                  <a:gd name="T50" fmla="*/ 49 w 49"/>
                  <a:gd name="T51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25">
                    <a:moveTo>
                      <a:pt x="49" y="10"/>
                    </a:moveTo>
                    <a:lnTo>
                      <a:pt x="49" y="10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1" y="1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9" y="24"/>
                    </a:lnTo>
                    <a:lnTo>
                      <a:pt x="17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36" y="23"/>
                    </a:lnTo>
                    <a:lnTo>
                      <a:pt x="44" y="19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Freeform 463"/>
              <p:cNvSpPr>
                <a:spLocks/>
              </p:cNvSpPr>
              <p:nvPr/>
            </p:nvSpPr>
            <p:spPr bwMode="auto">
              <a:xfrm>
                <a:off x="1054100" y="2541588"/>
                <a:ext cx="73025" cy="38100"/>
              </a:xfrm>
              <a:custGeom>
                <a:avLst/>
                <a:gdLst>
                  <a:gd name="T0" fmla="*/ 46 w 46"/>
                  <a:gd name="T1" fmla="*/ 9 h 24"/>
                  <a:gd name="T2" fmla="*/ 46 w 46"/>
                  <a:gd name="T3" fmla="*/ 9 h 24"/>
                  <a:gd name="T4" fmla="*/ 45 w 46"/>
                  <a:gd name="T5" fmla="*/ 4 h 24"/>
                  <a:gd name="T6" fmla="*/ 38 w 46"/>
                  <a:gd name="T7" fmla="*/ 1 h 24"/>
                  <a:gd name="T8" fmla="*/ 30 w 46"/>
                  <a:gd name="T9" fmla="*/ 0 h 24"/>
                  <a:gd name="T10" fmla="*/ 21 w 46"/>
                  <a:gd name="T11" fmla="*/ 0 h 24"/>
                  <a:gd name="T12" fmla="*/ 21 w 46"/>
                  <a:gd name="T13" fmla="*/ 0 h 24"/>
                  <a:gd name="T14" fmla="*/ 13 w 46"/>
                  <a:gd name="T15" fmla="*/ 1 h 24"/>
                  <a:gd name="T16" fmla="*/ 5 w 46"/>
                  <a:gd name="T17" fmla="*/ 5 h 24"/>
                  <a:gd name="T18" fmla="*/ 2 w 46"/>
                  <a:gd name="T19" fmla="*/ 9 h 24"/>
                  <a:gd name="T20" fmla="*/ 0 w 46"/>
                  <a:gd name="T21" fmla="*/ 14 h 24"/>
                  <a:gd name="T22" fmla="*/ 0 w 46"/>
                  <a:gd name="T23" fmla="*/ 14 h 24"/>
                  <a:gd name="T24" fmla="*/ 4 w 46"/>
                  <a:gd name="T25" fmla="*/ 19 h 24"/>
                  <a:gd name="T26" fmla="*/ 8 w 46"/>
                  <a:gd name="T27" fmla="*/ 22 h 24"/>
                  <a:gd name="T28" fmla="*/ 16 w 46"/>
                  <a:gd name="T29" fmla="*/ 24 h 24"/>
                  <a:gd name="T30" fmla="*/ 26 w 46"/>
                  <a:gd name="T31" fmla="*/ 23 h 24"/>
                  <a:gd name="T32" fmla="*/ 26 w 46"/>
                  <a:gd name="T33" fmla="*/ 23 h 24"/>
                  <a:gd name="T34" fmla="*/ 35 w 46"/>
                  <a:gd name="T35" fmla="*/ 22 h 24"/>
                  <a:gd name="T36" fmla="*/ 42 w 46"/>
                  <a:gd name="T37" fmla="*/ 18 h 24"/>
                  <a:gd name="T38" fmla="*/ 46 w 46"/>
                  <a:gd name="T39" fmla="*/ 14 h 24"/>
                  <a:gd name="T40" fmla="*/ 46 w 46"/>
                  <a:gd name="T41" fmla="*/ 9 h 24"/>
                  <a:gd name="T42" fmla="*/ 46 w 46"/>
                  <a:gd name="T4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4">
                    <a:moveTo>
                      <a:pt x="46" y="9"/>
                    </a:moveTo>
                    <a:lnTo>
                      <a:pt x="46" y="9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9"/>
                    </a:lnTo>
                    <a:lnTo>
                      <a:pt x="8" y="22"/>
                    </a:lnTo>
                    <a:lnTo>
                      <a:pt x="16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35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Freeform 464"/>
              <p:cNvSpPr>
                <a:spLocks/>
              </p:cNvSpPr>
              <p:nvPr/>
            </p:nvSpPr>
            <p:spPr bwMode="auto">
              <a:xfrm>
                <a:off x="1057275" y="2541588"/>
                <a:ext cx="69850" cy="36513"/>
              </a:xfrm>
              <a:custGeom>
                <a:avLst/>
                <a:gdLst>
                  <a:gd name="T0" fmla="*/ 44 w 44"/>
                  <a:gd name="T1" fmla="*/ 9 h 23"/>
                  <a:gd name="T2" fmla="*/ 44 w 44"/>
                  <a:gd name="T3" fmla="*/ 9 h 23"/>
                  <a:gd name="T4" fmla="*/ 41 w 44"/>
                  <a:gd name="T5" fmla="*/ 5 h 23"/>
                  <a:gd name="T6" fmla="*/ 35 w 44"/>
                  <a:gd name="T7" fmla="*/ 1 h 23"/>
                  <a:gd name="T8" fmla="*/ 28 w 44"/>
                  <a:gd name="T9" fmla="*/ 0 h 23"/>
                  <a:gd name="T10" fmla="*/ 19 w 44"/>
                  <a:gd name="T11" fmla="*/ 0 h 23"/>
                  <a:gd name="T12" fmla="*/ 19 w 44"/>
                  <a:gd name="T13" fmla="*/ 0 h 23"/>
                  <a:gd name="T14" fmla="*/ 11 w 44"/>
                  <a:gd name="T15" fmla="*/ 2 h 23"/>
                  <a:gd name="T16" fmla="*/ 5 w 44"/>
                  <a:gd name="T17" fmla="*/ 5 h 23"/>
                  <a:gd name="T18" fmla="*/ 0 w 44"/>
                  <a:gd name="T19" fmla="*/ 10 h 23"/>
                  <a:gd name="T20" fmla="*/ 0 w 44"/>
                  <a:gd name="T21" fmla="*/ 14 h 23"/>
                  <a:gd name="T22" fmla="*/ 0 w 44"/>
                  <a:gd name="T23" fmla="*/ 14 h 23"/>
                  <a:gd name="T24" fmla="*/ 2 w 44"/>
                  <a:gd name="T25" fmla="*/ 18 h 23"/>
                  <a:gd name="T26" fmla="*/ 8 w 44"/>
                  <a:gd name="T27" fmla="*/ 22 h 23"/>
                  <a:gd name="T28" fmla="*/ 16 w 44"/>
                  <a:gd name="T29" fmla="*/ 23 h 23"/>
                  <a:gd name="T30" fmla="*/ 24 w 44"/>
                  <a:gd name="T31" fmla="*/ 23 h 23"/>
                  <a:gd name="T32" fmla="*/ 24 w 44"/>
                  <a:gd name="T33" fmla="*/ 23 h 23"/>
                  <a:gd name="T34" fmla="*/ 32 w 44"/>
                  <a:gd name="T35" fmla="*/ 20 h 23"/>
                  <a:gd name="T36" fmla="*/ 38 w 44"/>
                  <a:gd name="T37" fmla="*/ 18 h 23"/>
                  <a:gd name="T38" fmla="*/ 43 w 44"/>
                  <a:gd name="T39" fmla="*/ 14 h 23"/>
                  <a:gd name="T40" fmla="*/ 44 w 44"/>
                  <a:gd name="T41" fmla="*/ 9 h 23"/>
                  <a:gd name="T42" fmla="*/ 44 w 44"/>
                  <a:gd name="T4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23">
                    <a:moveTo>
                      <a:pt x="44" y="9"/>
                    </a:moveTo>
                    <a:lnTo>
                      <a:pt x="44" y="9"/>
                    </a:lnTo>
                    <a:lnTo>
                      <a:pt x="41" y="5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6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3" y="14"/>
                    </a:lnTo>
                    <a:lnTo>
                      <a:pt x="44" y="9"/>
                    </a:lnTo>
                    <a:lnTo>
                      <a:pt x="44" y="9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Freeform 465"/>
              <p:cNvSpPr>
                <a:spLocks/>
              </p:cNvSpPr>
              <p:nvPr/>
            </p:nvSpPr>
            <p:spPr bwMode="auto">
              <a:xfrm>
                <a:off x="1060450" y="2543175"/>
                <a:ext cx="65088" cy="33338"/>
              </a:xfrm>
              <a:custGeom>
                <a:avLst/>
                <a:gdLst>
                  <a:gd name="T0" fmla="*/ 41 w 41"/>
                  <a:gd name="T1" fmla="*/ 8 h 21"/>
                  <a:gd name="T2" fmla="*/ 41 w 41"/>
                  <a:gd name="T3" fmla="*/ 8 h 21"/>
                  <a:gd name="T4" fmla="*/ 38 w 41"/>
                  <a:gd name="T5" fmla="*/ 4 h 21"/>
                  <a:gd name="T6" fmla="*/ 33 w 41"/>
                  <a:gd name="T7" fmla="*/ 1 h 21"/>
                  <a:gd name="T8" fmla="*/ 26 w 41"/>
                  <a:gd name="T9" fmla="*/ 0 h 21"/>
                  <a:gd name="T10" fmla="*/ 17 w 41"/>
                  <a:gd name="T11" fmla="*/ 0 h 21"/>
                  <a:gd name="T12" fmla="*/ 17 w 41"/>
                  <a:gd name="T13" fmla="*/ 0 h 21"/>
                  <a:gd name="T14" fmla="*/ 9 w 41"/>
                  <a:gd name="T15" fmla="*/ 1 h 21"/>
                  <a:gd name="T16" fmla="*/ 4 w 41"/>
                  <a:gd name="T17" fmla="*/ 5 h 21"/>
                  <a:gd name="T18" fmla="*/ 0 w 41"/>
                  <a:gd name="T19" fmla="*/ 9 h 21"/>
                  <a:gd name="T20" fmla="*/ 0 w 41"/>
                  <a:gd name="T21" fmla="*/ 13 h 21"/>
                  <a:gd name="T22" fmla="*/ 0 w 41"/>
                  <a:gd name="T23" fmla="*/ 13 h 21"/>
                  <a:gd name="T24" fmla="*/ 1 w 41"/>
                  <a:gd name="T25" fmla="*/ 17 h 21"/>
                  <a:gd name="T26" fmla="*/ 6 w 41"/>
                  <a:gd name="T27" fmla="*/ 19 h 21"/>
                  <a:gd name="T28" fmla="*/ 14 w 41"/>
                  <a:gd name="T29" fmla="*/ 21 h 21"/>
                  <a:gd name="T30" fmla="*/ 22 w 41"/>
                  <a:gd name="T31" fmla="*/ 21 h 21"/>
                  <a:gd name="T32" fmla="*/ 22 w 41"/>
                  <a:gd name="T33" fmla="*/ 21 h 21"/>
                  <a:gd name="T34" fmla="*/ 30 w 41"/>
                  <a:gd name="T35" fmla="*/ 19 h 21"/>
                  <a:gd name="T36" fmla="*/ 36 w 41"/>
                  <a:gd name="T37" fmla="*/ 15 h 21"/>
                  <a:gd name="T38" fmla="*/ 39 w 41"/>
                  <a:gd name="T39" fmla="*/ 12 h 21"/>
                  <a:gd name="T40" fmla="*/ 41 w 41"/>
                  <a:gd name="T41" fmla="*/ 8 h 21"/>
                  <a:gd name="T42" fmla="*/ 41 w 41"/>
                  <a:gd name="T4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1">
                    <a:moveTo>
                      <a:pt x="41" y="8"/>
                    </a:moveTo>
                    <a:lnTo>
                      <a:pt x="41" y="8"/>
                    </a:lnTo>
                    <a:lnTo>
                      <a:pt x="38" y="4"/>
                    </a:lnTo>
                    <a:lnTo>
                      <a:pt x="33" y="1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6" y="19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0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Freeform 466"/>
              <p:cNvSpPr>
                <a:spLocks/>
              </p:cNvSpPr>
              <p:nvPr/>
            </p:nvSpPr>
            <p:spPr bwMode="auto">
              <a:xfrm>
                <a:off x="1062038" y="2543175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0 w 38"/>
                  <a:gd name="T3" fmla="*/ 13 h 21"/>
                  <a:gd name="T4" fmla="*/ 2 w 38"/>
                  <a:gd name="T5" fmla="*/ 17 h 21"/>
                  <a:gd name="T6" fmla="*/ 6 w 38"/>
                  <a:gd name="T7" fmla="*/ 19 h 21"/>
                  <a:gd name="T8" fmla="*/ 13 w 38"/>
                  <a:gd name="T9" fmla="*/ 21 h 21"/>
                  <a:gd name="T10" fmla="*/ 21 w 38"/>
                  <a:gd name="T11" fmla="*/ 21 h 21"/>
                  <a:gd name="T12" fmla="*/ 21 w 38"/>
                  <a:gd name="T13" fmla="*/ 21 h 21"/>
                  <a:gd name="T14" fmla="*/ 27 w 38"/>
                  <a:gd name="T15" fmla="*/ 18 h 21"/>
                  <a:gd name="T16" fmla="*/ 33 w 38"/>
                  <a:gd name="T17" fmla="*/ 15 h 21"/>
                  <a:gd name="T18" fmla="*/ 37 w 38"/>
                  <a:gd name="T19" fmla="*/ 12 h 21"/>
                  <a:gd name="T20" fmla="*/ 38 w 38"/>
                  <a:gd name="T21" fmla="*/ 8 h 21"/>
                  <a:gd name="T22" fmla="*/ 38 w 38"/>
                  <a:gd name="T23" fmla="*/ 8 h 21"/>
                  <a:gd name="T24" fmla="*/ 35 w 38"/>
                  <a:gd name="T25" fmla="*/ 4 h 21"/>
                  <a:gd name="T26" fmla="*/ 30 w 38"/>
                  <a:gd name="T27" fmla="*/ 1 h 21"/>
                  <a:gd name="T28" fmla="*/ 24 w 38"/>
                  <a:gd name="T29" fmla="*/ 0 h 21"/>
                  <a:gd name="T30" fmla="*/ 16 w 38"/>
                  <a:gd name="T31" fmla="*/ 0 h 21"/>
                  <a:gd name="T32" fmla="*/ 16 w 38"/>
                  <a:gd name="T33" fmla="*/ 0 h 21"/>
                  <a:gd name="T34" fmla="*/ 10 w 38"/>
                  <a:gd name="T35" fmla="*/ 3 h 21"/>
                  <a:gd name="T36" fmla="*/ 3 w 38"/>
                  <a:gd name="T37" fmla="*/ 5 h 21"/>
                  <a:gd name="T38" fmla="*/ 0 w 38"/>
                  <a:gd name="T39" fmla="*/ 9 h 21"/>
                  <a:gd name="T40" fmla="*/ 0 w 38"/>
                  <a:gd name="T41" fmla="*/ 13 h 21"/>
                  <a:gd name="T42" fmla="*/ 0 w 38"/>
                  <a:gd name="T43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lnTo>
                      <a:pt x="0" y="13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13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7" y="18"/>
                    </a:lnTo>
                    <a:lnTo>
                      <a:pt x="33" y="15"/>
                    </a:lnTo>
                    <a:lnTo>
                      <a:pt x="37" y="12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Freeform 492"/>
              <p:cNvSpPr>
                <a:spLocks noEditPoints="1"/>
              </p:cNvSpPr>
              <p:nvPr/>
            </p:nvSpPr>
            <p:spPr bwMode="auto">
              <a:xfrm>
                <a:off x="673100" y="2333625"/>
                <a:ext cx="130175" cy="862013"/>
              </a:xfrm>
              <a:custGeom>
                <a:avLst/>
                <a:gdLst>
                  <a:gd name="T0" fmla="*/ 0 w 82"/>
                  <a:gd name="T1" fmla="*/ 12 h 543"/>
                  <a:gd name="T2" fmla="*/ 0 w 82"/>
                  <a:gd name="T3" fmla="*/ 12 h 543"/>
                  <a:gd name="T4" fmla="*/ 1 w 82"/>
                  <a:gd name="T5" fmla="*/ 20 h 543"/>
                  <a:gd name="T6" fmla="*/ 6 w 82"/>
                  <a:gd name="T7" fmla="*/ 43 h 543"/>
                  <a:gd name="T8" fmla="*/ 17 w 82"/>
                  <a:gd name="T9" fmla="*/ 110 h 543"/>
                  <a:gd name="T10" fmla="*/ 27 w 82"/>
                  <a:gd name="T11" fmla="*/ 182 h 543"/>
                  <a:gd name="T12" fmla="*/ 28 w 82"/>
                  <a:gd name="T13" fmla="*/ 207 h 543"/>
                  <a:gd name="T14" fmla="*/ 30 w 82"/>
                  <a:gd name="T15" fmla="*/ 219 h 543"/>
                  <a:gd name="T16" fmla="*/ 30 w 82"/>
                  <a:gd name="T17" fmla="*/ 219 h 543"/>
                  <a:gd name="T18" fmla="*/ 30 w 82"/>
                  <a:gd name="T19" fmla="*/ 221 h 543"/>
                  <a:gd name="T20" fmla="*/ 30 w 82"/>
                  <a:gd name="T21" fmla="*/ 221 h 543"/>
                  <a:gd name="T22" fmla="*/ 38 w 82"/>
                  <a:gd name="T23" fmla="*/ 224 h 543"/>
                  <a:gd name="T24" fmla="*/ 42 w 82"/>
                  <a:gd name="T25" fmla="*/ 228 h 543"/>
                  <a:gd name="T26" fmla="*/ 42 w 82"/>
                  <a:gd name="T27" fmla="*/ 228 h 543"/>
                  <a:gd name="T28" fmla="*/ 38 w 82"/>
                  <a:gd name="T29" fmla="*/ 191 h 543"/>
                  <a:gd name="T30" fmla="*/ 38 w 82"/>
                  <a:gd name="T31" fmla="*/ 191 h 543"/>
                  <a:gd name="T32" fmla="*/ 16 w 82"/>
                  <a:gd name="T33" fmla="*/ 7 h 543"/>
                  <a:gd name="T34" fmla="*/ 16 w 82"/>
                  <a:gd name="T35" fmla="*/ 7 h 543"/>
                  <a:gd name="T36" fmla="*/ 14 w 82"/>
                  <a:gd name="T37" fmla="*/ 3 h 543"/>
                  <a:gd name="T38" fmla="*/ 12 w 82"/>
                  <a:gd name="T39" fmla="*/ 0 h 543"/>
                  <a:gd name="T40" fmla="*/ 9 w 82"/>
                  <a:gd name="T41" fmla="*/ 0 h 543"/>
                  <a:gd name="T42" fmla="*/ 8 w 82"/>
                  <a:gd name="T43" fmla="*/ 0 h 543"/>
                  <a:gd name="T44" fmla="*/ 3 w 82"/>
                  <a:gd name="T45" fmla="*/ 2 h 543"/>
                  <a:gd name="T46" fmla="*/ 1 w 82"/>
                  <a:gd name="T47" fmla="*/ 3 h 543"/>
                  <a:gd name="T48" fmla="*/ 0 w 82"/>
                  <a:gd name="T49" fmla="*/ 12 h 543"/>
                  <a:gd name="T50" fmla="*/ 0 w 82"/>
                  <a:gd name="T51" fmla="*/ 12 h 543"/>
                  <a:gd name="T52" fmla="*/ 50 w 82"/>
                  <a:gd name="T53" fmla="*/ 377 h 543"/>
                  <a:gd name="T54" fmla="*/ 50 w 82"/>
                  <a:gd name="T55" fmla="*/ 377 h 543"/>
                  <a:gd name="T56" fmla="*/ 57 w 82"/>
                  <a:gd name="T57" fmla="*/ 436 h 543"/>
                  <a:gd name="T58" fmla="*/ 60 w 82"/>
                  <a:gd name="T59" fmla="*/ 487 h 543"/>
                  <a:gd name="T60" fmla="*/ 60 w 82"/>
                  <a:gd name="T61" fmla="*/ 487 h 543"/>
                  <a:gd name="T62" fmla="*/ 60 w 82"/>
                  <a:gd name="T63" fmla="*/ 499 h 543"/>
                  <a:gd name="T64" fmla="*/ 58 w 82"/>
                  <a:gd name="T65" fmla="*/ 509 h 543"/>
                  <a:gd name="T66" fmla="*/ 55 w 82"/>
                  <a:gd name="T67" fmla="*/ 515 h 543"/>
                  <a:gd name="T68" fmla="*/ 52 w 82"/>
                  <a:gd name="T69" fmla="*/ 520 h 543"/>
                  <a:gd name="T70" fmla="*/ 44 w 82"/>
                  <a:gd name="T71" fmla="*/ 528 h 543"/>
                  <a:gd name="T72" fmla="*/ 41 w 82"/>
                  <a:gd name="T73" fmla="*/ 532 h 543"/>
                  <a:gd name="T74" fmla="*/ 41 w 82"/>
                  <a:gd name="T75" fmla="*/ 532 h 543"/>
                  <a:gd name="T76" fmla="*/ 41 w 82"/>
                  <a:gd name="T77" fmla="*/ 536 h 543"/>
                  <a:gd name="T78" fmla="*/ 42 w 82"/>
                  <a:gd name="T79" fmla="*/ 540 h 543"/>
                  <a:gd name="T80" fmla="*/ 47 w 82"/>
                  <a:gd name="T81" fmla="*/ 542 h 543"/>
                  <a:gd name="T82" fmla="*/ 52 w 82"/>
                  <a:gd name="T83" fmla="*/ 543 h 543"/>
                  <a:gd name="T84" fmla="*/ 58 w 82"/>
                  <a:gd name="T85" fmla="*/ 543 h 543"/>
                  <a:gd name="T86" fmla="*/ 63 w 82"/>
                  <a:gd name="T87" fmla="*/ 542 h 543"/>
                  <a:gd name="T88" fmla="*/ 69 w 82"/>
                  <a:gd name="T89" fmla="*/ 541 h 543"/>
                  <a:gd name="T90" fmla="*/ 74 w 82"/>
                  <a:gd name="T91" fmla="*/ 537 h 543"/>
                  <a:gd name="T92" fmla="*/ 74 w 82"/>
                  <a:gd name="T93" fmla="*/ 537 h 543"/>
                  <a:gd name="T94" fmla="*/ 77 w 82"/>
                  <a:gd name="T95" fmla="*/ 533 h 543"/>
                  <a:gd name="T96" fmla="*/ 80 w 82"/>
                  <a:gd name="T97" fmla="*/ 526 h 543"/>
                  <a:gd name="T98" fmla="*/ 82 w 82"/>
                  <a:gd name="T99" fmla="*/ 514 h 543"/>
                  <a:gd name="T100" fmla="*/ 80 w 82"/>
                  <a:gd name="T101" fmla="*/ 500 h 543"/>
                  <a:gd name="T102" fmla="*/ 80 w 82"/>
                  <a:gd name="T103" fmla="*/ 500 h 543"/>
                  <a:gd name="T104" fmla="*/ 65 w 82"/>
                  <a:gd name="T105" fmla="*/ 374 h 543"/>
                  <a:gd name="T106" fmla="*/ 65 w 82"/>
                  <a:gd name="T107" fmla="*/ 374 h 543"/>
                  <a:gd name="T108" fmla="*/ 50 w 82"/>
                  <a:gd name="T109" fmla="*/ 377 h 543"/>
                  <a:gd name="T110" fmla="*/ 50 w 82"/>
                  <a:gd name="T111" fmla="*/ 377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543">
                    <a:moveTo>
                      <a:pt x="0" y="12"/>
                    </a:moveTo>
                    <a:lnTo>
                      <a:pt x="0" y="12"/>
                    </a:lnTo>
                    <a:lnTo>
                      <a:pt x="1" y="20"/>
                    </a:lnTo>
                    <a:lnTo>
                      <a:pt x="6" y="43"/>
                    </a:lnTo>
                    <a:lnTo>
                      <a:pt x="17" y="110"/>
                    </a:lnTo>
                    <a:lnTo>
                      <a:pt x="27" y="182"/>
                    </a:lnTo>
                    <a:lnTo>
                      <a:pt x="28" y="207"/>
                    </a:ln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1"/>
                    </a:lnTo>
                    <a:lnTo>
                      <a:pt x="30" y="221"/>
                    </a:lnTo>
                    <a:lnTo>
                      <a:pt x="38" y="224"/>
                    </a:lnTo>
                    <a:lnTo>
                      <a:pt x="42" y="228"/>
                    </a:lnTo>
                    <a:lnTo>
                      <a:pt x="42" y="228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50" y="377"/>
                    </a:moveTo>
                    <a:lnTo>
                      <a:pt x="50" y="377"/>
                    </a:lnTo>
                    <a:lnTo>
                      <a:pt x="57" y="436"/>
                    </a:lnTo>
                    <a:lnTo>
                      <a:pt x="60" y="487"/>
                    </a:lnTo>
                    <a:lnTo>
                      <a:pt x="60" y="487"/>
                    </a:lnTo>
                    <a:lnTo>
                      <a:pt x="60" y="499"/>
                    </a:lnTo>
                    <a:lnTo>
                      <a:pt x="58" y="509"/>
                    </a:lnTo>
                    <a:lnTo>
                      <a:pt x="55" y="515"/>
                    </a:lnTo>
                    <a:lnTo>
                      <a:pt x="52" y="520"/>
                    </a:lnTo>
                    <a:lnTo>
                      <a:pt x="44" y="528"/>
                    </a:lnTo>
                    <a:lnTo>
                      <a:pt x="41" y="532"/>
                    </a:lnTo>
                    <a:lnTo>
                      <a:pt x="41" y="532"/>
                    </a:lnTo>
                    <a:lnTo>
                      <a:pt x="41" y="536"/>
                    </a:lnTo>
                    <a:lnTo>
                      <a:pt x="42" y="540"/>
                    </a:lnTo>
                    <a:lnTo>
                      <a:pt x="47" y="542"/>
                    </a:lnTo>
                    <a:lnTo>
                      <a:pt x="52" y="543"/>
                    </a:lnTo>
                    <a:lnTo>
                      <a:pt x="58" y="543"/>
                    </a:lnTo>
                    <a:lnTo>
                      <a:pt x="63" y="542"/>
                    </a:lnTo>
                    <a:lnTo>
                      <a:pt x="69" y="541"/>
                    </a:lnTo>
                    <a:lnTo>
                      <a:pt x="74" y="537"/>
                    </a:lnTo>
                    <a:lnTo>
                      <a:pt x="74" y="537"/>
                    </a:lnTo>
                    <a:lnTo>
                      <a:pt x="77" y="533"/>
                    </a:lnTo>
                    <a:lnTo>
                      <a:pt x="80" y="526"/>
                    </a:lnTo>
                    <a:lnTo>
                      <a:pt x="82" y="514"/>
                    </a:lnTo>
                    <a:lnTo>
                      <a:pt x="80" y="500"/>
                    </a:lnTo>
                    <a:lnTo>
                      <a:pt x="80" y="500"/>
                    </a:lnTo>
                    <a:lnTo>
                      <a:pt x="65" y="374"/>
                    </a:lnTo>
                    <a:lnTo>
                      <a:pt x="65" y="374"/>
                    </a:lnTo>
                    <a:lnTo>
                      <a:pt x="50" y="377"/>
                    </a:lnTo>
                    <a:lnTo>
                      <a:pt x="50" y="377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Freeform 493"/>
              <p:cNvSpPr>
                <a:spLocks/>
              </p:cNvSpPr>
              <p:nvPr/>
            </p:nvSpPr>
            <p:spPr bwMode="auto">
              <a:xfrm>
                <a:off x="709613" y="2352675"/>
                <a:ext cx="38100" cy="28575"/>
              </a:xfrm>
              <a:custGeom>
                <a:avLst/>
                <a:gdLst>
                  <a:gd name="T0" fmla="*/ 24 w 24"/>
                  <a:gd name="T1" fmla="*/ 18 h 18"/>
                  <a:gd name="T2" fmla="*/ 21 w 24"/>
                  <a:gd name="T3" fmla="*/ 15 h 18"/>
                  <a:gd name="T4" fmla="*/ 19 w 24"/>
                  <a:gd name="T5" fmla="*/ 14 h 18"/>
                  <a:gd name="T6" fmla="*/ 16 w 24"/>
                  <a:gd name="T7" fmla="*/ 13 h 18"/>
                  <a:gd name="T8" fmla="*/ 15 w 24"/>
                  <a:gd name="T9" fmla="*/ 11 h 18"/>
                  <a:gd name="T10" fmla="*/ 13 w 24"/>
                  <a:gd name="T11" fmla="*/ 10 h 18"/>
                  <a:gd name="T12" fmla="*/ 12 w 24"/>
                  <a:gd name="T13" fmla="*/ 9 h 18"/>
                  <a:gd name="T14" fmla="*/ 10 w 24"/>
                  <a:gd name="T15" fmla="*/ 8 h 18"/>
                  <a:gd name="T16" fmla="*/ 8 w 24"/>
                  <a:gd name="T17" fmla="*/ 6 h 18"/>
                  <a:gd name="T18" fmla="*/ 8 w 24"/>
                  <a:gd name="T19" fmla="*/ 6 h 18"/>
                  <a:gd name="T20" fmla="*/ 7 w 24"/>
                  <a:gd name="T21" fmla="*/ 5 h 18"/>
                  <a:gd name="T22" fmla="*/ 5 w 24"/>
                  <a:gd name="T23" fmla="*/ 5 h 18"/>
                  <a:gd name="T24" fmla="*/ 5 w 24"/>
                  <a:gd name="T25" fmla="*/ 4 h 18"/>
                  <a:gd name="T26" fmla="*/ 5 w 24"/>
                  <a:gd name="T27" fmla="*/ 4 h 18"/>
                  <a:gd name="T28" fmla="*/ 4 w 24"/>
                  <a:gd name="T29" fmla="*/ 3 h 18"/>
                  <a:gd name="T30" fmla="*/ 4 w 24"/>
                  <a:gd name="T31" fmla="*/ 3 h 18"/>
                  <a:gd name="T32" fmla="*/ 0 w 24"/>
                  <a:gd name="T33" fmla="*/ 1 h 18"/>
                  <a:gd name="T34" fmla="*/ 0 w 24"/>
                  <a:gd name="T35" fmla="*/ 0 h 18"/>
                  <a:gd name="T36" fmla="*/ 0 w 24"/>
                  <a:gd name="T37" fmla="*/ 0 h 18"/>
                  <a:gd name="T38" fmla="*/ 2 w 24"/>
                  <a:gd name="T39" fmla="*/ 0 h 18"/>
                  <a:gd name="T40" fmla="*/ 2 w 24"/>
                  <a:gd name="T41" fmla="*/ 0 h 18"/>
                  <a:gd name="T42" fmla="*/ 4 w 24"/>
                  <a:gd name="T43" fmla="*/ 0 h 18"/>
                  <a:gd name="T44" fmla="*/ 4 w 24"/>
                  <a:gd name="T45" fmla="*/ 0 h 18"/>
                  <a:gd name="T46" fmla="*/ 4 w 24"/>
                  <a:gd name="T47" fmla="*/ 0 h 18"/>
                  <a:gd name="T48" fmla="*/ 4 w 24"/>
                  <a:gd name="T49" fmla="*/ 0 h 18"/>
                  <a:gd name="T50" fmla="*/ 5 w 24"/>
                  <a:gd name="T51" fmla="*/ 0 h 18"/>
                  <a:gd name="T52" fmla="*/ 5 w 24"/>
                  <a:gd name="T53" fmla="*/ 0 h 18"/>
                  <a:gd name="T54" fmla="*/ 5 w 24"/>
                  <a:gd name="T55" fmla="*/ 0 h 18"/>
                  <a:gd name="T56" fmla="*/ 5 w 24"/>
                  <a:gd name="T57" fmla="*/ 0 h 18"/>
                  <a:gd name="T58" fmla="*/ 5 w 24"/>
                  <a:gd name="T59" fmla="*/ 0 h 18"/>
                  <a:gd name="T60" fmla="*/ 7 w 24"/>
                  <a:gd name="T61" fmla="*/ 1 h 18"/>
                  <a:gd name="T62" fmla="*/ 7 w 24"/>
                  <a:gd name="T63" fmla="*/ 1 h 18"/>
                  <a:gd name="T64" fmla="*/ 7 w 24"/>
                  <a:gd name="T65" fmla="*/ 1 h 18"/>
                  <a:gd name="T66" fmla="*/ 8 w 24"/>
                  <a:gd name="T67" fmla="*/ 3 h 18"/>
                  <a:gd name="T68" fmla="*/ 8 w 24"/>
                  <a:gd name="T69" fmla="*/ 3 h 18"/>
                  <a:gd name="T70" fmla="*/ 10 w 24"/>
                  <a:gd name="T71" fmla="*/ 4 h 18"/>
                  <a:gd name="T72" fmla="*/ 10 w 24"/>
                  <a:gd name="T73" fmla="*/ 5 h 18"/>
                  <a:gd name="T74" fmla="*/ 12 w 24"/>
                  <a:gd name="T75" fmla="*/ 6 h 18"/>
                  <a:gd name="T76" fmla="*/ 13 w 24"/>
                  <a:gd name="T77" fmla="*/ 8 h 18"/>
                  <a:gd name="T78" fmla="*/ 15 w 24"/>
                  <a:gd name="T79" fmla="*/ 9 h 18"/>
                  <a:gd name="T80" fmla="*/ 16 w 24"/>
                  <a:gd name="T81" fmla="*/ 10 h 18"/>
                  <a:gd name="T82" fmla="*/ 18 w 24"/>
                  <a:gd name="T83" fmla="*/ 11 h 18"/>
                  <a:gd name="T84" fmla="*/ 19 w 24"/>
                  <a:gd name="T85" fmla="*/ 13 h 18"/>
                  <a:gd name="T86" fmla="*/ 21 w 24"/>
                  <a:gd name="T87" fmla="*/ 14 h 18"/>
                  <a:gd name="T88" fmla="*/ 23 w 24"/>
                  <a:gd name="T89" fmla="*/ 17 h 18"/>
                  <a:gd name="T90" fmla="*/ 24 w 24"/>
                  <a:gd name="T91" fmla="*/ 18 h 18"/>
                  <a:gd name="T92" fmla="*/ 24 w 24"/>
                  <a:gd name="T9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1" y="15"/>
                    </a:lnTo>
                    <a:lnTo>
                      <a:pt x="19" y="14"/>
                    </a:lnTo>
                    <a:lnTo>
                      <a:pt x="16" y="13"/>
                    </a:lnTo>
                    <a:lnTo>
                      <a:pt x="15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19" y="13"/>
                    </a:lnTo>
                    <a:lnTo>
                      <a:pt x="21" y="14"/>
                    </a:lnTo>
                    <a:lnTo>
                      <a:pt x="23" y="17"/>
                    </a:lnTo>
                    <a:lnTo>
                      <a:pt x="24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257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Freeform 494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Freeform 495"/>
              <p:cNvSpPr>
                <a:spLocks/>
              </p:cNvSpPr>
              <p:nvPr/>
            </p:nvSpPr>
            <p:spPr bwMode="auto">
              <a:xfrm>
                <a:off x="385763" y="2168525"/>
                <a:ext cx="571500" cy="314325"/>
              </a:xfrm>
              <a:custGeom>
                <a:avLst/>
                <a:gdLst>
                  <a:gd name="T0" fmla="*/ 352 w 360"/>
                  <a:gd name="T1" fmla="*/ 58 h 198"/>
                  <a:gd name="T2" fmla="*/ 334 w 360"/>
                  <a:gd name="T3" fmla="*/ 51 h 198"/>
                  <a:gd name="T4" fmla="*/ 334 w 360"/>
                  <a:gd name="T5" fmla="*/ 47 h 198"/>
                  <a:gd name="T6" fmla="*/ 328 w 360"/>
                  <a:gd name="T7" fmla="*/ 35 h 198"/>
                  <a:gd name="T8" fmla="*/ 311 w 360"/>
                  <a:gd name="T9" fmla="*/ 28 h 198"/>
                  <a:gd name="T10" fmla="*/ 293 w 360"/>
                  <a:gd name="T11" fmla="*/ 27 h 198"/>
                  <a:gd name="T12" fmla="*/ 287 w 360"/>
                  <a:gd name="T13" fmla="*/ 15 h 198"/>
                  <a:gd name="T14" fmla="*/ 255 w 360"/>
                  <a:gd name="T15" fmla="*/ 11 h 198"/>
                  <a:gd name="T16" fmla="*/ 247 w 360"/>
                  <a:gd name="T17" fmla="*/ 2 h 198"/>
                  <a:gd name="T18" fmla="*/ 203 w 360"/>
                  <a:gd name="T19" fmla="*/ 5 h 198"/>
                  <a:gd name="T20" fmla="*/ 189 w 360"/>
                  <a:gd name="T21" fmla="*/ 30 h 198"/>
                  <a:gd name="T22" fmla="*/ 187 w 360"/>
                  <a:gd name="T23" fmla="*/ 50 h 198"/>
                  <a:gd name="T24" fmla="*/ 171 w 360"/>
                  <a:gd name="T25" fmla="*/ 7 h 198"/>
                  <a:gd name="T26" fmla="*/ 159 w 360"/>
                  <a:gd name="T27" fmla="*/ 2 h 198"/>
                  <a:gd name="T28" fmla="*/ 121 w 360"/>
                  <a:gd name="T29" fmla="*/ 10 h 198"/>
                  <a:gd name="T30" fmla="*/ 100 w 360"/>
                  <a:gd name="T31" fmla="*/ 16 h 198"/>
                  <a:gd name="T32" fmla="*/ 79 w 360"/>
                  <a:gd name="T33" fmla="*/ 27 h 198"/>
                  <a:gd name="T34" fmla="*/ 81 w 360"/>
                  <a:gd name="T35" fmla="*/ 42 h 198"/>
                  <a:gd name="T36" fmla="*/ 67 w 360"/>
                  <a:gd name="T37" fmla="*/ 38 h 198"/>
                  <a:gd name="T38" fmla="*/ 49 w 360"/>
                  <a:gd name="T39" fmla="*/ 41 h 198"/>
                  <a:gd name="T40" fmla="*/ 33 w 360"/>
                  <a:gd name="T41" fmla="*/ 56 h 198"/>
                  <a:gd name="T42" fmla="*/ 40 w 360"/>
                  <a:gd name="T43" fmla="*/ 65 h 198"/>
                  <a:gd name="T44" fmla="*/ 29 w 360"/>
                  <a:gd name="T45" fmla="*/ 71 h 198"/>
                  <a:gd name="T46" fmla="*/ 0 w 360"/>
                  <a:gd name="T47" fmla="*/ 97 h 198"/>
                  <a:gd name="T48" fmla="*/ 5 w 360"/>
                  <a:gd name="T49" fmla="*/ 107 h 198"/>
                  <a:gd name="T50" fmla="*/ 8 w 360"/>
                  <a:gd name="T51" fmla="*/ 120 h 198"/>
                  <a:gd name="T52" fmla="*/ 5 w 360"/>
                  <a:gd name="T53" fmla="*/ 130 h 198"/>
                  <a:gd name="T54" fmla="*/ 19 w 360"/>
                  <a:gd name="T55" fmla="*/ 139 h 198"/>
                  <a:gd name="T56" fmla="*/ 26 w 360"/>
                  <a:gd name="T57" fmla="*/ 150 h 198"/>
                  <a:gd name="T58" fmla="*/ 43 w 360"/>
                  <a:gd name="T59" fmla="*/ 150 h 198"/>
                  <a:gd name="T60" fmla="*/ 57 w 360"/>
                  <a:gd name="T61" fmla="*/ 148 h 198"/>
                  <a:gd name="T62" fmla="*/ 46 w 360"/>
                  <a:gd name="T63" fmla="*/ 167 h 198"/>
                  <a:gd name="T64" fmla="*/ 59 w 360"/>
                  <a:gd name="T65" fmla="*/ 179 h 198"/>
                  <a:gd name="T66" fmla="*/ 73 w 360"/>
                  <a:gd name="T67" fmla="*/ 186 h 198"/>
                  <a:gd name="T68" fmla="*/ 106 w 360"/>
                  <a:gd name="T69" fmla="*/ 182 h 198"/>
                  <a:gd name="T70" fmla="*/ 124 w 360"/>
                  <a:gd name="T71" fmla="*/ 166 h 198"/>
                  <a:gd name="T72" fmla="*/ 127 w 360"/>
                  <a:gd name="T73" fmla="*/ 188 h 198"/>
                  <a:gd name="T74" fmla="*/ 147 w 360"/>
                  <a:gd name="T75" fmla="*/ 198 h 198"/>
                  <a:gd name="T76" fmla="*/ 178 w 360"/>
                  <a:gd name="T77" fmla="*/ 191 h 198"/>
                  <a:gd name="T78" fmla="*/ 184 w 360"/>
                  <a:gd name="T79" fmla="*/ 170 h 198"/>
                  <a:gd name="T80" fmla="*/ 212 w 360"/>
                  <a:gd name="T81" fmla="*/ 188 h 198"/>
                  <a:gd name="T82" fmla="*/ 233 w 360"/>
                  <a:gd name="T83" fmla="*/ 191 h 198"/>
                  <a:gd name="T84" fmla="*/ 263 w 360"/>
                  <a:gd name="T85" fmla="*/ 177 h 198"/>
                  <a:gd name="T86" fmla="*/ 268 w 360"/>
                  <a:gd name="T87" fmla="*/ 173 h 198"/>
                  <a:gd name="T88" fmla="*/ 293 w 360"/>
                  <a:gd name="T89" fmla="*/ 165 h 198"/>
                  <a:gd name="T90" fmla="*/ 311 w 360"/>
                  <a:gd name="T91" fmla="*/ 148 h 198"/>
                  <a:gd name="T92" fmla="*/ 311 w 360"/>
                  <a:gd name="T93" fmla="*/ 145 h 198"/>
                  <a:gd name="T94" fmla="*/ 334 w 360"/>
                  <a:gd name="T95" fmla="*/ 139 h 198"/>
                  <a:gd name="T96" fmla="*/ 347 w 360"/>
                  <a:gd name="T97" fmla="*/ 117 h 198"/>
                  <a:gd name="T98" fmla="*/ 347 w 360"/>
                  <a:gd name="T99" fmla="*/ 106 h 198"/>
                  <a:gd name="T100" fmla="*/ 328 w 360"/>
                  <a:gd name="T101" fmla="*/ 97 h 198"/>
                  <a:gd name="T102" fmla="*/ 356 w 360"/>
                  <a:gd name="T103" fmla="*/ 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0" h="198">
                    <a:moveTo>
                      <a:pt x="360" y="85"/>
                    </a:moveTo>
                    <a:lnTo>
                      <a:pt x="360" y="85"/>
                    </a:lnTo>
                    <a:lnTo>
                      <a:pt x="358" y="79"/>
                    </a:lnTo>
                    <a:lnTo>
                      <a:pt x="356" y="69"/>
                    </a:lnTo>
                    <a:lnTo>
                      <a:pt x="352" y="58"/>
                    </a:lnTo>
                    <a:lnTo>
                      <a:pt x="349" y="55"/>
                    </a:lnTo>
                    <a:lnTo>
                      <a:pt x="345" y="52"/>
                    </a:lnTo>
                    <a:lnTo>
                      <a:pt x="345" y="52"/>
                    </a:lnTo>
                    <a:lnTo>
                      <a:pt x="339" y="51"/>
                    </a:lnTo>
                    <a:lnTo>
                      <a:pt x="334" y="51"/>
                    </a:lnTo>
                    <a:lnTo>
                      <a:pt x="334" y="51"/>
                    </a:lnTo>
                    <a:lnTo>
                      <a:pt x="333" y="51"/>
                    </a:lnTo>
                    <a:lnTo>
                      <a:pt x="333" y="51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3" y="43"/>
                    </a:lnTo>
                    <a:lnTo>
                      <a:pt x="331" y="39"/>
                    </a:lnTo>
                    <a:lnTo>
                      <a:pt x="328" y="35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0" y="30"/>
                    </a:lnTo>
                    <a:lnTo>
                      <a:pt x="315" y="29"/>
                    </a:lnTo>
                    <a:lnTo>
                      <a:pt x="311" y="28"/>
                    </a:lnTo>
                    <a:lnTo>
                      <a:pt x="306" y="29"/>
                    </a:lnTo>
                    <a:lnTo>
                      <a:pt x="306" y="29"/>
                    </a:lnTo>
                    <a:lnTo>
                      <a:pt x="292" y="33"/>
                    </a:lnTo>
                    <a:lnTo>
                      <a:pt x="292" y="33"/>
                    </a:lnTo>
                    <a:lnTo>
                      <a:pt x="293" y="27"/>
                    </a:lnTo>
                    <a:lnTo>
                      <a:pt x="293" y="27"/>
                    </a:lnTo>
                    <a:lnTo>
                      <a:pt x="292" y="23"/>
                    </a:lnTo>
                    <a:lnTo>
                      <a:pt x="292" y="23"/>
                    </a:lnTo>
                    <a:lnTo>
                      <a:pt x="290" y="18"/>
                    </a:lnTo>
                    <a:lnTo>
                      <a:pt x="287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69" y="10"/>
                    </a:lnTo>
                    <a:lnTo>
                      <a:pt x="263" y="10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4" y="6"/>
                    </a:lnTo>
                    <a:lnTo>
                      <a:pt x="250" y="5"/>
                    </a:lnTo>
                    <a:lnTo>
                      <a:pt x="247" y="2"/>
                    </a:lnTo>
                    <a:lnTo>
                      <a:pt x="247" y="2"/>
                    </a:lnTo>
                    <a:lnTo>
                      <a:pt x="235" y="0"/>
                    </a:lnTo>
                    <a:lnTo>
                      <a:pt x="222" y="0"/>
                    </a:lnTo>
                    <a:lnTo>
                      <a:pt x="212" y="1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98" y="7"/>
                    </a:lnTo>
                    <a:lnTo>
                      <a:pt x="193" y="14"/>
                    </a:lnTo>
                    <a:lnTo>
                      <a:pt x="190" y="20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89" y="32"/>
                    </a:lnTo>
                    <a:lnTo>
                      <a:pt x="189" y="32"/>
                    </a:lnTo>
                    <a:lnTo>
                      <a:pt x="189" y="42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79" y="27"/>
                    </a:lnTo>
                    <a:lnTo>
                      <a:pt x="179" y="27"/>
                    </a:lnTo>
                    <a:lnTo>
                      <a:pt x="178" y="18"/>
                    </a:lnTo>
                    <a:lnTo>
                      <a:pt x="174" y="10"/>
                    </a:lnTo>
                    <a:lnTo>
                      <a:pt x="171" y="7"/>
                    </a:lnTo>
                    <a:lnTo>
                      <a:pt x="168" y="5"/>
                    </a:lnTo>
                    <a:lnTo>
                      <a:pt x="165" y="2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43" y="2"/>
                    </a:lnTo>
                    <a:lnTo>
                      <a:pt x="132" y="4"/>
                    </a:lnTo>
                    <a:lnTo>
                      <a:pt x="124" y="6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09" y="16"/>
                    </a:lnTo>
                    <a:lnTo>
                      <a:pt x="100" y="16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9" y="27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8" y="37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6" y="41"/>
                    </a:lnTo>
                    <a:lnTo>
                      <a:pt x="67" y="38"/>
                    </a:lnTo>
                    <a:lnTo>
                      <a:pt x="59" y="37"/>
                    </a:lnTo>
                    <a:lnTo>
                      <a:pt x="56" y="38"/>
                    </a:lnTo>
                    <a:lnTo>
                      <a:pt x="51" y="39"/>
                    </a:lnTo>
                    <a:lnTo>
                      <a:pt x="51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38" y="47"/>
                    </a:lnTo>
                    <a:lnTo>
                      <a:pt x="35" y="51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3" y="60"/>
                    </a:lnTo>
                    <a:lnTo>
                      <a:pt x="37" y="62"/>
                    </a:lnTo>
                    <a:lnTo>
                      <a:pt x="40" y="65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3" y="67"/>
                    </a:lnTo>
                    <a:lnTo>
                      <a:pt x="43" y="67"/>
                    </a:lnTo>
                    <a:lnTo>
                      <a:pt x="29" y="71"/>
                    </a:lnTo>
                    <a:lnTo>
                      <a:pt x="14" y="78"/>
                    </a:lnTo>
                    <a:lnTo>
                      <a:pt x="10" y="83"/>
                    </a:lnTo>
                    <a:lnTo>
                      <a:pt x="5" y="87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2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11" y="110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8" y="120"/>
                    </a:lnTo>
                    <a:lnTo>
                      <a:pt x="5" y="124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8" y="134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19" y="139"/>
                    </a:lnTo>
                    <a:lnTo>
                      <a:pt x="19" y="139"/>
                    </a:lnTo>
                    <a:lnTo>
                      <a:pt x="19" y="140"/>
                    </a:lnTo>
                    <a:lnTo>
                      <a:pt x="19" y="143"/>
                    </a:lnTo>
                    <a:lnTo>
                      <a:pt x="19" y="143"/>
                    </a:lnTo>
                    <a:lnTo>
                      <a:pt x="22" y="148"/>
                    </a:lnTo>
                    <a:lnTo>
                      <a:pt x="26" y="150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3" y="153"/>
                    </a:lnTo>
                    <a:lnTo>
                      <a:pt x="38" y="152"/>
                    </a:lnTo>
                    <a:lnTo>
                      <a:pt x="43" y="150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57" y="148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48" y="161"/>
                    </a:lnTo>
                    <a:lnTo>
                      <a:pt x="46" y="167"/>
                    </a:lnTo>
                    <a:lnTo>
                      <a:pt x="46" y="167"/>
                    </a:lnTo>
                    <a:lnTo>
                      <a:pt x="48" y="172"/>
                    </a:lnTo>
                    <a:lnTo>
                      <a:pt x="48" y="172"/>
                    </a:lnTo>
                    <a:lnTo>
                      <a:pt x="49" y="175"/>
                    </a:lnTo>
                    <a:lnTo>
                      <a:pt x="52" y="176"/>
                    </a:lnTo>
                    <a:lnTo>
                      <a:pt x="59" y="179"/>
                    </a:lnTo>
                    <a:lnTo>
                      <a:pt x="59" y="179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8" y="184"/>
                    </a:lnTo>
                    <a:lnTo>
                      <a:pt x="73" y="186"/>
                    </a:lnTo>
                    <a:lnTo>
                      <a:pt x="79" y="188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8" y="185"/>
                    </a:lnTo>
                    <a:lnTo>
                      <a:pt x="106" y="182"/>
                    </a:lnTo>
                    <a:lnTo>
                      <a:pt x="114" y="176"/>
                    </a:lnTo>
                    <a:lnTo>
                      <a:pt x="121" y="168"/>
                    </a:lnTo>
                    <a:lnTo>
                      <a:pt x="121" y="168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4" y="175"/>
                    </a:lnTo>
                    <a:lnTo>
                      <a:pt x="125" y="181"/>
                    </a:lnTo>
                    <a:lnTo>
                      <a:pt x="127" y="188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6" y="195"/>
                    </a:lnTo>
                    <a:lnTo>
                      <a:pt x="141" y="198"/>
                    </a:lnTo>
                    <a:lnTo>
                      <a:pt x="147" y="198"/>
                    </a:lnTo>
                    <a:lnTo>
                      <a:pt x="154" y="198"/>
                    </a:lnTo>
                    <a:lnTo>
                      <a:pt x="154" y="198"/>
                    </a:lnTo>
                    <a:lnTo>
                      <a:pt x="166" y="196"/>
                    </a:lnTo>
                    <a:lnTo>
                      <a:pt x="174" y="193"/>
                    </a:lnTo>
                    <a:lnTo>
                      <a:pt x="178" y="191"/>
                    </a:lnTo>
                    <a:lnTo>
                      <a:pt x="179" y="189"/>
                    </a:lnTo>
                    <a:lnTo>
                      <a:pt x="182" y="181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0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95" y="172"/>
                    </a:lnTo>
                    <a:lnTo>
                      <a:pt x="206" y="182"/>
                    </a:lnTo>
                    <a:lnTo>
                      <a:pt x="212" y="188"/>
                    </a:lnTo>
                    <a:lnTo>
                      <a:pt x="217" y="190"/>
                    </a:lnTo>
                    <a:lnTo>
                      <a:pt x="225" y="193"/>
                    </a:lnTo>
                    <a:lnTo>
                      <a:pt x="231" y="193"/>
                    </a:lnTo>
                    <a:lnTo>
                      <a:pt x="233" y="191"/>
                    </a:lnTo>
                    <a:lnTo>
                      <a:pt x="233" y="191"/>
                    </a:lnTo>
                    <a:lnTo>
                      <a:pt x="244" y="190"/>
                    </a:lnTo>
                    <a:lnTo>
                      <a:pt x="254" y="188"/>
                    </a:lnTo>
                    <a:lnTo>
                      <a:pt x="260" y="184"/>
                    </a:lnTo>
                    <a:lnTo>
                      <a:pt x="263" y="177"/>
                    </a:lnTo>
                    <a:lnTo>
                      <a:pt x="263" y="177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74" y="173"/>
                    </a:lnTo>
                    <a:lnTo>
                      <a:pt x="280" y="171"/>
                    </a:lnTo>
                    <a:lnTo>
                      <a:pt x="287" y="168"/>
                    </a:lnTo>
                    <a:lnTo>
                      <a:pt x="293" y="165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307" y="156"/>
                    </a:lnTo>
                    <a:lnTo>
                      <a:pt x="311" y="152"/>
                    </a:lnTo>
                    <a:lnTo>
                      <a:pt x="311" y="148"/>
                    </a:lnTo>
                    <a:lnTo>
                      <a:pt x="311" y="148"/>
                    </a:lnTo>
                    <a:lnTo>
                      <a:pt x="311" y="147"/>
                    </a:lnTo>
                    <a:lnTo>
                      <a:pt x="311" y="147"/>
                    </a:lnTo>
                    <a:lnTo>
                      <a:pt x="311" y="145"/>
                    </a:lnTo>
                    <a:lnTo>
                      <a:pt x="311" y="145"/>
                    </a:lnTo>
                    <a:lnTo>
                      <a:pt x="318" y="145"/>
                    </a:lnTo>
                    <a:lnTo>
                      <a:pt x="323" y="145"/>
                    </a:lnTo>
                    <a:lnTo>
                      <a:pt x="326" y="143"/>
                    </a:lnTo>
                    <a:lnTo>
                      <a:pt x="326" y="143"/>
                    </a:lnTo>
                    <a:lnTo>
                      <a:pt x="334" y="139"/>
                    </a:lnTo>
                    <a:lnTo>
                      <a:pt x="339" y="134"/>
                    </a:lnTo>
                    <a:lnTo>
                      <a:pt x="342" y="129"/>
                    </a:lnTo>
                    <a:lnTo>
                      <a:pt x="345" y="122"/>
                    </a:lnTo>
                    <a:lnTo>
                      <a:pt x="345" y="122"/>
                    </a:lnTo>
                    <a:lnTo>
                      <a:pt x="347" y="117"/>
                    </a:lnTo>
                    <a:lnTo>
                      <a:pt x="347" y="117"/>
                    </a:lnTo>
                    <a:lnTo>
                      <a:pt x="349" y="111"/>
                    </a:lnTo>
                    <a:lnTo>
                      <a:pt x="349" y="111"/>
                    </a:lnTo>
                    <a:lnTo>
                      <a:pt x="349" y="108"/>
                    </a:lnTo>
                    <a:lnTo>
                      <a:pt x="347" y="106"/>
                    </a:lnTo>
                    <a:lnTo>
                      <a:pt x="344" y="103"/>
                    </a:lnTo>
                    <a:lnTo>
                      <a:pt x="339" y="101"/>
                    </a:lnTo>
                    <a:lnTo>
                      <a:pt x="339" y="101"/>
                    </a:lnTo>
                    <a:lnTo>
                      <a:pt x="328" y="97"/>
                    </a:lnTo>
                    <a:lnTo>
                      <a:pt x="328" y="97"/>
                    </a:lnTo>
                    <a:lnTo>
                      <a:pt x="333" y="97"/>
                    </a:lnTo>
                    <a:lnTo>
                      <a:pt x="333" y="97"/>
                    </a:lnTo>
                    <a:lnTo>
                      <a:pt x="344" y="97"/>
                    </a:lnTo>
                    <a:lnTo>
                      <a:pt x="352" y="94"/>
                    </a:lnTo>
                    <a:lnTo>
                      <a:pt x="356" y="92"/>
                    </a:lnTo>
                    <a:lnTo>
                      <a:pt x="358" y="89"/>
                    </a:lnTo>
                    <a:lnTo>
                      <a:pt x="360" y="88"/>
                    </a:lnTo>
                    <a:lnTo>
                      <a:pt x="360" y="85"/>
                    </a:lnTo>
                    <a:close/>
                  </a:path>
                </a:pathLst>
              </a:custGeom>
              <a:solidFill>
                <a:srgbClr val="157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Freeform 496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Freeform 497"/>
              <p:cNvSpPr>
                <a:spLocks/>
              </p:cNvSpPr>
              <p:nvPr/>
            </p:nvSpPr>
            <p:spPr bwMode="auto">
              <a:xfrm>
                <a:off x="496888" y="2230438"/>
                <a:ext cx="349250" cy="176213"/>
              </a:xfrm>
              <a:custGeom>
                <a:avLst/>
                <a:gdLst>
                  <a:gd name="T0" fmla="*/ 101 w 220"/>
                  <a:gd name="T1" fmla="*/ 22 h 111"/>
                  <a:gd name="T2" fmla="*/ 90 w 220"/>
                  <a:gd name="T3" fmla="*/ 18 h 111"/>
                  <a:gd name="T4" fmla="*/ 82 w 220"/>
                  <a:gd name="T5" fmla="*/ 28 h 111"/>
                  <a:gd name="T6" fmla="*/ 68 w 220"/>
                  <a:gd name="T7" fmla="*/ 17 h 111"/>
                  <a:gd name="T8" fmla="*/ 68 w 220"/>
                  <a:gd name="T9" fmla="*/ 34 h 111"/>
                  <a:gd name="T10" fmla="*/ 47 w 220"/>
                  <a:gd name="T11" fmla="*/ 21 h 111"/>
                  <a:gd name="T12" fmla="*/ 63 w 220"/>
                  <a:gd name="T13" fmla="*/ 39 h 111"/>
                  <a:gd name="T14" fmla="*/ 57 w 220"/>
                  <a:gd name="T15" fmla="*/ 42 h 111"/>
                  <a:gd name="T16" fmla="*/ 54 w 220"/>
                  <a:gd name="T17" fmla="*/ 42 h 111"/>
                  <a:gd name="T18" fmla="*/ 51 w 220"/>
                  <a:gd name="T19" fmla="*/ 48 h 111"/>
                  <a:gd name="T20" fmla="*/ 30 w 220"/>
                  <a:gd name="T21" fmla="*/ 49 h 111"/>
                  <a:gd name="T22" fmla="*/ 1 w 220"/>
                  <a:gd name="T23" fmla="*/ 51 h 111"/>
                  <a:gd name="T24" fmla="*/ 25 w 220"/>
                  <a:gd name="T25" fmla="*/ 54 h 111"/>
                  <a:gd name="T26" fmla="*/ 30 w 220"/>
                  <a:gd name="T27" fmla="*/ 60 h 111"/>
                  <a:gd name="T28" fmla="*/ 30 w 220"/>
                  <a:gd name="T29" fmla="*/ 65 h 111"/>
                  <a:gd name="T30" fmla="*/ 13 w 220"/>
                  <a:gd name="T31" fmla="*/ 80 h 111"/>
                  <a:gd name="T32" fmla="*/ 43 w 220"/>
                  <a:gd name="T33" fmla="*/ 72 h 111"/>
                  <a:gd name="T34" fmla="*/ 49 w 220"/>
                  <a:gd name="T35" fmla="*/ 73 h 111"/>
                  <a:gd name="T36" fmla="*/ 41 w 220"/>
                  <a:gd name="T37" fmla="*/ 81 h 111"/>
                  <a:gd name="T38" fmla="*/ 54 w 220"/>
                  <a:gd name="T39" fmla="*/ 77 h 111"/>
                  <a:gd name="T40" fmla="*/ 30 w 220"/>
                  <a:gd name="T41" fmla="*/ 105 h 111"/>
                  <a:gd name="T42" fmla="*/ 54 w 220"/>
                  <a:gd name="T43" fmla="*/ 92 h 111"/>
                  <a:gd name="T44" fmla="*/ 60 w 220"/>
                  <a:gd name="T45" fmla="*/ 96 h 111"/>
                  <a:gd name="T46" fmla="*/ 74 w 220"/>
                  <a:gd name="T47" fmla="*/ 91 h 111"/>
                  <a:gd name="T48" fmla="*/ 81 w 220"/>
                  <a:gd name="T49" fmla="*/ 86 h 111"/>
                  <a:gd name="T50" fmla="*/ 76 w 220"/>
                  <a:gd name="T51" fmla="*/ 101 h 111"/>
                  <a:gd name="T52" fmla="*/ 77 w 220"/>
                  <a:gd name="T53" fmla="*/ 110 h 111"/>
                  <a:gd name="T54" fmla="*/ 93 w 220"/>
                  <a:gd name="T55" fmla="*/ 97 h 111"/>
                  <a:gd name="T56" fmla="*/ 96 w 220"/>
                  <a:gd name="T57" fmla="*/ 106 h 111"/>
                  <a:gd name="T58" fmla="*/ 103 w 220"/>
                  <a:gd name="T59" fmla="*/ 88 h 111"/>
                  <a:gd name="T60" fmla="*/ 109 w 220"/>
                  <a:gd name="T61" fmla="*/ 88 h 111"/>
                  <a:gd name="T62" fmla="*/ 120 w 220"/>
                  <a:gd name="T63" fmla="*/ 103 h 111"/>
                  <a:gd name="T64" fmla="*/ 117 w 220"/>
                  <a:gd name="T65" fmla="*/ 92 h 111"/>
                  <a:gd name="T66" fmla="*/ 138 w 220"/>
                  <a:gd name="T67" fmla="*/ 99 h 111"/>
                  <a:gd name="T68" fmla="*/ 141 w 220"/>
                  <a:gd name="T69" fmla="*/ 95 h 111"/>
                  <a:gd name="T70" fmla="*/ 138 w 220"/>
                  <a:gd name="T71" fmla="*/ 86 h 111"/>
                  <a:gd name="T72" fmla="*/ 131 w 220"/>
                  <a:gd name="T73" fmla="*/ 80 h 111"/>
                  <a:gd name="T74" fmla="*/ 138 w 220"/>
                  <a:gd name="T75" fmla="*/ 74 h 111"/>
                  <a:gd name="T76" fmla="*/ 157 w 220"/>
                  <a:gd name="T77" fmla="*/ 90 h 111"/>
                  <a:gd name="T78" fmla="*/ 155 w 220"/>
                  <a:gd name="T79" fmla="*/ 76 h 111"/>
                  <a:gd name="T80" fmla="*/ 180 w 220"/>
                  <a:gd name="T81" fmla="*/ 88 h 111"/>
                  <a:gd name="T82" fmla="*/ 190 w 220"/>
                  <a:gd name="T83" fmla="*/ 83 h 111"/>
                  <a:gd name="T84" fmla="*/ 191 w 220"/>
                  <a:gd name="T85" fmla="*/ 74 h 111"/>
                  <a:gd name="T86" fmla="*/ 190 w 220"/>
                  <a:gd name="T87" fmla="*/ 67 h 111"/>
                  <a:gd name="T88" fmla="*/ 206 w 220"/>
                  <a:gd name="T89" fmla="*/ 60 h 111"/>
                  <a:gd name="T90" fmla="*/ 196 w 220"/>
                  <a:gd name="T91" fmla="*/ 54 h 111"/>
                  <a:gd name="T92" fmla="*/ 190 w 220"/>
                  <a:gd name="T93" fmla="*/ 53 h 111"/>
                  <a:gd name="T94" fmla="*/ 209 w 220"/>
                  <a:gd name="T95" fmla="*/ 50 h 111"/>
                  <a:gd name="T96" fmla="*/ 182 w 220"/>
                  <a:gd name="T97" fmla="*/ 48 h 111"/>
                  <a:gd name="T98" fmla="*/ 195 w 220"/>
                  <a:gd name="T99" fmla="*/ 39 h 111"/>
                  <a:gd name="T100" fmla="*/ 184 w 220"/>
                  <a:gd name="T101" fmla="*/ 36 h 111"/>
                  <a:gd name="T102" fmla="*/ 212 w 220"/>
                  <a:gd name="T103" fmla="*/ 21 h 111"/>
                  <a:gd name="T104" fmla="*/ 190 w 220"/>
                  <a:gd name="T105" fmla="*/ 22 h 111"/>
                  <a:gd name="T106" fmla="*/ 191 w 220"/>
                  <a:gd name="T107" fmla="*/ 13 h 111"/>
                  <a:gd name="T108" fmla="*/ 182 w 220"/>
                  <a:gd name="T109" fmla="*/ 16 h 111"/>
                  <a:gd name="T110" fmla="*/ 155 w 220"/>
                  <a:gd name="T111" fmla="*/ 28 h 111"/>
                  <a:gd name="T112" fmla="*/ 150 w 220"/>
                  <a:gd name="T113" fmla="*/ 19 h 111"/>
                  <a:gd name="T114" fmla="*/ 142 w 220"/>
                  <a:gd name="T115" fmla="*/ 5 h 111"/>
                  <a:gd name="T116" fmla="*/ 134 w 220"/>
                  <a:gd name="T117" fmla="*/ 3 h 111"/>
                  <a:gd name="T118" fmla="*/ 117 w 220"/>
                  <a:gd name="T119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0" h="111">
                    <a:moveTo>
                      <a:pt x="112" y="16"/>
                    </a:moveTo>
                    <a:lnTo>
                      <a:pt x="112" y="16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8" y="21"/>
                    </a:lnTo>
                    <a:lnTo>
                      <a:pt x="95" y="18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9" y="27"/>
                    </a:lnTo>
                    <a:lnTo>
                      <a:pt x="87" y="30"/>
                    </a:lnTo>
                    <a:lnTo>
                      <a:pt x="85" y="28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76" y="23"/>
                    </a:lnTo>
                    <a:lnTo>
                      <a:pt x="71" y="18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31"/>
                    </a:lnTo>
                    <a:lnTo>
                      <a:pt x="70" y="32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54" y="26"/>
                    </a:lnTo>
                    <a:lnTo>
                      <a:pt x="47" y="21"/>
                    </a:lnTo>
                    <a:lnTo>
                      <a:pt x="44" y="18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60" y="35"/>
                    </a:lnTo>
                    <a:lnTo>
                      <a:pt x="63" y="39"/>
                    </a:lnTo>
                    <a:lnTo>
                      <a:pt x="65" y="40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2" y="41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63" y="48"/>
                    </a:lnTo>
                    <a:lnTo>
                      <a:pt x="63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46" y="41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30" y="49"/>
                    </a:lnTo>
                    <a:lnTo>
                      <a:pt x="13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9" y="53"/>
                    </a:lnTo>
                    <a:lnTo>
                      <a:pt x="24" y="53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7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3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13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24" y="76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1" y="71"/>
                    </a:lnTo>
                    <a:lnTo>
                      <a:pt x="43" y="72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7" y="80"/>
                    </a:lnTo>
                    <a:lnTo>
                      <a:pt x="52" y="77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43" y="92"/>
                    </a:lnTo>
                    <a:lnTo>
                      <a:pt x="35" y="100"/>
                    </a:lnTo>
                    <a:lnTo>
                      <a:pt x="30" y="105"/>
                    </a:lnTo>
                    <a:lnTo>
                      <a:pt x="32" y="105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46" y="97"/>
                    </a:lnTo>
                    <a:lnTo>
                      <a:pt x="54" y="92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91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2" y="97"/>
                    </a:lnTo>
                    <a:lnTo>
                      <a:pt x="65" y="96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4" y="91"/>
                    </a:lnTo>
                    <a:lnTo>
                      <a:pt x="74" y="91"/>
                    </a:lnTo>
                    <a:lnTo>
                      <a:pt x="79" y="86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6" y="101"/>
                    </a:lnTo>
                    <a:lnTo>
                      <a:pt x="74" y="108"/>
                    </a:lnTo>
                    <a:lnTo>
                      <a:pt x="73" y="111"/>
                    </a:lnTo>
                    <a:lnTo>
                      <a:pt x="74" y="111"/>
                    </a:lnTo>
                    <a:lnTo>
                      <a:pt x="77" y="110"/>
                    </a:lnTo>
                    <a:lnTo>
                      <a:pt x="77" y="110"/>
                    </a:lnTo>
                    <a:lnTo>
                      <a:pt x="84" y="104"/>
                    </a:lnTo>
                    <a:lnTo>
                      <a:pt x="89" y="99"/>
                    </a:lnTo>
                    <a:lnTo>
                      <a:pt x="92" y="95"/>
                    </a:lnTo>
                    <a:lnTo>
                      <a:pt x="93" y="95"/>
                    </a:lnTo>
                    <a:lnTo>
                      <a:pt x="93" y="97"/>
                    </a:lnTo>
                    <a:lnTo>
                      <a:pt x="93" y="97"/>
                    </a:lnTo>
                    <a:lnTo>
                      <a:pt x="95" y="103"/>
                    </a:lnTo>
                    <a:lnTo>
                      <a:pt x="95" y="108"/>
                    </a:lnTo>
                    <a:lnTo>
                      <a:pt x="95" y="109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0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3" y="88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09" y="88"/>
                    </a:lnTo>
                    <a:lnTo>
                      <a:pt x="109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7" y="101"/>
                    </a:lnTo>
                    <a:lnTo>
                      <a:pt x="119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97"/>
                    </a:lnTo>
                    <a:lnTo>
                      <a:pt x="119" y="94"/>
                    </a:lnTo>
                    <a:lnTo>
                      <a:pt x="117" y="92"/>
                    </a:lnTo>
                    <a:lnTo>
                      <a:pt x="119" y="91"/>
                    </a:lnTo>
                    <a:lnTo>
                      <a:pt x="120" y="91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38" y="99"/>
                    </a:lnTo>
                    <a:lnTo>
                      <a:pt x="141" y="100"/>
                    </a:lnTo>
                    <a:lnTo>
                      <a:pt x="142" y="100"/>
                    </a:lnTo>
                    <a:lnTo>
                      <a:pt x="142" y="99"/>
                    </a:lnTo>
                    <a:lnTo>
                      <a:pt x="142" y="99"/>
                    </a:lnTo>
                    <a:lnTo>
                      <a:pt x="141" y="95"/>
                    </a:lnTo>
                    <a:lnTo>
                      <a:pt x="136" y="90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34" y="81"/>
                    </a:lnTo>
                    <a:lnTo>
                      <a:pt x="134" y="81"/>
                    </a:lnTo>
                    <a:lnTo>
                      <a:pt x="131" y="80"/>
                    </a:lnTo>
                    <a:lnTo>
                      <a:pt x="128" y="77"/>
                    </a:lnTo>
                    <a:lnTo>
                      <a:pt x="128" y="77"/>
                    </a:lnTo>
                    <a:lnTo>
                      <a:pt x="131" y="76"/>
                    </a:lnTo>
                    <a:lnTo>
                      <a:pt x="131" y="76"/>
                    </a:lnTo>
                    <a:lnTo>
                      <a:pt x="138" y="74"/>
                    </a:lnTo>
                    <a:lnTo>
                      <a:pt x="141" y="74"/>
                    </a:lnTo>
                    <a:lnTo>
                      <a:pt x="142" y="77"/>
                    </a:lnTo>
                    <a:lnTo>
                      <a:pt x="142" y="77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52" y="80"/>
                    </a:lnTo>
                    <a:lnTo>
                      <a:pt x="152" y="76"/>
                    </a:lnTo>
                    <a:lnTo>
                      <a:pt x="153" y="74"/>
                    </a:lnTo>
                    <a:lnTo>
                      <a:pt x="155" y="76"/>
                    </a:lnTo>
                    <a:lnTo>
                      <a:pt x="155" y="76"/>
                    </a:lnTo>
                    <a:lnTo>
                      <a:pt x="163" y="78"/>
                    </a:lnTo>
                    <a:lnTo>
                      <a:pt x="169" y="82"/>
                    </a:lnTo>
                    <a:lnTo>
                      <a:pt x="179" y="87"/>
                    </a:lnTo>
                    <a:lnTo>
                      <a:pt x="179" y="87"/>
                    </a:lnTo>
                    <a:lnTo>
                      <a:pt x="180" y="88"/>
                    </a:lnTo>
                    <a:lnTo>
                      <a:pt x="182" y="87"/>
                    </a:lnTo>
                    <a:lnTo>
                      <a:pt x="184" y="86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90" y="83"/>
                    </a:lnTo>
                    <a:lnTo>
                      <a:pt x="195" y="83"/>
                    </a:lnTo>
                    <a:lnTo>
                      <a:pt x="195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1" y="74"/>
                    </a:lnTo>
                    <a:lnTo>
                      <a:pt x="187" y="71"/>
                    </a:lnTo>
                    <a:lnTo>
                      <a:pt x="185" y="69"/>
                    </a:lnTo>
                    <a:lnTo>
                      <a:pt x="185" y="68"/>
                    </a:lnTo>
                    <a:lnTo>
                      <a:pt x="187" y="67"/>
                    </a:lnTo>
                    <a:lnTo>
                      <a:pt x="190" y="67"/>
                    </a:lnTo>
                    <a:lnTo>
                      <a:pt x="190" y="67"/>
                    </a:lnTo>
                    <a:lnTo>
                      <a:pt x="206" y="64"/>
                    </a:lnTo>
                    <a:lnTo>
                      <a:pt x="209" y="64"/>
                    </a:lnTo>
                    <a:lnTo>
                      <a:pt x="209" y="63"/>
                    </a:lnTo>
                    <a:lnTo>
                      <a:pt x="206" y="60"/>
                    </a:lnTo>
                    <a:lnTo>
                      <a:pt x="206" y="60"/>
                    </a:lnTo>
                    <a:lnTo>
                      <a:pt x="199" y="58"/>
                    </a:lnTo>
                    <a:lnTo>
                      <a:pt x="193" y="57"/>
                    </a:lnTo>
                    <a:lnTo>
                      <a:pt x="191" y="55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0" y="53"/>
                    </a:lnTo>
                    <a:lnTo>
                      <a:pt x="190" y="53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49"/>
                    </a:lnTo>
                    <a:lnTo>
                      <a:pt x="203" y="48"/>
                    </a:lnTo>
                    <a:lnTo>
                      <a:pt x="203" y="48"/>
                    </a:lnTo>
                    <a:lnTo>
                      <a:pt x="184" y="48"/>
                    </a:lnTo>
                    <a:lnTo>
                      <a:pt x="182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95" y="39"/>
                    </a:lnTo>
                    <a:lnTo>
                      <a:pt x="203" y="36"/>
                    </a:lnTo>
                    <a:lnTo>
                      <a:pt x="206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184" y="36"/>
                    </a:lnTo>
                    <a:lnTo>
                      <a:pt x="180" y="36"/>
                    </a:lnTo>
                    <a:lnTo>
                      <a:pt x="180" y="35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212" y="21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190" y="22"/>
                    </a:lnTo>
                    <a:lnTo>
                      <a:pt x="190" y="22"/>
                    </a:lnTo>
                    <a:lnTo>
                      <a:pt x="191" y="18"/>
                    </a:lnTo>
                    <a:lnTo>
                      <a:pt x="193" y="16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88" y="13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61" y="28"/>
                    </a:lnTo>
                    <a:lnTo>
                      <a:pt x="157" y="31"/>
                    </a:lnTo>
                    <a:lnTo>
                      <a:pt x="155" y="30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3" y="21"/>
                    </a:lnTo>
                    <a:lnTo>
                      <a:pt x="153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47" y="19"/>
                    </a:lnTo>
                    <a:lnTo>
                      <a:pt x="146" y="17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42" y="5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3"/>
                    </a:lnTo>
                    <a:lnTo>
                      <a:pt x="134" y="3"/>
                    </a:lnTo>
                    <a:lnTo>
                      <a:pt x="128" y="1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5BB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Freeform 498"/>
              <p:cNvSpPr>
                <a:spLocks/>
              </p:cNvSpPr>
              <p:nvPr/>
            </p:nvSpPr>
            <p:spPr bwMode="auto">
              <a:xfrm>
                <a:off x="592138" y="2279650"/>
                <a:ext cx="171450" cy="74613"/>
              </a:xfrm>
              <a:custGeom>
                <a:avLst/>
                <a:gdLst>
                  <a:gd name="T0" fmla="*/ 48 w 108"/>
                  <a:gd name="T1" fmla="*/ 3 h 47"/>
                  <a:gd name="T2" fmla="*/ 48 w 108"/>
                  <a:gd name="T3" fmla="*/ 3 h 47"/>
                  <a:gd name="T4" fmla="*/ 59 w 108"/>
                  <a:gd name="T5" fmla="*/ 1 h 47"/>
                  <a:gd name="T6" fmla="*/ 68 w 108"/>
                  <a:gd name="T7" fmla="*/ 0 h 47"/>
                  <a:gd name="T8" fmla="*/ 78 w 108"/>
                  <a:gd name="T9" fmla="*/ 0 h 47"/>
                  <a:gd name="T10" fmla="*/ 87 w 108"/>
                  <a:gd name="T11" fmla="*/ 1 h 47"/>
                  <a:gd name="T12" fmla="*/ 95 w 108"/>
                  <a:gd name="T13" fmla="*/ 4 h 47"/>
                  <a:gd name="T14" fmla="*/ 100 w 108"/>
                  <a:gd name="T15" fmla="*/ 6 h 47"/>
                  <a:gd name="T16" fmla="*/ 105 w 108"/>
                  <a:gd name="T17" fmla="*/ 10 h 47"/>
                  <a:gd name="T18" fmla="*/ 108 w 108"/>
                  <a:gd name="T19" fmla="*/ 14 h 47"/>
                  <a:gd name="T20" fmla="*/ 108 w 108"/>
                  <a:gd name="T21" fmla="*/ 14 h 47"/>
                  <a:gd name="T22" fmla="*/ 108 w 108"/>
                  <a:gd name="T23" fmla="*/ 18 h 47"/>
                  <a:gd name="T24" fmla="*/ 106 w 108"/>
                  <a:gd name="T25" fmla="*/ 23 h 47"/>
                  <a:gd name="T26" fmla="*/ 101 w 108"/>
                  <a:gd name="T27" fmla="*/ 27 h 47"/>
                  <a:gd name="T28" fmla="*/ 97 w 108"/>
                  <a:gd name="T29" fmla="*/ 32 h 47"/>
                  <a:gd name="T30" fmla="*/ 89 w 108"/>
                  <a:gd name="T31" fmla="*/ 36 h 47"/>
                  <a:gd name="T32" fmla="*/ 81 w 108"/>
                  <a:gd name="T33" fmla="*/ 40 h 47"/>
                  <a:gd name="T34" fmla="*/ 71 w 108"/>
                  <a:gd name="T35" fmla="*/ 42 h 47"/>
                  <a:gd name="T36" fmla="*/ 60 w 108"/>
                  <a:gd name="T37" fmla="*/ 45 h 47"/>
                  <a:gd name="T38" fmla="*/ 60 w 108"/>
                  <a:gd name="T39" fmla="*/ 45 h 47"/>
                  <a:gd name="T40" fmla="*/ 49 w 108"/>
                  <a:gd name="T41" fmla="*/ 47 h 47"/>
                  <a:gd name="T42" fmla="*/ 40 w 108"/>
                  <a:gd name="T43" fmla="*/ 47 h 47"/>
                  <a:gd name="T44" fmla="*/ 30 w 108"/>
                  <a:gd name="T45" fmla="*/ 47 h 47"/>
                  <a:gd name="T46" fmla="*/ 21 w 108"/>
                  <a:gd name="T47" fmla="*/ 46 h 47"/>
                  <a:gd name="T48" fmla="*/ 13 w 108"/>
                  <a:gd name="T49" fmla="*/ 45 h 47"/>
                  <a:gd name="T50" fmla="*/ 6 w 108"/>
                  <a:gd name="T51" fmla="*/ 41 h 47"/>
                  <a:gd name="T52" fmla="*/ 3 w 108"/>
                  <a:gd name="T53" fmla="*/ 38 h 47"/>
                  <a:gd name="T54" fmla="*/ 0 w 108"/>
                  <a:gd name="T55" fmla="*/ 34 h 47"/>
                  <a:gd name="T56" fmla="*/ 0 w 108"/>
                  <a:gd name="T57" fmla="*/ 34 h 47"/>
                  <a:gd name="T58" fmla="*/ 0 w 108"/>
                  <a:gd name="T59" fmla="*/ 29 h 47"/>
                  <a:gd name="T60" fmla="*/ 2 w 108"/>
                  <a:gd name="T61" fmla="*/ 26 h 47"/>
                  <a:gd name="T62" fmla="*/ 6 w 108"/>
                  <a:gd name="T63" fmla="*/ 20 h 47"/>
                  <a:gd name="T64" fmla="*/ 11 w 108"/>
                  <a:gd name="T65" fmla="*/ 17 h 47"/>
                  <a:gd name="T66" fmla="*/ 19 w 108"/>
                  <a:gd name="T67" fmla="*/ 11 h 47"/>
                  <a:gd name="T68" fmla="*/ 27 w 108"/>
                  <a:gd name="T69" fmla="*/ 8 h 47"/>
                  <a:gd name="T70" fmla="*/ 36 w 108"/>
                  <a:gd name="T71" fmla="*/ 5 h 47"/>
                  <a:gd name="T72" fmla="*/ 48 w 108"/>
                  <a:gd name="T73" fmla="*/ 3 h 47"/>
                  <a:gd name="T74" fmla="*/ 48 w 108"/>
                  <a:gd name="T75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47">
                    <a:moveTo>
                      <a:pt x="48" y="3"/>
                    </a:moveTo>
                    <a:lnTo>
                      <a:pt x="48" y="3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0" y="6"/>
                    </a:lnTo>
                    <a:lnTo>
                      <a:pt x="105" y="1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08" y="18"/>
                    </a:lnTo>
                    <a:lnTo>
                      <a:pt x="106" y="23"/>
                    </a:lnTo>
                    <a:lnTo>
                      <a:pt x="101" y="27"/>
                    </a:lnTo>
                    <a:lnTo>
                      <a:pt x="97" y="32"/>
                    </a:lnTo>
                    <a:lnTo>
                      <a:pt x="89" y="36"/>
                    </a:lnTo>
                    <a:lnTo>
                      <a:pt x="81" y="40"/>
                    </a:lnTo>
                    <a:lnTo>
                      <a:pt x="71" y="42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49" y="47"/>
                    </a:lnTo>
                    <a:lnTo>
                      <a:pt x="40" y="47"/>
                    </a:lnTo>
                    <a:lnTo>
                      <a:pt x="30" y="47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6" y="41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19" y="11"/>
                    </a:lnTo>
                    <a:lnTo>
                      <a:pt x="27" y="8"/>
                    </a:lnTo>
                    <a:lnTo>
                      <a:pt x="36" y="5"/>
                    </a:lnTo>
                    <a:lnTo>
                      <a:pt x="48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Freeform 499"/>
              <p:cNvSpPr>
                <a:spLocks/>
              </p:cNvSpPr>
              <p:nvPr/>
            </p:nvSpPr>
            <p:spPr bwMode="auto">
              <a:xfrm>
                <a:off x="627063" y="2301875"/>
                <a:ext cx="111125" cy="28575"/>
              </a:xfrm>
              <a:custGeom>
                <a:avLst/>
                <a:gdLst>
                  <a:gd name="T0" fmla="*/ 16 w 70"/>
                  <a:gd name="T1" fmla="*/ 1 h 18"/>
                  <a:gd name="T2" fmla="*/ 16 w 70"/>
                  <a:gd name="T3" fmla="*/ 1 h 18"/>
                  <a:gd name="T4" fmla="*/ 8 w 70"/>
                  <a:gd name="T5" fmla="*/ 9 h 18"/>
                  <a:gd name="T6" fmla="*/ 7 w 70"/>
                  <a:gd name="T7" fmla="*/ 12 h 18"/>
                  <a:gd name="T8" fmla="*/ 8 w 70"/>
                  <a:gd name="T9" fmla="*/ 13 h 18"/>
                  <a:gd name="T10" fmla="*/ 11 w 70"/>
                  <a:gd name="T11" fmla="*/ 13 h 18"/>
                  <a:gd name="T12" fmla="*/ 11 w 70"/>
                  <a:gd name="T13" fmla="*/ 13 h 18"/>
                  <a:gd name="T14" fmla="*/ 18 w 70"/>
                  <a:gd name="T15" fmla="*/ 13 h 18"/>
                  <a:gd name="T16" fmla="*/ 29 w 70"/>
                  <a:gd name="T17" fmla="*/ 12 h 18"/>
                  <a:gd name="T18" fmla="*/ 29 w 70"/>
                  <a:gd name="T19" fmla="*/ 12 h 18"/>
                  <a:gd name="T20" fmla="*/ 38 w 70"/>
                  <a:gd name="T21" fmla="*/ 10 h 18"/>
                  <a:gd name="T22" fmla="*/ 45 w 70"/>
                  <a:gd name="T23" fmla="*/ 8 h 18"/>
                  <a:gd name="T24" fmla="*/ 57 w 70"/>
                  <a:gd name="T25" fmla="*/ 4 h 18"/>
                  <a:gd name="T26" fmla="*/ 57 w 70"/>
                  <a:gd name="T27" fmla="*/ 4 h 18"/>
                  <a:gd name="T28" fmla="*/ 68 w 70"/>
                  <a:gd name="T29" fmla="*/ 0 h 18"/>
                  <a:gd name="T30" fmla="*/ 70 w 70"/>
                  <a:gd name="T31" fmla="*/ 0 h 18"/>
                  <a:gd name="T32" fmla="*/ 67 w 70"/>
                  <a:gd name="T33" fmla="*/ 3 h 18"/>
                  <a:gd name="T34" fmla="*/ 67 w 70"/>
                  <a:gd name="T35" fmla="*/ 3 h 18"/>
                  <a:gd name="T36" fmla="*/ 57 w 70"/>
                  <a:gd name="T37" fmla="*/ 8 h 18"/>
                  <a:gd name="T38" fmla="*/ 43 w 70"/>
                  <a:gd name="T39" fmla="*/ 12 h 18"/>
                  <a:gd name="T40" fmla="*/ 43 w 70"/>
                  <a:gd name="T41" fmla="*/ 12 h 18"/>
                  <a:gd name="T42" fmla="*/ 35 w 70"/>
                  <a:gd name="T43" fmla="*/ 14 h 18"/>
                  <a:gd name="T44" fmla="*/ 33 w 70"/>
                  <a:gd name="T45" fmla="*/ 17 h 18"/>
                  <a:gd name="T46" fmla="*/ 30 w 70"/>
                  <a:gd name="T47" fmla="*/ 18 h 18"/>
                  <a:gd name="T48" fmla="*/ 22 w 70"/>
                  <a:gd name="T49" fmla="*/ 17 h 18"/>
                  <a:gd name="T50" fmla="*/ 22 w 70"/>
                  <a:gd name="T51" fmla="*/ 17 h 18"/>
                  <a:gd name="T52" fmla="*/ 3 w 70"/>
                  <a:gd name="T53" fmla="*/ 14 h 18"/>
                  <a:gd name="T54" fmla="*/ 0 w 70"/>
                  <a:gd name="T55" fmla="*/ 12 h 18"/>
                  <a:gd name="T56" fmla="*/ 2 w 70"/>
                  <a:gd name="T57" fmla="*/ 9 h 18"/>
                  <a:gd name="T58" fmla="*/ 2 w 70"/>
                  <a:gd name="T59" fmla="*/ 9 h 18"/>
                  <a:gd name="T60" fmla="*/ 11 w 70"/>
                  <a:gd name="T61" fmla="*/ 5 h 18"/>
                  <a:gd name="T62" fmla="*/ 16 w 70"/>
                  <a:gd name="T63" fmla="*/ 1 h 18"/>
                  <a:gd name="T64" fmla="*/ 16 w 70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">
                    <a:moveTo>
                      <a:pt x="16" y="1"/>
                    </a:moveTo>
                    <a:lnTo>
                      <a:pt x="16" y="1"/>
                    </a:lnTo>
                    <a:lnTo>
                      <a:pt x="8" y="9"/>
                    </a:lnTo>
                    <a:lnTo>
                      <a:pt x="7" y="12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3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8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35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11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Freeform 500"/>
              <p:cNvSpPr>
                <a:spLocks/>
              </p:cNvSpPr>
              <p:nvPr/>
            </p:nvSpPr>
            <p:spPr bwMode="auto">
              <a:xfrm>
                <a:off x="592138" y="2301875"/>
                <a:ext cx="171450" cy="52388"/>
              </a:xfrm>
              <a:custGeom>
                <a:avLst/>
                <a:gdLst>
                  <a:gd name="T0" fmla="*/ 0 w 108"/>
                  <a:gd name="T1" fmla="*/ 19 h 33"/>
                  <a:gd name="T2" fmla="*/ 0 w 108"/>
                  <a:gd name="T3" fmla="*/ 19 h 33"/>
                  <a:gd name="T4" fmla="*/ 6 w 108"/>
                  <a:gd name="T5" fmla="*/ 18 h 33"/>
                  <a:gd name="T6" fmla="*/ 8 w 108"/>
                  <a:gd name="T7" fmla="*/ 18 h 33"/>
                  <a:gd name="T8" fmla="*/ 10 w 108"/>
                  <a:gd name="T9" fmla="*/ 19 h 33"/>
                  <a:gd name="T10" fmla="*/ 10 w 108"/>
                  <a:gd name="T11" fmla="*/ 19 h 33"/>
                  <a:gd name="T12" fmla="*/ 14 w 108"/>
                  <a:gd name="T13" fmla="*/ 22 h 33"/>
                  <a:gd name="T14" fmla="*/ 17 w 108"/>
                  <a:gd name="T15" fmla="*/ 22 h 33"/>
                  <a:gd name="T16" fmla="*/ 22 w 108"/>
                  <a:gd name="T17" fmla="*/ 22 h 33"/>
                  <a:gd name="T18" fmla="*/ 30 w 108"/>
                  <a:gd name="T19" fmla="*/ 23 h 33"/>
                  <a:gd name="T20" fmla="*/ 30 w 108"/>
                  <a:gd name="T21" fmla="*/ 23 h 33"/>
                  <a:gd name="T22" fmla="*/ 36 w 108"/>
                  <a:gd name="T23" fmla="*/ 26 h 33"/>
                  <a:gd name="T24" fmla="*/ 41 w 108"/>
                  <a:gd name="T25" fmla="*/ 27 h 33"/>
                  <a:gd name="T26" fmla="*/ 46 w 108"/>
                  <a:gd name="T27" fmla="*/ 27 h 33"/>
                  <a:gd name="T28" fmla="*/ 51 w 108"/>
                  <a:gd name="T29" fmla="*/ 26 h 33"/>
                  <a:gd name="T30" fmla="*/ 51 w 108"/>
                  <a:gd name="T31" fmla="*/ 26 h 33"/>
                  <a:gd name="T32" fmla="*/ 57 w 108"/>
                  <a:gd name="T33" fmla="*/ 23 h 33"/>
                  <a:gd name="T34" fmla="*/ 67 w 108"/>
                  <a:gd name="T35" fmla="*/ 22 h 33"/>
                  <a:gd name="T36" fmla="*/ 67 w 108"/>
                  <a:gd name="T37" fmla="*/ 22 h 33"/>
                  <a:gd name="T38" fmla="*/ 73 w 108"/>
                  <a:gd name="T39" fmla="*/ 19 h 33"/>
                  <a:gd name="T40" fmla="*/ 76 w 108"/>
                  <a:gd name="T41" fmla="*/ 17 h 33"/>
                  <a:gd name="T42" fmla="*/ 79 w 108"/>
                  <a:gd name="T43" fmla="*/ 15 h 33"/>
                  <a:gd name="T44" fmla="*/ 84 w 108"/>
                  <a:gd name="T45" fmla="*/ 13 h 33"/>
                  <a:gd name="T46" fmla="*/ 84 w 108"/>
                  <a:gd name="T47" fmla="*/ 13 h 33"/>
                  <a:gd name="T48" fmla="*/ 89 w 108"/>
                  <a:gd name="T49" fmla="*/ 12 h 33"/>
                  <a:gd name="T50" fmla="*/ 90 w 108"/>
                  <a:gd name="T51" fmla="*/ 10 h 33"/>
                  <a:gd name="T52" fmla="*/ 92 w 108"/>
                  <a:gd name="T53" fmla="*/ 9 h 33"/>
                  <a:gd name="T54" fmla="*/ 98 w 108"/>
                  <a:gd name="T55" fmla="*/ 6 h 33"/>
                  <a:gd name="T56" fmla="*/ 98 w 108"/>
                  <a:gd name="T57" fmla="*/ 6 h 33"/>
                  <a:gd name="T58" fmla="*/ 108 w 108"/>
                  <a:gd name="T59" fmla="*/ 0 h 33"/>
                  <a:gd name="T60" fmla="*/ 108 w 108"/>
                  <a:gd name="T61" fmla="*/ 0 h 33"/>
                  <a:gd name="T62" fmla="*/ 108 w 108"/>
                  <a:gd name="T63" fmla="*/ 4 h 33"/>
                  <a:gd name="T64" fmla="*/ 106 w 108"/>
                  <a:gd name="T65" fmla="*/ 9 h 33"/>
                  <a:gd name="T66" fmla="*/ 101 w 108"/>
                  <a:gd name="T67" fmla="*/ 14 h 33"/>
                  <a:gd name="T68" fmla="*/ 97 w 108"/>
                  <a:gd name="T69" fmla="*/ 18 h 33"/>
                  <a:gd name="T70" fmla="*/ 89 w 108"/>
                  <a:gd name="T71" fmla="*/ 22 h 33"/>
                  <a:gd name="T72" fmla="*/ 81 w 108"/>
                  <a:gd name="T73" fmla="*/ 26 h 33"/>
                  <a:gd name="T74" fmla="*/ 71 w 108"/>
                  <a:gd name="T75" fmla="*/ 28 h 33"/>
                  <a:gd name="T76" fmla="*/ 60 w 108"/>
                  <a:gd name="T77" fmla="*/ 31 h 33"/>
                  <a:gd name="T78" fmla="*/ 60 w 108"/>
                  <a:gd name="T79" fmla="*/ 31 h 33"/>
                  <a:gd name="T80" fmla="*/ 49 w 108"/>
                  <a:gd name="T81" fmla="*/ 33 h 33"/>
                  <a:gd name="T82" fmla="*/ 40 w 108"/>
                  <a:gd name="T83" fmla="*/ 33 h 33"/>
                  <a:gd name="T84" fmla="*/ 30 w 108"/>
                  <a:gd name="T85" fmla="*/ 33 h 33"/>
                  <a:gd name="T86" fmla="*/ 21 w 108"/>
                  <a:gd name="T87" fmla="*/ 32 h 33"/>
                  <a:gd name="T88" fmla="*/ 13 w 108"/>
                  <a:gd name="T89" fmla="*/ 31 h 33"/>
                  <a:gd name="T90" fmla="*/ 6 w 108"/>
                  <a:gd name="T91" fmla="*/ 27 h 33"/>
                  <a:gd name="T92" fmla="*/ 3 w 108"/>
                  <a:gd name="T93" fmla="*/ 24 h 33"/>
                  <a:gd name="T94" fmla="*/ 0 w 108"/>
                  <a:gd name="T95" fmla="*/ 20 h 33"/>
                  <a:gd name="T96" fmla="*/ 0 w 108"/>
                  <a:gd name="T97" fmla="*/ 20 h 33"/>
                  <a:gd name="T98" fmla="*/ 0 w 108"/>
                  <a:gd name="T99" fmla="*/ 19 h 33"/>
                  <a:gd name="T100" fmla="*/ 0 w 108"/>
                  <a:gd name="T10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8" h="33">
                    <a:moveTo>
                      <a:pt x="0" y="19"/>
                    </a:moveTo>
                    <a:lnTo>
                      <a:pt x="0" y="19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2" y="22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27"/>
                    </a:lnTo>
                    <a:lnTo>
                      <a:pt x="46" y="27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57" y="23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9" y="15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2" y="9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106" y="9"/>
                    </a:lnTo>
                    <a:lnTo>
                      <a:pt x="101" y="14"/>
                    </a:lnTo>
                    <a:lnTo>
                      <a:pt x="97" y="18"/>
                    </a:lnTo>
                    <a:lnTo>
                      <a:pt x="89" y="22"/>
                    </a:lnTo>
                    <a:lnTo>
                      <a:pt x="81" y="26"/>
                    </a:lnTo>
                    <a:lnTo>
                      <a:pt x="71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49" y="33"/>
                    </a:lnTo>
                    <a:lnTo>
                      <a:pt x="40" y="33"/>
                    </a:lnTo>
                    <a:lnTo>
                      <a:pt x="30" y="33"/>
                    </a:lnTo>
                    <a:lnTo>
                      <a:pt x="21" y="32"/>
                    </a:lnTo>
                    <a:lnTo>
                      <a:pt x="13" y="31"/>
                    </a:lnTo>
                    <a:lnTo>
                      <a:pt x="6" y="27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Freeform 501"/>
              <p:cNvSpPr>
                <a:spLocks/>
              </p:cNvSpPr>
              <p:nvPr/>
            </p:nvSpPr>
            <p:spPr bwMode="auto">
              <a:xfrm>
                <a:off x="504825" y="2463800"/>
                <a:ext cx="234950" cy="217488"/>
              </a:xfrm>
              <a:custGeom>
                <a:avLst/>
                <a:gdLst>
                  <a:gd name="T0" fmla="*/ 120 w 148"/>
                  <a:gd name="T1" fmla="*/ 114 h 137"/>
                  <a:gd name="T2" fmla="*/ 120 w 148"/>
                  <a:gd name="T3" fmla="*/ 114 h 137"/>
                  <a:gd name="T4" fmla="*/ 122 w 148"/>
                  <a:gd name="T5" fmla="*/ 105 h 137"/>
                  <a:gd name="T6" fmla="*/ 122 w 148"/>
                  <a:gd name="T7" fmla="*/ 96 h 137"/>
                  <a:gd name="T8" fmla="*/ 120 w 148"/>
                  <a:gd name="T9" fmla="*/ 87 h 137"/>
                  <a:gd name="T10" fmla="*/ 115 w 148"/>
                  <a:gd name="T11" fmla="*/ 76 h 137"/>
                  <a:gd name="T12" fmla="*/ 112 w 148"/>
                  <a:gd name="T13" fmla="*/ 71 h 137"/>
                  <a:gd name="T14" fmla="*/ 109 w 148"/>
                  <a:gd name="T15" fmla="*/ 65 h 137"/>
                  <a:gd name="T16" fmla="*/ 103 w 148"/>
                  <a:gd name="T17" fmla="*/ 59 h 137"/>
                  <a:gd name="T18" fmla="*/ 96 w 148"/>
                  <a:gd name="T19" fmla="*/ 55 h 137"/>
                  <a:gd name="T20" fmla="*/ 88 w 148"/>
                  <a:gd name="T21" fmla="*/ 50 h 137"/>
                  <a:gd name="T22" fmla="*/ 79 w 148"/>
                  <a:gd name="T23" fmla="*/ 46 h 137"/>
                  <a:gd name="T24" fmla="*/ 79 w 148"/>
                  <a:gd name="T25" fmla="*/ 46 h 137"/>
                  <a:gd name="T26" fmla="*/ 60 w 148"/>
                  <a:gd name="T27" fmla="*/ 39 h 137"/>
                  <a:gd name="T28" fmla="*/ 44 w 148"/>
                  <a:gd name="T29" fmla="*/ 32 h 137"/>
                  <a:gd name="T30" fmla="*/ 33 w 148"/>
                  <a:gd name="T31" fmla="*/ 26 h 137"/>
                  <a:gd name="T32" fmla="*/ 23 w 148"/>
                  <a:gd name="T33" fmla="*/ 21 h 137"/>
                  <a:gd name="T34" fmla="*/ 17 w 148"/>
                  <a:gd name="T35" fmla="*/ 16 h 137"/>
                  <a:gd name="T36" fmla="*/ 12 w 148"/>
                  <a:gd name="T37" fmla="*/ 10 h 137"/>
                  <a:gd name="T38" fmla="*/ 9 w 148"/>
                  <a:gd name="T39" fmla="*/ 5 h 137"/>
                  <a:gd name="T40" fmla="*/ 8 w 148"/>
                  <a:gd name="T41" fmla="*/ 2 h 137"/>
                  <a:gd name="T42" fmla="*/ 8 w 148"/>
                  <a:gd name="T43" fmla="*/ 2 h 137"/>
                  <a:gd name="T44" fmla="*/ 6 w 148"/>
                  <a:gd name="T45" fmla="*/ 0 h 137"/>
                  <a:gd name="T46" fmla="*/ 6 w 148"/>
                  <a:gd name="T47" fmla="*/ 2 h 137"/>
                  <a:gd name="T48" fmla="*/ 3 w 148"/>
                  <a:gd name="T49" fmla="*/ 9 h 137"/>
                  <a:gd name="T50" fmla="*/ 1 w 148"/>
                  <a:gd name="T51" fmla="*/ 25 h 137"/>
                  <a:gd name="T52" fmla="*/ 0 w 148"/>
                  <a:gd name="T53" fmla="*/ 42 h 137"/>
                  <a:gd name="T54" fmla="*/ 1 w 148"/>
                  <a:gd name="T55" fmla="*/ 63 h 137"/>
                  <a:gd name="T56" fmla="*/ 4 w 148"/>
                  <a:gd name="T57" fmla="*/ 83 h 137"/>
                  <a:gd name="T58" fmla="*/ 8 w 148"/>
                  <a:gd name="T59" fmla="*/ 92 h 137"/>
                  <a:gd name="T60" fmla="*/ 11 w 148"/>
                  <a:gd name="T61" fmla="*/ 101 h 137"/>
                  <a:gd name="T62" fmla="*/ 15 w 148"/>
                  <a:gd name="T63" fmla="*/ 109 h 137"/>
                  <a:gd name="T64" fmla="*/ 22 w 148"/>
                  <a:gd name="T65" fmla="*/ 117 h 137"/>
                  <a:gd name="T66" fmla="*/ 22 w 148"/>
                  <a:gd name="T67" fmla="*/ 117 h 137"/>
                  <a:gd name="T68" fmla="*/ 28 w 148"/>
                  <a:gd name="T69" fmla="*/ 122 h 137"/>
                  <a:gd name="T70" fmla="*/ 34 w 148"/>
                  <a:gd name="T71" fmla="*/ 125 h 137"/>
                  <a:gd name="T72" fmla="*/ 41 w 148"/>
                  <a:gd name="T73" fmla="*/ 128 h 137"/>
                  <a:gd name="T74" fmla="*/ 47 w 148"/>
                  <a:gd name="T75" fmla="*/ 129 h 137"/>
                  <a:gd name="T76" fmla="*/ 53 w 148"/>
                  <a:gd name="T77" fmla="*/ 131 h 137"/>
                  <a:gd name="T78" fmla="*/ 58 w 148"/>
                  <a:gd name="T79" fmla="*/ 129 h 137"/>
                  <a:gd name="T80" fmla="*/ 68 w 148"/>
                  <a:gd name="T81" fmla="*/ 128 h 137"/>
                  <a:gd name="T82" fmla="*/ 77 w 148"/>
                  <a:gd name="T83" fmla="*/ 124 h 137"/>
                  <a:gd name="T84" fmla="*/ 85 w 148"/>
                  <a:gd name="T85" fmla="*/ 120 h 137"/>
                  <a:gd name="T86" fmla="*/ 91 w 148"/>
                  <a:gd name="T87" fmla="*/ 118 h 137"/>
                  <a:gd name="T88" fmla="*/ 96 w 148"/>
                  <a:gd name="T89" fmla="*/ 115 h 137"/>
                  <a:gd name="T90" fmla="*/ 96 w 148"/>
                  <a:gd name="T91" fmla="*/ 115 h 137"/>
                  <a:gd name="T92" fmla="*/ 101 w 148"/>
                  <a:gd name="T93" fmla="*/ 117 h 137"/>
                  <a:gd name="T94" fmla="*/ 109 w 148"/>
                  <a:gd name="T95" fmla="*/ 119 h 137"/>
                  <a:gd name="T96" fmla="*/ 126 w 148"/>
                  <a:gd name="T97" fmla="*/ 127 h 137"/>
                  <a:gd name="T98" fmla="*/ 148 w 148"/>
                  <a:gd name="T99" fmla="*/ 137 h 137"/>
                  <a:gd name="T100" fmla="*/ 120 w 148"/>
                  <a:gd name="T101" fmla="*/ 114 h 137"/>
                  <a:gd name="T102" fmla="*/ 120 w 148"/>
                  <a:gd name="T103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37">
                    <a:moveTo>
                      <a:pt x="120" y="114"/>
                    </a:moveTo>
                    <a:lnTo>
                      <a:pt x="120" y="114"/>
                    </a:lnTo>
                    <a:lnTo>
                      <a:pt x="122" y="105"/>
                    </a:lnTo>
                    <a:lnTo>
                      <a:pt x="122" y="96"/>
                    </a:lnTo>
                    <a:lnTo>
                      <a:pt x="120" y="87"/>
                    </a:lnTo>
                    <a:lnTo>
                      <a:pt x="115" y="76"/>
                    </a:lnTo>
                    <a:lnTo>
                      <a:pt x="112" y="71"/>
                    </a:lnTo>
                    <a:lnTo>
                      <a:pt x="109" y="65"/>
                    </a:lnTo>
                    <a:lnTo>
                      <a:pt x="103" y="59"/>
                    </a:lnTo>
                    <a:lnTo>
                      <a:pt x="96" y="55"/>
                    </a:lnTo>
                    <a:lnTo>
                      <a:pt x="88" y="50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60" y="39"/>
                    </a:lnTo>
                    <a:lnTo>
                      <a:pt x="44" y="32"/>
                    </a:lnTo>
                    <a:lnTo>
                      <a:pt x="33" y="26"/>
                    </a:lnTo>
                    <a:lnTo>
                      <a:pt x="23" y="21"/>
                    </a:lnTo>
                    <a:lnTo>
                      <a:pt x="17" y="16"/>
                    </a:lnTo>
                    <a:lnTo>
                      <a:pt x="12" y="10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9"/>
                    </a:lnTo>
                    <a:lnTo>
                      <a:pt x="1" y="25"/>
                    </a:lnTo>
                    <a:lnTo>
                      <a:pt x="0" y="42"/>
                    </a:lnTo>
                    <a:lnTo>
                      <a:pt x="1" y="63"/>
                    </a:lnTo>
                    <a:lnTo>
                      <a:pt x="4" y="83"/>
                    </a:lnTo>
                    <a:lnTo>
                      <a:pt x="8" y="92"/>
                    </a:lnTo>
                    <a:lnTo>
                      <a:pt x="11" y="101"/>
                    </a:lnTo>
                    <a:lnTo>
                      <a:pt x="15" y="109"/>
                    </a:lnTo>
                    <a:lnTo>
                      <a:pt x="22" y="117"/>
                    </a:lnTo>
                    <a:lnTo>
                      <a:pt x="22" y="117"/>
                    </a:lnTo>
                    <a:lnTo>
                      <a:pt x="28" y="122"/>
                    </a:lnTo>
                    <a:lnTo>
                      <a:pt x="34" y="125"/>
                    </a:lnTo>
                    <a:lnTo>
                      <a:pt x="41" y="128"/>
                    </a:lnTo>
                    <a:lnTo>
                      <a:pt x="47" y="129"/>
                    </a:lnTo>
                    <a:lnTo>
                      <a:pt x="53" y="131"/>
                    </a:lnTo>
                    <a:lnTo>
                      <a:pt x="58" y="129"/>
                    </a:lnTo>
                    <a:lnTo>
                      <a:pt x="68" y="128"/>
                    </a:lnTo>
                    <a:lnTo>
                      <a:pt x="77" y="124"/>
                    </a:lnTo>
                    <a:lnTo>
                      <a:pt x="85" y="120"/>
                    </a:lnTo>
                    <a:lnTo>
                      <a:pt x="91" y="118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101" y="117"/>
                    </a:lnTo>
                    <a:lnTo>
                      <a:pt x="109" y="119"/>
                    </a:lnTo>
                    <a:lnTo>
                      <a:pt x="126" y="127"/>
                    </a:lnTo>
                    <a:lnTo>
                      <a:pt x="148" y="137"/>
                    </a:lnTo>
                    <a:lnTo>
                      <a:pt x="120" y="114"/>
                    </a:lnTo>
                    <a:lnTo>
                      <a:pt x="120" y="114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Freeform 502"/>
              <p:cNvSpPr>
                <a:spLocks/>
              </p:cNvSpPr>
              <p:nvPr/>
            </p:nvSpPr>
            <p:spPr bwMode="auto">
              <a:xfrm>
                <a:off x="522288" y="2478088"/>
                <a:ext cx="217488" cy="203200"/>
              </a:xfrm>
              <a:custGeom>
                <a:avLst/>
                <a:gdLst>
                  <a:gd name="T0" fmla="*/ 87 w 137"/>
                  <a:gd name="T1" fmla="*/ 106 h 128"/>
                  <a:gd name="T2" fmla="*/ 80 w 137"/>
                  <a:gd name="T3" fmla="*/ 100 h 128"/>
                  <a:gd name="T4" fmla="*/ 80 w 137"/>
                  <a:gd name="T5" fmla="*/ 97 h 128"/>
                  <a:gd name="T6" fmla="*/ 85 w 137"/>
                  <a:gd name="T7" fmla="*/ 95 h 128"/>
                  <a:gd name="T8" fmla="*/ 96 w 137"/>
                  <a:gd name="T9" fmla="*/ 96 h 128"/>
                  <a:gd name="T10" fmla="*/ 96 w 137"/>
                  <a:gd name="T11" fmla="*/ 95 h 128"/>
                  <a:gd name="T12" fmla="*/ 87 w 137"/>
                  <a:gd name="T13" fmla="*/ 88 h 128"/>
                  <a:gd name="T14" fmla="*/ 85 w 137"/>
                  <a:gd name="T15" fmla="*/ 86 h 128"/>
                  <a:gd name="T16" fmla="*/ 87 w 137"/>
                  <a:gd name="T17" fmla="*/ 85 h 128"/>
                  <a:gd name="T18" fmla="*/ 98 w 137"/>
                  <a:gd name="T19" fmla="*/ 83 h 128"/>
                  <a:gd name="T20" fmla="*/ 99 w 137"/>
                  <a:gd name="T21" fmla="*/ 79 h 128"/>
                  <a:gd name="T22" fmla="*/ 93 w 137"/>
                  <a:gd name="T23" fmla="*/ 73 h 128"/>
                  <a:gd name="T24" fmla="*/ 87 w 137"/>
                  <a:gd name="T25" fmla="*/ 68 h 128"/>
                  <a:gd name="T26" fmla="*/ 66 w 137"/>
                  <a:gd name="T27" fmla="*/ 59 h 128"/>
                  <a:gd name="T28" fmla="*/ 55 w 137"/>
                  <a:gd name="T29" fmla="*/ 54 h 128"/>
                  <a:gd name="T30" fmla="*/ 57 w 137"/>
                  <a:gd name="T31" fmla="*/ 53 h 128"/>
                  <a:gd name="T32" fmla="*/ 68 w 137"/>
                  <a:gd name="T33" fmla="*/ 51 h 128"/>
                  <a:gd name="T34" fmla="*/ 66 w 137"/>
                  <a:gd name="T35" fmla="*/ 47 h 128"/>
                  <a:gd name="T36" fmla="*/ 54 w 137"/>
                  <a:gd name="T37" fmla="*/ 41 h 128"/>
                  <a:gd name="T38" fmla="*/ 20 w 137"/>
                  <a:gd name="T39" fmla="*/ 26 h 128"/>
                  <a:gd name="T40" fmla="*/ 9 w 137"/>
                  <a:gd name="T41" fmla="*/ 18 h 128"/>
                  <a:gd name="T42" fmla="*/ 3 w 137"/>
                  <a:gd name="T43" fmla="*/ 8 h 128"/>
                  <a:gd name="T44" fmla="*/ 0 w 137"/>
                  <a:gd name="T45" fmla="*/ 0 h 128"/>
                  <a:gd name="T46" fmla="*/ 8 w 137"/>
                  <a:gd name="T47" fmla="*/ 8 h 128"/>
                  <a:gd name="T48" fmla="*/ 39 w 137"/>
                  <a:gd name="T49" fmla="*/ 26 h 128"/>
                  <a:gd name="T50" fmla="*/ 68 w 137"/>
                  <a:gd name="T51" fmla="*/ 37 h 128"/>
                  <a:gd name="T52" fmla="*/ 85 w 137"/>
                  <a:gd name="T53" fmla="*/ 46 h 128"/>
                  <a:gd name="T54" fmla="*/ 98 w 137"/>
                  <a:gd name="T55" fmla="*/ 56 h 128"/>
                  <a:gd name="T56" fmla="*/ 104 w 137"/>
                  <a:gd name="T57" fmla="*/ 67 h 128"/>
                  <a:gd name="T58" fmla="*/ 111 w 137"/>
                  <a:gd name="T59" fmla="*/ 87 h 128"/>
                  <a:gd name="T60" fmla="*/ 109 w 137"/>
                  <a:gd name="T61" fmla="*/ 105 h 128"/>
                  <a:gd name="T62" fmla="*/ 137 w 137"/>
                  <a:gd name="T63" fmla="*/ 128 h 128"/>
                  <a:gd name="T64" fmla="*/ 99 w 137"/>
                  <a:gd name="T65" fmla="*/ 110 h 128"/>
                  <a:gd name="T66" fmla="*/ 87 w 137"/>
                  <a:gd name="T6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128">
                    <a:moveTo>
                      <a:pt x="87" y="106"/>
                    </a:moveTo>
                    <a:lnTo>
                      <a:pt x="87" y="106"/>
                    </a:lnTo>
                    <a:lnTo>
                      <a:pt x="84" y="104"/>
                    </a:lnTo>
                    <a:lnTo>
                      <a:pt x="80" y="100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5"/>
                    </a:lnTo>
                    <a:lnTo>
                      <a:pt x="90" y="95"/>
                    </a:lnTo>
                    <a:lnTo>
                      <a:pt x="96" y="96"/>
                    </a:lnTo>
                    <a:lnTo>
                      <a:pt x="98" y="96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87" y="88"/>
                    </a:lnTo>
                    <a:lnTo>
                      <a:pt x="85" y="87"/>
                    </a:lnTo>
                    <a:lnTo>
                      <a:pt x="85" y="86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93" y="85"/>
                    </a:lnTo>
                    <a:lnTo>
                      <a:pt x="98" y="83"/>
                    </a:lnTo>
                    <a:lnTo>
                      <a:pt x="99" y="82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87" y="68"/>
                    </a:lnTo>
                    <a:lnTo>
                      <a:pt x="79" y="64"/>
                    </a:lnTo>
                    <a:lnTo>
                      <a:pt x="66" y="59"/>
                    </a:lnTo>
                    <a:lnTo>
                      <a:pt x="57" y="55"/>
                    </a:lnTo>
                    <a:lnTo>
                      <a:pt x="55" y="54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3" y="53"/>
                    </a:lnTo>
                    <a:lnTo>
                      <a:pt x="68" y="51"/>
                    </a:lnTo>
                    <a:lnTo>
                      <a:pt x="68" y="50"/>
                    </a:lnTo>
                    <a:lnTo>
                      <a:pt x="66" y="47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35" y="33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9" y="18"/>
                    </a:lnTo>
                    <a:lnTo>
                      <a:pt x="4" y="1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0" y="17"/>
                    </a:lnTo>
                    <a:lnTo>
                      <a:pt x="39" y="26"/>
                    </a:lnTo>
                    <a:lnTo>
                      <a:pt x="68" y="37"/>
                    </a:lnTo>
                    <a:lnTo>
                      <a:pt x="68" y="37"/>
                    </a:lnTo>
                    <a:lnTo>
                      <a:pt x="77" y="41"/>
                    </a:lnTo>
                    <a:lnTo>
                      <a:pt x="85" y="46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1" y="62"/>
                    </a:lnTo>
                    <a:lnTo>
                      <a:pt x="104" y="67"/>
                    </a:lnTo>
                    <a:lnTo>
                      <a:pt x="109" y="78"/>
                    </a:lnTo>
                    <a:lnTo>
                      <a:pt x="111" y="87"/>
                    </a:lnTo>
                    <a:lnTo>
                      <a:pt x="111" y="96"/>
                    </a:lnTo>
                    <a:lnTo>
                      <a:pt x="109" y="10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17" y="118"/>
                    </a:lnTo>
                    <a:lnTo>
                      <a:pt x="99" y="110"/>
                    </a:lnTo>
                    <a:lnTo>
                      <a:pt x="92" y="108"/>
                    </a:lnTo>
                    <a:lnTo>
                      <a:pt x="87" y="106"/>
                    </a:lnTo>
                    <a:lnTo>
                      <a:pt x="87" y="10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Freeform 503"/>
              <p:cNvSpPr>
                <a:spLocks/>
              </p:cNvSpPr>
              <p:nvPr/>
            </p:nvSpPr>
            <p:spPr bwMode="auto">
              <a:xfrm>
                <a:off x="733425" y="2520950"/>
                <a:ext cx="85725" cy="131763"/>
              </a:xfrm>
              <a:custGeom>
                <a:avLst/>
                <a:gdLst>
                  <a:gd name="T0" fmla="*/ 8 w 54"/>
                  <a:gd name="T1" fmla="*/ 69 h 83"/>
                  <a:gd name="T2" fmla="*/ 8 w 54"/>
                  <a:gd name="T3" fmla="*/ 69 h 83"/>
                  <a:gd name="T4" fmla="*/ 4 w 54"/>
                  <a:gd name="T5" fmla="*/ 65 h 83"/>
                  <a:gd name="T6" fmla="*/ 1 w 54"/>
                  <a:gd name="T7" fmla="*/ 56 h 83"/>
                  <a:gd name="T8" fmla="*/ 0 w 54"/>
                  <a:gd name="T9" fmla="*/ 50 h 83"/>
                  <a:gd name="T10" fmla="*/ 1 w 54"/>
                  <a:gd name="T11" fmla="*/ 45 h 83"/>
                  <a:gd name="T12" fmla="*/ 4 w 54"/>
                  <a:gd name="T13" fmla="*/ 38 h 83"/>
                  <a:gd name="T14" fmla="*/ 11 w 54"/>
                  <a:gd name="T15" fmla="*/ 32 h 83"/>
                  <a:gd name="T16" fmla="*/ 11 w 54"/>
                  <a:gd name="T17" fmla="*/ 32 h 83"/>
                  <a:gd name="T18" fmla="*/ 23 w 54"/>
                  <a:gd name="T19" fmla="*/ 20 h 83"/>
                  <a:gd name="T20" fmla="*/ 30 w 54"/>
                  <a:gd name="T21" fmla="*/ 12 h 83"/>
                  <a:gd name="T22" fmla="*/ 33 w 54"/>
                  <a:gd name="T23" fmla="*/ 5 h 83"/>
                  <a:gd name="T24" fmla="*/ 33 w 54"/>
                  <a:gd name="T25" fmla="*/ 0 h 83"/>
                  <a:gd name="T26" fmla="*/ 33 w 54"/>
                  <a:gd name="T27" fmla="*/ 0 h 83"/>
                  <a:gd name="T28" fmla="*/ 33 w 54"/>
                  <a:gd name="T29" fmla="*/ 0 h 83"/>
                  <a:gd name="T30" fmla="*/ 35 w 54"/>
                  <a:gd name="T31" fmla="*/ 0 h 83"/>
                  <a:gd name="T32" fmla="*/ 36 w 54"/>
                  <a:gd name="T33" fmla="*/ 4 h 83"/>
                  <a:gd name="T34" fmla="*/ 46 w 54"/>
                  <a:gd name="T35" fmla="*/ 18 h 83"/>
                  <a:gd name="T36" fmla="*/ 50 w 54"/>
                  <a:gd name="T37" fmla="*/ 28 h 83"/>
                  <a:gd name="T38" fmla="*/ 52 w 54"/>
                  <a:gd name="T39" fmla="*/ 37 h 83"/>
                  <a:gd name="T40" fmla="*/ 54 w 54"/>
                  <a:gd name="T41" fmla="*/ 47 h 83"/>
                  <a:gd name="T42" fmla="*/ 52 w 54"/>
                  <a:gd name="T43" fmla="*/ 55 h 83"/>
                  <a:gd name="T44" fmla="*/ 52 w 54"/>
                  <a:gd name="T45" fmla="*/ 55 h 83"/>
                  <a:gd name="T46" fmla="*/ 49 w 54"/>
                  <a:gd name="T47" fmla="*/ 61 h 83"/>
                  <a:gd name="T48" fmla="*/ 44 w 54"/>
                  <a:gd name="T49" fmla="*/ 65 h 83"/>
                  <a:gd name="T50" fmla="*/ 39 w 54"/>
                  <a:gd name="T51" fmla="*/ 66 h 83"/>
                  <a:gd name="T52" fmla="*/ 33 w 54"/>
                  <a:gd name="T53" fmla="*/ 68 h 83"/>
                  <a:gd name="T54" fmla="*/ 25 w 54"/>
                  <a:gd name="T55" fmla="*/ 66 h 83"/>
                  <a:gd name="T56" fmla="*/ 19 w 54"/>
                  <a:gd name="T57" fmla="*/ 65 h 83"/>
                  <a:gd name="T58" fmla="*/ 19 w 54"/>
                  <a:gd name="T59" fmla="*/ 65 h 83"/>
                  <a:gd name="T60" fmla="*/ 14 w 54"/>
                  <a:gd name="T61" fmla="*/ 69 h 83"/>
                  <a:gd name="T62" fmla="*/ 8 w 54"/>
                  <a:gd name="T63" fmla="*/ 75 h 83"/>
                  <a:gd name="T64" fmla="*/ 0 w 54"/>
                  <a:gd name="T65" fmla="*/ 83 h 83"/>
                  <a:gd name="T66" fmla="*/ 8 w 54"/>
                  <a:gd name="T67" fmla="*/ 69 h 83"/>
                  <a:gd name="T68" fmla="*/ 8 w 54"/>
                  <a:gd name="T6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" h="83">
                    <a:moveTo>
                      <a:pt x="8" y="69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1" y="56"/>
                    </a:lnTo>
                    <a:lnTo>
                      <a:pt x="0" y="50"/>
                    </a:lnTo>
                    <a:lnTo>
                      <a:pt x="1" y="45"/>
                    </a:lnTo>
                    <a:lnTo>
                      <a:pt x="4" y="38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23" y="20"/>
                    </a:lnTo>
                    <a:lnTo>
                      <a:pt x="30" y="12"/>
                    </a:lnTo>
                    <a:lnTo>
                      <a:pt x="33" y="5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4"/>
                    </a:lnTo>
                    <a:lnTo>
                      <a:pt x="46" y="18"/>
                    </a:lnTo>
                    <a:lnTo>
                      <a:pt x="50" y="28"/>
                    </a:lnTo>
                    <a:lnTo>
                      <a:pt x="52" y="37"/>
                    </a:lnTo>
                    <a:lnTo>
                      <a:pt x="54" y="47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61"/>
                    </a:lnTo>
                    <a:lnTo>
                      <a:pt x="44" y="65"/>
                    </a:lnTo>
                    <a:lnTo>
                      <a:pt x="39" y="66"/>
                    </a:lnTo>
                    <a:lnTo>
                      <a:pt x="33" y="68"/>
                    </a:lnTo>
                    <a:lnTo>
                      <a:pt x="25" y="66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4" y="69"/>
                    </a:lnTo>
                    <a:lnTo>
                      <a:pt x="8" y="75"/>
                    </a:lnTo>
                    <a:lnTo>
                      <a:pt x="0" y="83"/>
                    </a:lnTo>
                    <a:lnTo>
                      <a:pt x="8" y="69"/>
                    </a:lnTo>
                    <a:lnTo>
                      <a:pt x="8" y="69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Freeform 504"/>
              <p:cNvSpPr>
                <a:spLocks/>
              </p:cNvSpPr>
              <p:nvPr/>
            </p:nvSpPr>
            <p:spPr bwMode="auto">
              <a:xfrm>
                <a:off x="733425" y="2528888"/>
                <a:ext cx="52388" cy="123825"/>
              </a:xfrm>
              <a:custGeom>
                <a:avLst/>
                <a:gdLst>
                  <a:gd name="T0" fmla="*/ 17 w 33"/>
                  <a:gd name="T1" fmla="*/ 61 h 78"/>
                  <a:gd name="T2" fmla="*/ 17 w 33"/>
                  <a:gd name="T3" fmla="*/ 61 h 78"/>
                  <a:gd name="T4" fmla="*/ 19 w 33"/>
                  <a:gd name="T5" fmla="*/ 58 h 78"/>
                  <a:gd name="T6" fmla="*/ 19 w 33"/>
                  <a:gd name="T7" fmla="*/ 58 h 78"/>
                  <a:gd name="T8" fmla="*/ 19 w 33"/>
                  <a:gd name="T9" fmla="*/ 55 h 78"/>
                  <a:gd name="T10" fmla="*/ 17 w 33"/>
                  <a:gd name="T11" fmla="*/ 55 h 78"/>
                  <a:gd name="T12" fmla="*/ 14 w 33"/>
                  <a:gd name="T13" fmla="*/ 56 h 78"/>
                  <a:gd name="T14" fmla="*/ 11 w 33"/>
                  <a:gd name="T15" fmla="*/ 58 h 78"/>
                  <a:gd name="T16" fmla="*/ 11 w 33"/>
                  <a:gd name="T17" fmla="*/ 58 h 78"/>
                  <a:gd name="T18" fmla="*/ 11 w 33"/>
                  <a:gd name="T19" fmla="*/ 58 h 78"/>
                  <a:gd name="T20" fmla="*/ 11 w 33"/>
                  <a:gd name="T21" fmla="*/ 58 h 78"/>
                  <a:gd name="T22" fmla="*/ 12 w 33"/>
                  <a:gd name="T23" fmla="*/ 53 h 78"/>
                  <a:gd name="T24" fmla="*/ 14 w 33"/>
                  <a:gd name="T25" fmla="*/ 51 h 78"/>
                  <a:gd name="T26" fmla="*/ 12 w 33"/>
                  <a:gd name="T27" fmla="*/ 51 h 78"/>
                  <a:gd name="T28" fmla="*/ 12 w 33"/>
                  <a:gd name="T29" fmla="*/ 51 h 78"/>
                  <a:gd name="T30" fmla="*/ 6 w 33"/>
                  <a:gd name="T31" fmla="*/ 51 h 78"/>
                  <a:gd name="T32" fmla="*/ 6 w 33"/>
                  <a:gd name="T33" fmla="*/ 50 h 78"/>
                  <a:gd name="T34" fmla="*/ 8 w 33"/>
                  <a:gd name="T35" fmla="*/ 46 h 78"/>
                  <a:gd name="T36" fmla="*/ 8 w 33"/>
                  <a:gd name="T37" fmla="*/ 46 h 78"/>
                  <a:gd name="T38" fmla="*/ 11 w 33"/>
                  <a:gd name="T39" fmla="*/ 41 h 78"/>
                  <a:gd name="T40" fmla="*/ 17 w 33"/>
                  <a:gd name="T41" fmla="*/ 36 h 78"/>
                  <a:gd name="T42" fmla="*/ 20 w 33"/>
                  <a:gd name="T43" fmla="*/ 33 h 78"/>
                  <a:gd name="T44" fmla="*/ 20 w 33"/>
                  <a:gd name="T45" fmla="*/ 32 h 78"/>
                  <a:gd name="T46" fmla="*/ 19 w 33"/>
                  <a:gd name="T47" fmla="*/ 32 h 78"/>
                  <a:gd name="T48" fmla="*/ 19 w 33"/>
                  <a:gd name="T49" fmla="*/ 32 h 78"/>
                  <a:gd name="T50" fmla="*/ 16 w 33"/>
                  <a:gd name="T51" fmla="*/ 33 h 78"/>
                  <a:gd name="T52" fmla="*/ 14 w 33"/>
                  <a:gd name="T53" fmla="*/ 33 h 78"/>
                  <a:gd name="T54" fmla="*/ 14 w 33"/>
                  <a:gd name="T55" fmla="*/ 31 h 78"/>
                  <a:gd name="T56" fmla="*/ 19 w 33"/>
                  <a:gd name="T57" fmla="*/ 26 h 78"/>
                  <a:gd name="T58" fmla="*/ 19 w 33"/>
                  <a:gd name="T59" fmla="*/ 26 h 78"/>
                  <a:gd name="T60" fmla="*/ 30 w 33"/>
                  <a:gd name="T61" fmla="*/ 14 h 78"/>
                  <a:gd name="T62" fmla="*/ 33 w 33"/>
                  <a:gd name="T63" fmla="*/ 9 h 78"/>
                  <a:gd name="T64" fmla="*/ 33 w 33"/>
                  <a:gd name="T65" fmla="*/ 4 h 78"/>
                  <a:gd name="T66" fmla="*/ 33 w 33"/>
                  <a:gd name="T67" fmla="*/ 4 h 78"/>
                  <a:gd name="T68" fmla="*/ 33 w 33"/>
                  <a:gd name="T69" fmla="*/ 0 h 78"/>
                  <a:gd name="T70" fmla="*/ 33 w 33"/>
                  <a:gd name="T71" fmla="*/ 0 h 78"/>
                  <a:gd name="T72" fmla="*/ 31 w 33"/>
                  <a:gd name="T73" fmla="*/ 4 h 78"/>
                  <a:gd name="T74" fmla="*/ 28 w 33"/>
                  <a:gd name="T75" fmla="*/ 10 h 78"/>
                  <a:gd name="T76" fmla="*/ 20 w 33"/>
                  <a:gd name="T77" fmla="*/ 18 h 78"/>
                  <a:gd name="T78" fmla="*/ 11 w 33"/>
                  <a:gd name="T79" fmla="*/ 27 h 78"/>
                  <a:gd name="T80" fmla="*/ 11 w 33"/>
                  <a:gd name="T81" fmla="*/ 27 h 78"/>
                  <a:gd name="T82" fmla="*/ 4 w 33"/>
                  <a:gd name="T83" fmla="*/ 33 h 78"/>
                  <a:gd name="T84" fmla="*/ 1 w 33"/>
                  <a:gd name="T85" fmla="*/ 40 h 78"/>
                  <a:gd name="T86" fmla="*/ 0 w 33"/>
                  <a:gd name="T87" fmla="*/ 45 h 78"/>
                  <a:gd name="T88" fmla="*/ 1 w 33"/>
                  <a:gd name="T89" fmla="*/ 51 h 78"/>
                  <a:gd name="T90" fmla="*/ 4 w 33"/>
                  <a:gd name="T91" fmla="*/ 60 h 78"/>
                  <a:gd name="T92" fmla="*/ 8 w 33"/>
                  <a:gd name="T93" fmla="*/ 64 h 78"/>
                  <a:gd name="T94" fmla="*/ 0 w 33"/>
                  <a:gd name="T95" fmla="*/ 78 h 78"/>
                  <a:gd name="T96" fmla="*/ 0 w 33"/>
                  <a:gd name="T97" fmla="*/ 78 h 78"/>
                  <a:gd name="T98" fmla="*/ 6 w 33"/>
                  <a:gd name="T99" fmla="*/ 70 h 78"/>
                  <a:gd name="T100" fmla="*/ 12 w 33"/>
                  <a:gd name="T101" fmla="*/ 64 h 78"/>
                  <a:gd name="T102" fmla="*/ 17 w 33"/>
                  <a:gd name="T103" fmla="*/ 61 h 78"/>
                  <a:gd name="T104" fmla="*/ 17 w 33"/>
                  <a:gd name="T10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78">
                    <a:moveTo>
                      <a:pt x="17" y="61"/>
                    </a:moveTo>
                    <a:lnTo>
                      <a:pt x="17" y="61"/>
                    </a:lnTo>
                    <a:lnTo>
                      <a:pt x="19" y="58"/>
                    </a:lnTo>
                    <a:lnTo>
                      <a:pt x="19" y="58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4" y="56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1" y="41"/>
                    </a:lnTo>
                    <a:lnTo>
                      <a:pt x="17" y="36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6" y="33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30" y="14"/>
                    </a:lnTo>
                    <a:lnTo>
                      <a:pt x="33" y="9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4" y="33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0"/>
                    </a:lnTo>
                    <a:lnTo>
                      <a:pt x="12" y="64"/>
                    </a:lnTo>
                    <a:lnTo>
                      <a:pt x="17" y="61"/>
                    </a:lnTo>
                    <a:lnTo>
                      <a:pt x="17" y="61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Freeform 505"/>
              <p:cNvSpPr>
                <a:spLocks/>
              </p:cNvSpPr>
              <p:nvPr/>
            </p:nvSpPr>
            <p:spPr bwMode="auto">
              <a:xfrm>
                <a:off x="730250" y="2635250"/>
                <a:ext cx="227013" cy="85725"/>
              </a:xfrm>
              <a:custGeom>
                <a:avLst/>
                <a:gdLst>
                  <a:gd name="T0" fmla="*/ 25 w 143"/>
                  <a:gd name="T1" fmla="*/ 17 h 54"/>
                  <a:gd name="T2" fmla="*/ 25 w 143"/>
                  <a:gd name="T3" fmla="*/ 17 h 54"/>
                  <a:gd name="T4" fmla="*/ 30 w 143"/>
                  <a:gd name="T5" fmla="*/ 12 h 54"/>
                  <a:gd name="T6" fmla="*/ 37 w 143"/>
                  <a:gd name="T7" fmla="*/ 9 h 54"/>
                  <a:gd name="T8" fmla="*/ 43 w 143"/>
                  <a:gd name="T9" fmla="*/ 5 h 54"/>
                  <a:gd name="T10" fmla="*/ 51 w 143"/>
                  <a:gd name="T11" fmla="*/ 1 h 54"/>
                  <a:gd name="T12" fmla="*/ 60 w 143"/>
                  <a:gd name="T13" fmla="*/ 0 h 54"/>
                  <a:gd name="T14" fmla="*/ 71 w 143"/>
                  <a:gd name="T15" fmla="*/ 0 h 54"/>
                  <a:gd name="T16" fmla="*/ 84 w 143"/>
                  <a:gd name="T17" fmla="*/ 2 h 54"/>
                  <a:gd name="T18" fmla="*/ 84 w 143"/>
                  <a:gd name="T19" fmla="*/ 2 h 54"/>
                  <a:gd name="T20" fmla="*/ 108 w 143"/>
                  <a:gd name="T21" fmla="*/ 9 h 54"/>
                  <a:gd name="T22" fmla="*/ 124 w 143"/>
                  <a:gd name="T23" fmla="*/ 11 h 54"/>
                  <a:gd name="T24" fmla="*/ 135 w 143"/>
                  <a:gd name="T25" fmla="*/ 11 h 54"/>
                  <a:gd name="T26" fmla="*/ 143 w 143"/>
                  <a:gd name="T27" fmla="*/ 9 h 54"/>
                  <a:gd name="T28" fmla="*/ 143 w 143"/>
                  <a:gd name="T29" fmla="*/ 9 h 54"/>
                  <a:gd name="T30" fmla="*/ 143 w 143"/>
                  <a:gd name="T31" fmla="*/ 9 h 54"/>
                  <a:gd name="T32" fmla="*/ 143 w 143"/>
                  <a:gd name="T33" fmla="*/ 9 h 54"/>
                  <a:gd name="T34" fmla="*/ 139 w 143"/>
                  <a:gd name="T35" fmla="*/ 14 h 54"/>
                  <a:gd name="T36" fmla="*/ 132 w 143"/>
                  <a:gd name="T37" fmla="*/ 21 h 54"/>
                  <a:gd name="T38" fmla="*/ 122 w 143"/>
                  <a:gd name="T39" fmla="*/ 30 h 54"/>
                  <a:gd name="T40" fmla="*/ 109 w 143"/>
                  <a:gd name="T41" fmla="*/ 38 h 54"/>
                  <a:gd name="T42" fmla="*/ 97 w 143"/>
                  <a:gd name="T43" fmla="*/ 47 h 54"/>
                  <a:gd name="T44" fmla="*/ 82 w 143"/>
                  <a:gd name="T45" fmla="*/ 52 h 54"/>
                  <a:gd name="T46" fmla="*/ 76 w 143"/>
                  <a:gd name="T47" fmla="*/ 54 h 54"/>
                  <a:gd name="T48" fmla="*/ 70 w 143"/>
                  <a:gd name="T49" fmla="*/ 54 h 54"/>
                  <a:gd name="T50" fmla="*/ 70 w 143"/>
                  <a:gd name="T51" fmla="*/ 54 h 54"/>
                  <a:gd name="T52" fmla="*/ 59 w 143"/>
                  <a:gd name="T53" fmla="*/ 53 h 54"/>
                  <a:gd name="T54" fmla="*/ 51 w 143"/>
                  <a:gd name="T55" fmla="*/ 51 h 54"/>
                  <a:gd name="T56" fmla="*/ 44 w 143"/>
                  <a:gd name="T57" fmla="*/ 47 h 54"/>
                  <a:gd name="T58" fmla="*/ 41 w 143"/>
                  <a:gd name="T59" fmla="*/ 43 h 54"/>
                  <a:gd name="T60" fmla="*/ 38 w 143"/>
                  <a:gd name="T61" fmla="*/ 33 h 54"/>
                  <a:gd name="T62" fmla="*/ 38 w 143"/>
                  <a:gd name="T63" fmla="*/ 29 h 54"/>
                  <a:gd name="T64" fmla="*/ 37 w 143"/>
                  <a:gd name="T65" fmla="*/ 26 h 54"/>
                  <a:gd name="T66" fmla="*/ 37 w 143"/>
                  <a:gd name="T67" fmla="*/ 26 h 54"/>
                  <a:gd name="T68" fmla="*/ 33 w 143"/>
                  <a:gd name="T69" fmla="*/ 25 h 54"/>
                  <a:gd name="T70" fmla="*/ 29 w 143"/>
                  <a:gd name="T71" fmla="*/ 24 h 54"/>
                  <a:gd name="T72" fmla="*/ 18 w 143"/>
                  <a:gd name="T73" fmla="*/ 20 h 54"/>
                  <a:gd name="T74" fmla="*/ 0 w 143"/>
                  <a:gd name="T75" fmla="*/ 17 h 54"/>
                  <a:gd name="T76" fmla="*/ 25 w 143"/>
                  <a:gd name="T77" fmla="*/ 17 h 54"/>
                  <a:gd name="T78" fmla="*/ 25 w 143"/>
                  <a:gd name="T7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54">
                    <a:moveTo>
                      <a:pt x="25" y="17"/>
                    </a:moveTo>
                    <a:lnTo>
                      <a:pt x="25" y="17"/>
                    </a:lnTo>
                    <a:lnTo>
                      <a:pt x="30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108" y="9"/>
                    </a:lnTo>
                    <a:lnTo>
                      <a:pt x="124" y="11"/>
                    </a:lnTo>
                    <a:lnTo>
                      <a:pt x="135" y="11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39" y="14"/>
                    </a:lnTo>
                    <a:lnTo>
                      <a:pt x="132" y="21"/>
                    </a:lnTo>
                    <a:lnTo>
                      <a:pt x="122" y="30"/>
                    </a:lnTo>
                    <a:lnTo>
                      <a:pt x="109" y="38"/>
                    </a:lnTo>
                    <a:lnTo>
                      <a:pt x="97" y="47"/>
                    </a:lnTo>
                    <a:lnTo>
                      <a:pt x="82" y="52"/>
                    </a:lnTo>
                    <a:lnTo>
                      <a:pt x="76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59" y="53"/>
                    </a:lnTo>
                    <a:lnTo>
                      <a:pt x="51" y="51"/>
                    </a:lnTo>
                    <a:lnTo>
                      <a:pt x="44" y="47"/>
                    </a:lnTo>
                    <a:lnTo>
                      <a:pt x="41" y="43"/>
                    </a:lnTo>
                    <a:lnTo>
                      <a:pt x="38" y="33"/>
                    </a:lnTo>
                    <a:lnTo>
                      <a:pt x="38" y="29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3" y="25"/>
                    </a:lnTo>
                    <a:lnTo>
                      <a:pt x="29" y="24"/>
                    </a:lnTo>
                    <a:lnTo>
                      <a:pt x="18" y="20"/>
                    </a:lnTo>
                    <a:lnTo>
                      <a:pt x="0" y="17"/>
                    </a:lnTo>
                    <a:lnTo>
                      <a:pt x="25" y="1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Freeform 506"/>
              <p:cNvSpPr>
                <a:spLocks/>
              </p:cNvSpPr>
              <p:nvPr/>
            </p:nvSpPr>
            <p:spPr bwMode="auto">
              <a:xfrm>
                <a:off x="730250" y="2635250"/>
                <a:ext cx="215900" cy="41275"/>
              </a:xfrm>
              <a:custGeom>
                <a:avLst/>
                <a:gdLst>
                  <a:gd name="T0" fmla="*/ 35 w 136"/>
                  <a:gd name="T1" fmla="*/ 26 h 26"/>
                  <a:gd name="T2" fmla="*/ 35 w 136"/>
                  <a:gd name="T3" fmla="*/ 26 h 26"/>
                  <a:gd name="T4" fmla="*/ 41 w 136"/>
                  <a:gd name="T5" fmla="*/ 25 h 26"/>
                  <a:gd name="T6" fmla="*/ 41 w 136"/>
                  <a:gd name="T7" fmla="*/ 25 h 26"/>
                  <a:gd name="T8" fmla="*/ 44 w 136"/>
                  <a:gd name="T9" fmla="*/ 24 h 26"/>
                  <a:gd name="T10" fmla="*/ 44 w 136"/>
                  <a:gd name="T11" fmla="*/ 23 h 26"/>
                  <a:gd name="T12" fmla="*/ 41 w 136"/>
                  <a:gd name="T13" fmla="*/ 20 h 26"/>
                  <a:gd name="T14" fmla="*/ 37 w 136"/>
                  <a:gd name="T15" fmla="*/ 19 h 26"/>
                  <a:gd name="T16" fmla="*/ 37 w 136"/>
                  <a:gd name="T17" fmla="*/ 17 h 26"/>
                  <a:gd name="T18" fmla="*/ 38 w 136"/>
                  <a:gd name="T19" fmla="*/ 17 h 26"/>
                  <a:gd name="T20" fmla="*/ 38 w 136"/>
                  <a:gd name="T21" fmla="*/ 17 h 26"/>
                  <a:gd name="T22" fmla="*/ 46 w 136"/>
                  <a:gd name="T23" fmla="*/ 17 h 26"/>
                  <a:gd name="T24" fmla="*/ 48 w 136"/>
                  <a:gd name="T25" fmla="*/ 17 h 26"/>
                  <a:gd name="T26" fmla="*/ 48 w 136"/>
                  <a:gd name="T27" fmla="*/ 16 h 26"/>
                  <a:gd name="T28" fmla="*/ 48 w 136"/>
                  <a:gd name="T29" fmla="*/ 16 h 26"/>
                  <a:gd name="T30" fmla="*/ 46 w 136"/>
                  <a:gd name="T31" fmla="*/ 14 h 26"/>
                  <a:gd name="T32" fmla="*/ 44 w 136"/>
                  <a:gd name="T33" fmla="*/ 11 h 26"/>
                  <a:gd name="T34" fmla="*/ 44 w 136"/>
                  <a:gd name="T35" fmla="*/ 10 h 26"/>
                  <a:gd name="T36" fmla="*/ 46 w 136"/>
                  <a:gd name="T37" fmla="*/ 9 h 26"/>
                  <a:gd name="T38" fmla="*/ 52 w 136"/>
                  <a:gd name="T39" fmla="*/ 9 h 26"/>
                  <a:gd name="T40" fmla="*/ 52 w 136"/>
                  <a:gd name="T41" fmla="*/ 9 h 26"/>
                  <a:gd name="T42" fmla="*/ 63 w 136"/>
                  <a:gd name="T43" fmla="*/ 10 h 26"/>
                  <a:gd name="T44" fmla="*/ 73 w 136"/>
                  <a:gd name="T45" fmla="*/ 12 h 26"/>
                  <a:gd name="T46" fmla="*/ 79 w 136"/>
                  <a:gd name="T47" fmla="*/ 15 h 26"/>
                  <a:gd name="T48" fmla="*/ 81 w 136"/>
                  <a:gd name="T49" fmla="*/ 15 h 26"/>
                  <a:gd name="T50" fmla="*/ 79 w 136"/>
                  <a:gd name="T51" fmla="*/ 14 h 26"/>
                  <a:gd name="T52" fmla="*/ 79 w 136"/>
                  <a:gd name="T53" fmla="*/ 14 h 26"/>
                  <a:gd name="T54" fmla="*/ 78 w 136"/>
                  <a:gd name="T55" fmla="*/ 10 h 26"/>
                  <a:gd name="T56" fmla="*/ 76 w 136"/>
                  <a:gd name="T57" fmla="*/ 9 h 26"/>
                  <a:gd name="T58" fmla="*/ 76 w 136"/>
                  <a:gd name="T59" fmla="*/ 7 h 26"/>
                  <a:gd name="T60" fmla="*/ 79 w 136"/>
                  <a:gd name="T61" fmla="*/ 7 h 26"/>
                  <a:gd name="T62" fmla="*/ 89 w 136"/>
                  <a:gd name="T63" fmla="*/ 10 h 26"/>
                  <a:gd name="T64" fmla="*/ 89 w 136"/>
                  <a:gd name="T65" fmla="*/ 10 h 26"/>
                  <a:gd name="T66" fmla="*/ 101 w 136"/>
                  <a:gd name="T67" fmla="*/ 12 h 26"/>
                  <a:gd name="T68" fmla="*/ 113 w 136"/>
                  <a:gd name="T69" fmla="*/ 15 h 26"/>
                  <a:gd name="T70" fmla="*/ 122 w 136"/>
                  <a:gd name="T71" fmla="*/ 15 h 26"/>
                  <a:gd name="T72" fmla="*/ 125 w 136"/>
                  <a:gd name="T73" fmla="*/ 15 h 26"/>
                  <a:gd name="T74" fmla="*/ 130 w 136"/>
                  <a:gd name="T75" fmla="*/ 14 h 26"/>
                  <a:gd name="T76" fmla="*/ 130 w 136"/>
                  <a:gd name="T77" fmla="*/ 14 h 26"/>
                  <a:gd name="T78" fmla="*/ 136 w 136"/>
                  <a:gd name="T79" fmla="*/ 11 h 26"/>
                  <a:gd name="T80" fmla="*/ 136 w 136"/>
                  <a:gd name="T81" fmla="*/ 11 h 26"/>
                  <a:gd name="T82" fmla="*/ 128 w 136"/>
                  <a:gd name="T83" fmla="*/ 11 h 26"/>
                  <a:gd name="T84" fmla="*/ 117 w 136"/>
                  <a:gd name="T85" fmla="*/ 11 h 26"/>
                  <a:gd name="T86" fmla="*/ 103 w 136"/>
                  <a:gd name="T87" fmla="*/ 7 h 26"/>
                  <a:gd name="T88" fmla="*/ 84 w 136"/>
                  <a:gd name="T89" fmla="*/ 2 h 26"/>
                  <a:gd name="T90" fmla="*/ 84 w 136"/>
                  <a:gd name="T91" fmla="*/ 2 h 26"/>
                  <a:gd name="T92" fmla="*/ 71 w 136"/>
                  <a:gd name="T93" fmla="*/ 0 h 26"/>
                  <a:gd name="T94" fmla="*/ 60 w 136"/>
                  <a:gd name="T95" fmla="*/ 0 h 26"/>
                  <a:gd name="T96" fmla="*/ 51 w 136"/>
                  <a:gd name="T97" fmla="*/ 1 h 26"/>
                  <a:gd name="T98" fmla="*/ 43 w 136"/>
                  <a:gd name="T99" fmla="*/ 5 h 26"/>
                  <a:gd name="T100" fmla="*/ 37 w 136"/>
                  <a:gd name="T101" fmla="*/ 9 h 26"/>
                  <a:gd name="T102" fmla="*/ 30 w 136"/>
                  <a:gd name="T103" fmla="*/ 12 h 26"/>
                  <a:gd name="T104" fmla="*/ 25 w 136"/>
                  <a:gd name="T105" fmla="*/ 17 h 26"/>
                  <a:gd name="T106" fmla="*/ 0 w 136"/>
                  <a:gd name="T107" fmla="*/ 17 h 26"/>
                  <a:gd name="T108" fmla="*/ 0 w 136"/>
                  <a:gd name="T109" fmla="*/ 17 h 26"/>
                  <a:gd name="T110" fmla="*/ 16 w 136"/>
                  <a:gd name="T111" fmla="*/ 20 h 26"/>
                  <a:gd name="T112" fmla="*/ 27 w 136"/>
                  <a:gd name="T113" fmla="*/ 24 h 26"/>
                  <a:gd name="T114" fmla="*/ 35 w 136"/>
                  <a:gd name="T115" fmla="*/ 26 h 26"/>
                  <a:gd name="T116" fmla="*/ 35 w 136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6">
                    <a:moveTo>
                      <a:pt x="35" y="26"/>
                    </a:moveTo>
                    <a:lnTo>
                      <a:pt x="35" y="26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1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63" y="10"/>
                    </a:lnTo>
                    <a:lnTo>
                      <a:pt x="73" y="12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78" y="10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101" y="12"/>
                    </a:lnTo>
                    <a:lnTo>
                      <a:pt x="113" y="15"/>
                    </a:lnTo>
                    <a:lnTo>
                      <a:pt x="122" y="15"/>
                    </a:lnTo>
                    <a:lnTo>
                      <a:pt x="125" y="15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28" y="11"/>
                    </a:lnTo>
                    <a:lnTo>
                      <a:pt x="117" y="11"/>
                    </a:lnTo>
                    <a:lnTo>
                      <a:pt x="103" y="7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60" y="0"/>
                    </a:lnTo>
                    <a:lnTo>
                      <a:pt x="51" y="1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0" y="12"/>
                    </a:lnTo>
                    <a:lnTo>
                      <a:pt x="25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6" y="20"/>
                    </a:lnTo>
                    <a:lnTo>
                      <a:pt x="27" y="2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Freeform 507"/>
              <p:cNvSpPr>
                <a:spLocks/>
              </p:cNvSpPr>
              <p:nvPr/>
            </p:nvSpPr>
            <p:spPr bwMode="auto">
              <a:xfrm>
                <a:off x="1039813" y="2373313"/>
                <a:ext cx="31750" cy="25400"/>
              </a:xfrm>
              <a:custGeom>
                <a:avLst/>
                <a:gdLst>
                  <a:gd name="T0" fmla="*/ 20 w 20"/>
                  <a:gd name="T1" fmla="*/ 7 h 16"/>
                  <a:gd name="T2" fmla="*/ 20 w 20"/>
                  <a:gd name="T3" fmla="*/ 7 h 16"/>
                  <a:gd name="T4" fmla="*/ 19 w 20"/>
                  <a:gd name="T5" fmla="*/ 11 h 16"/>
                  <a:gd name="T6" fmla="*/ 17 w 20"/>
                  <a:gd name="T7" fmla="*/ 14 h 16"/>
                  <a:gd name="T8" fmla="*/ 14 w 20"/>
                  <a:gd name="T9" fmla="*/ 15 h 16"/>
                  <a:gd name="T10" fmla="*/ 9 w 20"/>
                  <a:gd name="T11" fmla="*/ 16 h 16"/>
                  <a:gd name="T12" fmla="*/ 9 w 20"/>
                  <a:gd name="T13" fmla="*/ 16 h 16"/>
                  <a:gd name="T14" fmla="*/ 6 w 20"/>
                  <a:gd name="T15" fmla="*/ 15 h 16"/>
                  <a:gd name="T16" fmla="*/ 3 w 20"/>
                  <a:gd name="T17" fmla="*/ 14 h 16"/>
                  <a:gd name="T18" fmla="*/ 1 w 20"/>
                  <a:gd name="T19" fmla="*/ 11 h 16"/>
                  <a:gd name="T20" fmla="*/ 0 w 20"/>
                  <a:gd name="T21" fmla="*/ 7 h 16"/>
                  <a:gd name="T22" fmla="*/ 0 w 20"/>
                  <a:gd name="T23" fmla="*/ 7 h 16"/>
                  <a:gd name="T24" fmla="*/ 1 w 20"/>
                  <a:gd name="T25" fmla="*/ 5 h 16"/>
                  <a:gd name="T26" fmla="*/ 3 w 20"/>
                  <a:gd name="T27" fmla="*/ 2 h 16"/>
                  <a:gd name="T28" fmla="*/ 6 w 20"/>
                  <a:gd name="T29" fmla="*/ 0 h 16"/>
                  <a:gd name="T30" fmla="*/ 9 w 20"/>
                  <a:gd name="T31" fmla="*/ 0 h 16"/>
                  <a:gd name="T32" fmla="*/ 9 w 20"/>
                  <a:gd name="T33" fmla="*/ 0 h 16"/>
                  <a:gd name="T34" fmla="*/ 14 w 20"/>
                  <a:gd name="T35" fmla="*/ 0 h 16"/>
                  <a:gd name="T36" fmla="*/ 17 w 20"/>
                  <a:gd name="T37" fmla="*/ 2 h 16"/>
                  <a:gd name="T38" fmla="*/ 19 w 20"/>
                  <a:gd name="T39" fmla="*/ 5 h 16"/>
                  <a:gd name="T40" fmla="*/ 20 w 20"/>
                  <a:gd name="T41" fmla="*/ 7 h 16"/>
                  <a:gd name="T42" fmla="*/ 20 w 20"/>
                  <a:gd name="T4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lnTo>
                      <a:pt x="20" y="7"/>
                    </a:lnTo>
                    <a:lnTo>
                      <a:pt x="19" y="11"/>
                    </a:lnTo>
                    <a:lnTo>
                      <a:pt x="17" y="14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Freeform 508"/>
              <p:cNvSpPr>
                <a:spLocks/>
              </p:cNvSpPr>
              <p:nvPr/>
            </p:nvSpPr>
            <p:spPr bwMode="auto">
              <a:xfrm>
                <a:off x="1108075" y="2460625"/>
                <a:ext cx="19050" cy="14288"/>
              </a:xfrm>
              <a:custGeom>
                <a:avLst/>
                <a:gdLst>
                  <a:gd name="T0" fmla="*/ 12 w 12"/>
                  <a:gd name="T1" fmla="*/ 5 h 9"/>
                  <a:gd name="T2" fmla="*/ 12 w 12"/>
                  <a:gd name="T3" fmla="*/ 5 h 9"/>
                  <a:gd name="T4" fmla="*/ 11 w 12"/>
                  <a:gd name="T5" fmla="*/ 7 h 9"/>
                  <a:gd name="T6" fmla="*/ 6 w 12"/>
                  <a:gd name="T7" fmla="*/ 9 h 9"/>
                  <a:gd name="T8" fmla="*/ 6 w 12"/>
                  <a:gd name="T9" fmla="*/ 9 h 9"/>
                  <a:gd name="T10" fmla="*/ 3 w 12"/>
                  <a:gd name="T11" fmla="*/ 7 h 9"/>
                  <a:gd name="T12" fmla="*/ 0 w 12"/>
                  <a:gd name="T13" fmla="*/ 5 h 9"/>
                  <a:gd name="T14" fmla="*/ 0 w 12"/>
                  <a:gd name="T15" fmla="*/ 5 h 9"/>
                  <a:gd name="T16" fmla="*/ 3 w 12"/>
                  <a:gd name="T17" fmla="*/ 1 h 9"/>
                  <a:gd name="T18" fmla="*/ 6 w 12"/>
                  <a:gd name="T19" fmla="*/ 0 h 9"/>
                  <a:gd name="T20" fmla="*/ 6 w 12"/>
                  <a:gd name="T21" fmla="*/ 0 h 9"/>
                  <a:gd name="T22" fmla="*/ 11 w 12"/>
                  <a:gd name="T23" fmla="*/ 1 h 9"/>
                  <a:gd name="T24" fmla="*/ 12 w 12"/>
                  <a:gd name="T25" fmla="*/ 5 h 9"/>
                  <a:gd name="T26" fmla="*/ 12 w 12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12" y="5"/>
                    </a:moveTo>
                    <a:lnTo>
                      <a:pt x="12" y="5"/>
                    </a:lnTo>
                    <a:lnTo>
                      <a:pt x="11" y="7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Freeform 528"/>
              <p:cNvSpPr>
                <a:spLocks/>
              </p:cNvSpPr>
              <p:nvPr/>
            </p:nvSpPr>
            <p:spPr bwMode="auto">
              <a:xfrm>
                <a:off x="1090613" y="2651125"/>
                <a:ext cx="34925" cy="53975"/>
              </a:xfrm>
              <a:custGeom>
                <a:avLst/>
                <a:gdLst>
                  <a:gd name="T0" fmla="*/ 12 w 22"/>
                  <a:gd name="T1" fmla="*/ 0 h 34"/>
                  <a:gd name="T2" fmla="*/ 11 w 22"/>
                  <a:gd name="T3" fmla="*/ 0 h 34"/>
                  <a:gd name="T4" fmla="*/ 11 w 22"/>
                  <a:gd name="T5" fmla="*/ 0 h 34"/>
                  <a:gd name="T6" fmla="*/ 6 w 22"/>
                  <a:gd name="T7" fmla="*/ 0 h 34"/>
                  <a:gd name="T8" fmla="*/ 3 w 22"/>
                  <a:gd name="T9" fmla="*/ 1 h 34"/>
                  <a:gd name="T10" fmla="*/ 1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1 w 22"/>
                  <a:gd name="T19" fmla="*/ 28 h 34"/>
                  <a:gd name="T20" fmla="*/ 3 w 22"/>
                  <a:gd name="T21" fmla="*/ 30 h 34"/>
                  <a:gd name="T22" fmla="*/ 6 w 22"/>
                  <a:gd name="T23" fmla="*/ 33 h 34"/>
                  <a:gd name="T24" fmla="*/ 11 w 22"/>
                  <a:gd name="T25" fmla="*/ 34 h 34"/>
                  <a:gd name="T26" fmla="*/ 12 w 22"/>
                  <a:gd name="T27" fmla="*/ 34 h 34"/>
                  <a:gd name="T28" fmla="*/ 12 w 22"/>
                  <a:gd name="T29" fmla="*/ 34 h 34"/>
                  <a:gd name="T30" fmla="*/ 17 w 22"/>
                  <a:gd name="T31" fmla="*/ 34 h 34"/>
                  <a:gd name="T32" fmla="*/ 20 w 22"/>
                  <a:gd name="T33" fmla="*/ 33 h 34"/>
                  <a:gd name="T34" fmla="*/ 22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2 w 22"/>
                  <a:gd name="T43" fmla="*/ 6 h 34"/>
                  <a:gd name="T44" fmla="*/ 20 w 22"/>
                  <a:gd name="T45" fmla="*/ 4 h 34"/>
                  <a:gd name="T46" fmla="*/ 17 w 22"/>
                  <a:gd name="T47" fmla="*/ 1 h 34"/>
                  <a:gd name="T48" fmla="*/ 12 w 22"/>
                  <a:gd name="T49" fmla="*/ 0 h 34"/>
                  <a:gd name="T50" fmla="*/ 12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1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0" y="33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Freeform 529"/>
              <p:cNvSpPr>
                <a:spLocks noEditPoints="1"/>
              </p:cNvSpPr>
              <p:nvPr/>
            </p:nvSpPr>
            <p:spPr bwMode="auto">
              <a:xfrm>
                <a:off x="1090613" y="2649538"/>
                <a:ext cx="36513" cy="58738"/>
              </a:xfrm>
              <a:custGeom>
                <a:avLst/>
                <a:gdLst>
                  <a:gd name="T0" fmla="*/ 3 w 23"/>
                  <a:gd name="T1" fmla="*/ 2 h 37"/>
                  <a:gd name="T2" fmla="*/ 3 w 23"/>
                  <a:gd name="T3" fmla="*/ 2 h 37"/>
                  <a:gd name="T4" fmla="*/ 0 w 23"/>
                  <a:gd name="T5" fmla="*/ 5 h 37"/>
                  <a:gd name="T6" fmla="*/ 0 w 23"/>
                  <a:gd name="T7" fmla="*/ 8 h 37"/>
                  <a:gd name="T8" fmla="*/ 0 w 23"/>
                  <a:gd name="T9" fmla="*/ 25 h 37"/>
                  <a:gd name="T10" fmla="*/ 0 w 23"/>
                  <a:gd name="T11" fmla="*/ 25 h 37"/>
                  <a:gd name="T12" fmla="*/ 0 w 23"/>
                  <a:gd name="T13" fmla="*/ 29 h 37"/>
                  <a:gd name="T14" fmla="*/ 3 w 23"/>
                  <a:gd name="T15" fmla="*/ 31 h 37"/>
                  <a:gd name="T16" fmla="*/ 6 w 23"/>
                  <a:gd name="T17" fmla="*/ 34 h 37"/>
                  <a:gd name="T18" fmla="*/ 11 w 23"/>
                  <a:gd name="T19" fmla="*/ 35 h 37"/>
                  <a:gd name="T20" fmla="*/ 12 w 23"/>
                  <a:gd name="T21" fmla="*/ 37 h 37"/>
                  <a:gd name="T22" fmla="*/ 12 w 23"/>
                  <a:gd name="T23" fmla="*/ 37 h 37"/>
                  <a:gd name="T24" fmla="*/ 17 w 23"/>
                  <a:gd name="T25" fmla="*/ 35 h 37"/>
                  <a:gd name="T26" fmla="*/ 20 w 23"/>
                  <a:gd name="T27" fmla="*/ 34 h 37"/>
                  <a:gd name="T28" fmla="*/ 20 w 23"/>
                  <a:gd name="T29" fmla="*/ 34 h 37"/>
                  <a:gd name="T30" fmla="*/ 22 w 23"/>
                  <a:gd name="T31" fmla="*/ 31 h 37"/>
                  <a:gd name="T32" fmla="*/ 23 w 23"/>
                  <a:gd name="T33" fmla="*/ 28 h 37"/>
                  <a:gd name="T34" fmla="*/ 23 w 23"/>
                  <a:gd name="T35" fmla="*/ 11 h 37"/>
                  <a:gd name="T36" fmla="*/ 23 w 23"/>
                  <a:gd name="T37" fmla="*/ 11 h 37"/>
                  <a:gd name="T38" fmla="*/ 23 w 23"/>
                  <a:gd name="T39" fmla="*/ 7 h 37"/>
                  <a:gd name="T40" fmla="*/ 20 w 23"/>
                  <a:gd name="T41" fmla="*/ 5 h 37"/>
                  <a:gd name="T42" fmla="*/ 17 w 23"/>
                  <a:gd name="T43" fmla="*/ 2 h 37"/>
                  <a:gd name="T44" fmla="*/ 12 w 23"/>
                  <a:gd name="T45" fmla="*/ 1 h 37"/>
                  <a:gd name="T46" fmla="*/ 11 w 23"/>
                  <a:gd name="T47" fmla="*/ 0 h 37"/>
                  <a:gd name="T48" fmla="*/ 11 w 23"/>
                  <a:gd name="T49" fmla="*/ 0 h 37"/>
                  <a:gd name="T50" fmla="*/ 6 w 23"/>
                  <a:gd name="T51" fmla="*/ 0 h 37"/>
                  <a:gd name="T52" fmla="*/ 3 w 23"/>
                  <a:gd name="T53" fmla="*/ 2 h 37"/>
                  <a:gd name="T54" fmla="*/ 3 w 23"/>
                  <a:gd name="T55" fmla="*/ 2 h 37"/>
                  <a:gd name="T56" fmla="*/ 12 w 23"/>
                  <a:gd name="T57" fmla="*/ 34 h 37"/>
                  <a:gd name="T58" fmla="*/ 11 w 23"/>
                  <a:gd name="T59" fmla="*/ 34 h 37"/>
                  <a:gd name="T60" fmla="*/ 11 w 23"/>
                  <a:gd name="T61" fmla="*/ 34 h 37"/>
                  <a:gd name="T62" fmla="*/ 7 w 23"/>
                  <a:gd name="T63" fmla="*/ 33 h 37"/>
                  <a:gd name="T64" fmla="*/ 4 w 23"/>
                  <a:gd name="T65" fmla="*/ 31 h 37"/>
                  <a:gd name="T66" fmla="*/ 1 w 23"/>
                  <a:gd name="T67" fmla="*/ 28 h 37"/>
                  <a:gd name="T68" fmla="*/ 1 w 23"/>
                  <a:gd name="T69" fmla="*/ 25 h 37"/>
                  <a:gd name="T70" fmla="*/ 1 w 23"/>
                  <a:gd name="T71" fmla="*/ 8 h 37"/>
                  <a:gd name="T72" fmla="*/ 1 w 23"/>
                  <a:gd name="T73" fmla="*/ 8 h 37"/>
                  <a:gd name="T74" fmla="*/ 1 w 23"/>
                  <a:gd name="T75" fmla="*/ 5 h 37"/>
                  <a:gd name="T76" fmla="*/ 4 w 23"/>
                  <a:gd name="T77" fmla="*/ 3 h 37"/>
                  <a:gd name="T78" fmla="*/ 4 w 23"/>
                  <a:gd name="T79" fmla="*/ 3 h 37"/>
                  <a:gd name="T80" fmla="*/ 7 w 23"/>
                  <a:gd name="T81" fmla="*/ 2 h 37"/>
                  <a:gd name="T82" fmla="*/ 11 w 23"/>
                  <a:gd name="T83" fmla="*/ 2 h 37"/>
                  <a:gd name="T84" fmla="*/ 12 w 23"/>
                  <a:gd name="T85" fmla="*/ 2 h 37"/>
                  <a:gd name="T86" fmla="*/ 12 w 23"/>
                  <a:gd name="T87" fmla="*/ 2 h 37"/>
                  <a:gd name="T88" fmla="*/ 15 w 23"/>
                  <a:gd name="T89" fmla="*/ 3 h 37"/>
                  <a:gd name="T90" fmla="*/ 19 w 23"/>
                  <a:gd name="T91" fmla="*/ 5 h 37"/>
                  <a:gd name="T92" fmla="*/ 20 w 23"/>
                  <a:gd name="T93" fmla="*/ 7 h 37"/>
                  <a:gd name="T94" fmla="*/ 22 w 23"/>
                  <a:gd name="T95" fmla="*/ 11 h 37"/>
                  <a:gd name="T96" fmla="*/ 22 w 23"/>
                  <a:gd name="T97" fmla="*/ 28 h 37"/>
                  <a:gd name="T98" fmla="*/ 22 w 23"/>
                  <a:gd name="T99" fmla="*/ 28 h 37"/>
                  <a:gd name="T100" fmla="*/ 20 w 23"/>
                  <a:gd name="T101" fmla="*/ 31 h 37"/>
                  <a:gd name="T102" fmla="*/ 19 w 23"/>
                  <a:gd name="T103" fmla="*/ 33 h 37"/>
                  <a:gd name="T104" fmla="*/ 19 w 23"/>
                  <a:gd name="T105" fmla="*/ 33 h 37"/>
                  <a:gd name="T106" fmla="*/ 15 w 23"/>
                  <a:gd name="T107" fmla="*/ 34 h 37"/>
                  <a:gd name="T108" fmla="*/ 12 w 23"/>
                  <a:gd name="T109" fmla="*/ 34 h 37"/>
                  <a:gd name="T110" fmla="*/ 12 w 23"/>
                  <a:gd name="T111" fmla="*/ 34 h 37"/>
                  <a:gd name="T112" fmla="*/ 12 w 23"/>
                  <a:gd name="T113" fmla="*/ 1 h 37"/>
                  <a:gd name="T114" fmla="*/ 12 w 23"/>
                  <a:gd name="T115" fmla="*/ 1 h 37"/>
                  <a:gd name="T116" fmla="*/ 12 w 23"/>
                  <a:gd name="T117" fmla="*/ 1 h 37"/>
                  <a:gd name="T118" fmla="*/ 12 w 23"/>
                  <a:gd name="T11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" h="37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1" y="35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1"/>
                    </a:lnTo>
                    <a:lnTo>
                      <a:pt x="23" y="28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34"/>
                    </a:moveTo>
                    <a:lnTo>
                      <a:pt x="11" y="34"/>
                    </a:lnTo>
                    <a:lnTo>
                      <a:pt x="11" y="34"/>
                    </a:lnTo>
                    <a:lnTo>
                      <a:pt x="7" y="33"/>
                    </a:lnTo>
                    <a:lnTo>
                      <a:pt x="4" y="31"/>
                    </a:lnTo>
                    <a:lnTo>
                      <a:pt x="1" y="28"/>
                    </a:lnTo>
                    <a:lnTo>
                      <a:pt x="1" y="2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2" y="34"/>
                    </a:lnTo>
                    <a:close/>
                    <a:moveTo>
                      <a:pt x="12" y="1"/>
                    </a:move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Freeform 530"/>
              <p:cNvSpPr>
                <a:spLocks/>
              </p:cNvSpPr>
              <p:nvPr/>
            </p:nvSpPr>
            <p:spPr bwMode="auto">
              <a:xfrm>
                <a:off x="1127125" y="2665413"/>
                <a:ext cx="34925" cy="53975"/>
              </a:xfrm>
              <a:custGeom>
                <a:avLst/>
                <a:gdLst>
                  <a:gd name="T0" fmla="*/ 11 w 22"/>
                  <a:gd name="T1" fmla="*/ 0 h 34"/>
                  <a:gd name="T2" fmla="*/ 10 w 22"/>
                  <a:gd name="T3" fmla="*/ 0 h 34"/>
                  <a:gd name="T4" fmla="*/ 10 w 22"/>
                  <a:gd name="T5" fmla="*/ 0 h 34"/>
                  <a:gd name="T6" fmla="*/ 5 w 22"/>
                  <a:gd name="T7" fmla="*/ 0 h 34"/>
                  <a:gd name="T8" fmla="*/ 2 w 22"/>
                  <a:gd name="T9" fmla="*/ 1 h 34"/>
                  <a:gd name="T10" fmla="*/ 0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0 w 22"/>
                  <a:gd name="T19" fmla="*/ 28 h 34"/>
                  <a:gd name="T20" fmla="*/ 2 w 22"/>
                  <a:gd name="T21" fmla="*/ 30 h 34"/>
                  <a:gd name="T22" fmla="*/ 5 w 22"/>
                  <a:gd name="T23" fmla="*/ 33 h 34"/>
                  <a:gd name="T24" fmla="*/ 10 w 22"/>
                  <a:gd name="T25" fmla="*/ 34 h 34"/>
                  <a:gd name="T26" fmla="*/ 11 w 22"/>
                  <a:gd name="T27" fmla="*/ 34 h 34"/>
                  <a:gd name="T28" fmla="*/ 11 w 22"/>
                  <a:gd name="T29" fmla="*/ 34 h 34"/>
                  <a:gd name="T30" fmla="*/ 16 w 22"/>
                  <a:gd name="T31" fmla="*/ 34 h 34"/>
                  <a:gd name="T32" fmla="*/ 19 w 22"/>
                  <a:gd name="T33" fmla="*/ 33 h 34"/>
                  <a:gd name="T34" fmla="*/ 21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1 w 22"/>
                  <a:gd name="T43" fmla="*/ 6 h 34"/>
                  <a:gd name="T44" fmla="*/ 19 w 22"/>
                  <a:gd name="T45" fmla="*/ 4 h 34"/>
                  <a:gd name="T46" fmla="*/ 16 w 22"/>
                  <a:gd name="T47" fmla="*/ 1 h 34"/>
                  <a:gd name="T48" fmla="*/ 11 w 22"/>
                  <a:gd name="T49" fmla="*/ 0 h 34"/>
                  <a:gd name="T50" fmla="*/ 11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1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3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33"/>
                    </a:lnTo>
                    <a:lnTo>
                      <a:pt x="21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Freeform 531"/>
              <p:cNvSpPr>
                <a:spLocks noEditPoints="1"/>
              </p:cNvSpPr>
              <p:nvPr/>
            </p:nvSpPr>
            <p:spPr bwMode="auto">
              <a:xfrm>
                <a:off x="1125538" y="2662238"/>
                <a:ext cx="36513" cy="57150"/>
              </a:xfrm>
              <a:custGeom>
                <a:avLst/>
                <a:gdLst>
                  <a:gd name="T0" fmla="*/ 3 w 23"/>
                  <a:gd name="T1" fmla="*/ 3 h 36"/>
                  <a:gd name="T2" fmla="*/ 3 w 23"/>
                  <a:gd name="T3" fmla="*/ 3 h 36"/>
                  <a:gd name="T4" fmla="*/ 0 w 23"/>
                  <a:gd name="T5" fmla="*/ 6 h 36"/>
                  <a:gd name="T6" fmla="*/ 0 w 23"/>
                  <a:gd name="T7" fmla="*/ 9 h 36"/>
                  <a:gd name="T8" fmla="*/ 0 w 23"/>
                  <a:gd name="T9" fmla="*/ 26 h 36"/>
                  <a:gd name="T10" fmla="*/ 0 w 23"/>
                  <a:gd name="T11" fmla="*/ 26 h 36"/>
                  <a:gd name="T12" fmla="*/ 0 w 23"/>
                  <a:gd name="T13" fmla="*/ 30 h 36"/>
                  <a:gd name="T14" fmla="*/ 3 w 23"/>
                  <a:gd name="T15" fmla="*/ 32 h 36"/>
                  <a:gd name="T16" fmla="*/ 6 w 23"/>
                  <a:gd name="T17" fmla="*/ 35 h 36"/>
                  <a:gd name="T18" fmla="*/ 11 w 23"/>
                  <a:gd name="T19" fmla="*/ 36 h 36"/>
                  <a:gd name="T20" fmla="*/ 12 w 23"/>
                  <a:gd name="T21" fmla="*/ 36 h 36"/>
                  <a:gd name="T22" fmla="*/ 12 w 23"/>
                  <a:gd name="T23" fmla="*/ 36 h 36"/>
                  <a:gd name="T24" fmla="*/ 17 w 23"/>
                  <a:gd name="T25" fmla="*/ 36 h 36"/>
                  <a:gd name="T26" fmla="*/ 20 w 23"/>
                  <a:gd name="T27" fmla="*/ 35 h 36"/>
                  <a:gd name="T28" fmla="*/ 20 w 23"/>
                  <a:gd name="T29" fmla="*/ 35 h 36"/>
                  <a:gd name="T30" fmla="*/ 23 w 23"/>
                  <a:gd name="T31" fmla="*/ 32 h 36"/>
                  <a:gd name="T32" fmla="*/ 23 w 23"/>
                  <a:gd name="T33" fmla="*/ 29 h 36"/>
                  <a:gd name="T34" fmla="*/ 23 w 23"/>
                  <a:gd name="T35" fmla="*/ 12 h 36"/>
                  <a:gd name="T36" fmla="*/ 23 w 23"/>
                  <a:gd name="T37" fmla="*/ 12 h 36"/>
                  <a:gd name="T38" fmla="*/ 23 w 23"/>
                  <a:gd name="T39" fmla="*/ 8 h 36"/>
                  <a:gd name="T40" fmla="*/ 20 w 23"/>
                  <a:gd name="T41" fmla="*/ 4 h 36"/>
                  <a:gd name="T42" fmla="*/ 17 w 23"/>
                  <a:gd name="T43" fmla="*/ 2 h 36"/>
                  <a:gd name="T44" fmla="*/ 12 w 23"/>
                  <a:gd name="T45" fmla="*/ 0 h 36"/>
                  <a:gd name="T46" fmla="*/ 11 w 23"/>
                  <a:gd name="T47" fmla="*/ 0 h 36"/>
                  <a:gd name="T48" fmla="*/ 11 w 23"/>
                  <a:gd name="T49" fmla="*/ 0 h 36"/>
                  <a:gd name="T50" fmla="*/ 6 w 23"/>
                  <a:gd name="T51" fmla="*/ 0 h 36"/>
                  <a:gd name="T52" fmla="*/ 3 w 23"/>
                  <a:gd name="T53" fmla="*/ 3 h 36"/>
                  <a:gd name="T54" fmla="*/ 3 w 23"/>
                  <a:gd name="T55" fmla="*/ 3 h 36"/>
                  <a:gd name="T56" fmla="*/ 12 w 23"/>
                  <a:gd name="T57" fmla="*/ 35 h 36"/>
                  <a:gd name="T58" fmla="*/ 11 w 23"/>
                  <a:gd name="T59" fmla="*/ 35 h 36"/>
                  <a:gd name="T60" fmla="*/ 11 w 23"/>
                  <a:gd name="T61" fmla="*/ 35 h 36"/>
                  <a:gd name="T62" fmla="*/ 8 w 23"/>
                  <a:gd name="T63" fmla="*/ 34 h 36"/>
                  <a:gd name="T64" fmla="*/ 4 w 23"/>
                  <a:gd name="T65" fmla="*/ 32 h 36"/>
                  <a:gd name="T66" fmla="*/ 3 w 23"/>
                  <a:gd name="T67" fmla="*/ 29 h 36"/>
                  <a:gd name="T68" fmla="*/ 1 w 23"/>
                  <a:gd name="T69" fmla="*/ 26 h 36"/>
                  <a:gd name="T70" fmla="*/ 1 w 23"/>
                  <a:gd name="T71" fmla="*/ 9 h 36"/>
                  <a:gd name="T72" fmla="*/ 1 w 23"/>
                  <a:gd name="T73" fmla="*/ 9 h 36"/>
                  <a:gd name="T74" fmla="*/ 3 w 23"/>
                  <a:gd name="T75" fmla="*/ 6 h 36"/>
                  <a:gd name="T76" fmla="*/ 4 w 23"/>
                  <a:gd name="T77" fmla="*/ 3 h 36"/>
                  <a:gd name="T78" fmla="*/ 4 w 23"/>
                  <a:gd name="T79" fmla="*/ 3 h 36"/>
                  <a:gd name="T80" fmla="*/ 8 w 23"/>
                  <a:gd name="T81" fmla="*/ 3 h 36"/>
                  <a:gd name="T82" fmla="*/ 11 w 23"/>
                  <a:gd name="T83" fmla="*/ 2 h 36"/>
                  <a:gd name="T84" fmla="*/ 12 w 23"/>
                  <a:gd name="T85" fmla="*/ 3 h 36"/>
                  <a:gd name="T86" fmla="*/ 12 w 23"/>
                  <a:gd name="T87" fmla="*/ 3 h 36"/>
                  <a:gd name="T88" fmla="*/ 16 w 23"/>
                  <a:gd name="T89" fmla="*/ 4 h 36"/>
                  <a:gd name="T90" fmla="*/ 19 w 23"/>
                  <a:gd name="T91" fmla="*/ 6 h 36"/>
                  <a:gd name="T92" fmla="*/ 22 w 23"/>
                  <a:gd name="T93" fmla="*/ 8 h 36"/>
                  <a:gd name="T94" fmla="*/ 22 w 23"/>
                  <a:gd name="T95" fmla="*/ 12 h 36"/>
                  <a:gd name="T96" fmla="*/ 22 w 23"/>
                  <a:gd name="T97" fmla="*/ 29 h 36"/>
                  <a:gd name="T98" fmla="*/ 22 w 23"/>
                  <a:gd name="T99" fmla="*/ 29 h 36"/>
                  <a:gd name="T100" fmla="*/ 22 w 23"/>
                  <a:gd name="T101" fmla="*/ 31 h 36"/>
                  <a:gd name="T102" fmla="*/ 19 w 23"/>
                  <a:gd name="T103" fmla="*/ 34 h 36"/>
                  <a:gd name="T104" fmla="*/ 19 w 23"/>
                  <a:gd name="T105" fmla="*/ 34 h 36"/>
                  <a:gd name="T106" fmla="*/ 16 w 23"/>
                  <a:gd name="T107" fmla="*/ 35 h 36"/>
                  <a:gd name="T108" fmla="*/ 12 w 23"/>
                  <a:gd name="T109" fmla="*/ 35 h 36"/>
                  <a:gd name="T110" fmla="*/ 12 w 23"/>
                  <a:gd name="T1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" h="36">
                    <a:moveTo>
                      <a:pt x="3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7" y="36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3" y="32"/>
                    </a:lnTo>
                    <a:lnTo>
                      <a:pt x="23" y="29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  <a:moveTo>
                      <a:pt x="12" y="35"/>
                    </a:moveTo>
                    <a:lnTo>
                      <a:pt x="11" y="35"/>
                    </a:lnTo>
                    <a:lnTo>
                      <a:pt x="11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6" y="35"/>
                    </a:lnTo>
                    <a:lnTo>
                      <a:pt x="12" y="35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Freeform 532"/>
              <p:cNvSpPr>
                <a:spLocks/>
              </p:cNvSpPr>
              <p:nvPr/>
            </p:nvSpPr>
            <p:spPr bwMode="auto">
              <a:xfrm>
                <a:off x="1125538" y="2725738"/>
                <a:ext cx="36513" cy="57150"/>
              </a:xfrm>
              <a:custGeom>
                <a:avLst/>
                <a:gdLst>
                  <a:gd name="T0" fmla="*/ 11 w 23"/>
                  <a:gd name="T1" fmla="*/ 0 h 36"/>
                  <a:gd name="T2" fmla="*/ 11 w 23"/>
                  <a:gd name="T3" fmla="*/ 0 h 36"/>
                  <a:gd name="T4" fmla="*/ 11 w 23"/>
                  <a:gd name="T5" fmla="*/ 0 h 36"/>
                  <a:gd name="T6" fmla="*/ 6 w 23"/>
                  <a:gd name="T7" fmla="*/ 0 h 36"/>
                  <a:gd name="T8" fmla="*/ 3 w 23"/>
                  <a:gd name="T9" fmla="*/ 1 h 36"/>
                  <a:gd name="T10" fmla="*/ 0 w 23"/>
                  <a:gd name="T11" fmla="*/ 4 h 36"/>
                  <a:gd name="T12" fmla="*/ 0 w 23"/>
                  <a:gd name="T13" fmla="*/ 6 h 36"/>
                  <a:gd name="T14" fmla="*/ 0 w 23"/>
                  <a:gd name="T15" fmla="*/ 23 h 36"/>
                  <a:gd name="T16" fmla="*/ 0 w 23"/>
                  <a:gd name="T17" fmla="*/ 23 h 36"/>
                  <a:gd name="T18" fmla="*/ 0 w 23"/>
                  <a:gd name="T19" fmla="*/ 27 h 36"/>
                  <a:gd name="T20" fmla="*/ 3 w 23"/>
                  <a:gd name="T21" fmla="*/ 31 h 36"/>
                  <a:gd name="T22" fmla="*/ 6 w 23"/>
                  <a:gd name="T23" fmla="*/ 33 h 36"/>
                  <a:gd name="T24" fmla="*/ 11 w 23"/>
                  <a:gd name="T25" fmla="*/ 36 h 36"/>
                  <a:gd name="T26" fmla="*/ 11 w 23"/>
                  <a:gd name="T27" fmla="*/ 36 h 36"/>
                  <a:gd name="T28" fmla="*/ 11 w 23"/>
                  <a:gd name="T29" fmla="*/ 36 h 36"/>
                  <a:gd name="T30" fmla="*/ 16 w 23"/>
                  <a:gd name="T31" fmla="*/ 36 h 36"/>
                  <a:gd name="T32" fmla="*/ 20 w 23"/>
                  <a:gd name="T33" fmla="*/ 35 h 36"/>
                  <a:gd name="T34" fmla="*/ 22 w 23"/>
                  <a:gd name="T35" fmla="*/ 32 h 36"/>
                  <a:gd name="T36" fmla="*/ 23 w 23"/>
                  <a:gd name="T37" fmla="*/ 28 h 36"/>
                  <a:gd name="T38" fmla="*/ 23 w 23"/>
                  <a:gd name="T39" fmla="*/ 13 h 36"/>
                  <a:gd name="T40" fmla="*/ 23 w 23"/>
                  <a:gd name="T41" fmla="*/ 13 h 36"/>
                  <a:gd name="T42" fmla="*/ 22 w 23"/>
                  <a:gd name="T43" fmla="*/ 9 h 36"/>
                  <a:gd name="T44" fmla="*/ 20 w 23"/>
                  <a:gd name="T45" fmla="*/ 5 h 36"/>
                  <a:gd name="T46" fmla="*/ 16 w 23"/>
                  <a:gd name="T47" fmla="*/ 3 h 36"/>
                  <a:gd name="T48" fmla="*/ 11 w 23"/>
                  <a:gd name="T49" fmla="*/ 0 h 36"/>
                  <a:gd name="T50" fmla="*/ 11 w 23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11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20" y="35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Freeform 533"/>
              <p:cNvSpPr>
                <a:spLocks noEditPoints="1"/>
              </p:cNvSpPr>
              <p:nvPr/>
            </p:nvSpPr>
            <p:spPr bwMode="auto">
              <a:xfrm>
                <a:off x="1122363" y="2724150"/>
                <a:ext cx="42863" cy="60325"/>
              </a:xfrm>
              <a:custGeom>
                <a:avLst/>
                <a:gdLst>
                  <a:gd name="T0" fmla="*/ 3 w 27"/>
                  <a:gd name="T1" fmla="*/ 1 h 38"/>
                  <a:gd name="T2" fmla="*/ 3 w 27"/>
                  <a:gd name="T3" fmla="*/ 1 h 38"/>
                  <a:gd name="T4" fmla="*/ 0 w 27"/>
                  <a:gd name="T5" fmla="*/ 4 h 38"/>
                  <a:gd name="T6" fmla="*/ 0 w 27"/>
                  <a:gd name="T7" fmla="*/ 7 h 38"/>
                  <a:gd name="T8" fmla="*/ 0 w 27"/>
                  <a:gd name="T9" fmla="*/ 24 h 38"/>
                  <a:gd name="T10" fmla="*/ 0 w 27"/>
                  <a:gd name="T11" fmla="*/ 24 h 38"/>
                  <a:gd name="T12" fmla="*/ 0 w 27"/>
                  <a:gd name="T13" fmla="*/ 28 h 38"/>
                  <a:gd name="T14" fmla="*/ 3 w 27"/>
                  <a:gd name="T15" fmla="*/ 32 h 38"/>
                  <a:gd name="T16" fmla="*/ 8 w 27"/>
                  <a:gd name="T17" fmla="*/ 36 h 38"/>
                  <a:gd name="T18" fmla="*/ 13 w 27"/>
                  <a:gd name="T19" fmla="*/ 38 h 38"/>
                  <a:gd name="T20" fmla="*/ 13 w 27"/>
                  <a:gd name="T21" fmla="*/ 38 h 38"/>
                  <a:gd name="T22" fmla="*/ 18 w 27"/>
                  <a:gd name="T23" fmla="*/ 38 h 38"/>
                  <a:gd name="T24" fmla="*/ 22 w 27"/>
                  <a:gd name="T25" fmla="*/ 37 h 38"/>
                  <a:gd name="T26" fmla="*/ 22 w 27"/>
                  <a:gd name="T27" fmla="*/ 37 h 38"/>
                  <a:gd name="T28" fmla="*/ 25 w 27"/>
                  <a:gd name="T29" fmla="*/ 34 h 38"/>
                  <a:gd name="T30" fmla="*/ 27 w 27"/>
                  <a:gd name="T31" fmla="*/ 29 h 38"/>
                  <a:gd name="T32" fmla="*/ 27 w 27"/>
                  <a:gd name="T33" fmla="*/ 14 h 38"/>
                  <a:gd name="T34" fmla="*/ 27 w 27"/>
                  <a:gd name="T35" fmla="*/ 14 h 38"/>
                  <a:gd name="T36" fmla="*/ 25 w 27"/>
                  <a:gd name="T37" fmla="*/ 10 h 38"/>
                  <a:gd name="T38" fmla="*/ 22 w 27"/>
                  <a:gd name="T39" fmla="*/ 5 h 38"/>
                  <a:gd name="T40" fmla="*/ 19 w 27"/>
                  <a:gd name="T41" fmla="*/ 2 h 38"/>
                  <a:gd name="T42" fmla="*/ 14 w 27"/>
                  <a:gd name="T43" fmla="*/ 0 h 38"/>
                  <a:gd name="T44" fmla="*/ 13 w 27"/>
                  <a:gd name="T45" fmla="*/ 0 h 38"/>
                  <a:gd name="T46" fmla="*/ 13 w 27"/>
                  <a:gd name="T47" fmla="*/ 0 h 38"/>
                  <a:gd name="T48" fmla="*/ 8 w 27"/>
                  <a:gd name="T49" fmla="*/ 0 h 38"/>
                  <a:gd name="T50" fmla="*/ 3 w 27"/>
                  <a:gd name="T51" fmla="*/ 1 h 38"/>
                  <a:gd name="T52" fmla="*/ 3 w 27"/>
                  <a:gd name="T53" fmla="*/ 1 h 38"/>
                  <a:gd name="T54" fmla="*/ 14 w 27"/>
                  <a:gd name="T55" fmla="*/ 36 h 38"/>
                  <a:gd name="T56" fmla="*/ 14 w 27"/>
                  <a:gd name="T57" fmla="*/ 36 h 38"/>
                  <a:gd name="T58" fmla="*/ 10 w 27"/>
                  <a:gd name="T59" fmla="*/ 34 h 38"/>
                  <a:gd name="T60" fmla="*/ 5 w 27"/>
                  <a:gd name="T61" fmla="*/ 30 h 38"/>
                  <a:gd name="T62" fmla="*/ 3 w 27"/>
                  <a:gd name="T63" fmla="*/ 28 h 38"/>
                  <a:gd name="T64" fmla="*/ 2 w 27"/>
                  <a:gd name="T65" fmla="*/ 24 h 38"/>
                  <a:gd name="T66" fmla="*/ 2 w 27"/>
                  <a:gd name="T67" fmla="*/ 7 h 38"/>
                  <a:gd name="T68" fmla="*/ 2 w 27"/>
                  <a:gd name="T69" fmla="*/ 7 h 38"/>
                  <a:gd name="T70" fmla="*/ 3 w 27"/>
                  <a:gd name="T71" fmla="*/ 5 h 38"/>
                  <a:gd name="T72" fmla="*/ 5 w 27"/>
                  <a:gd name="T73" fmla="*/ 2 h 38"/>
                  <a:gd name="T74" fmla="*/ 5 w 27"/>
                  <a:gd name="T75" fmla="*/ 2 h 38"/>
                  <a:gd name="T76" fmla="*/ 8 w 27"/>
                  <a:gd name="T77" fmla="*/ 2 h 38"/>
                  <a:gd name="T78" fmla="*/ 13 w 27"/>
                  <a:gd name="T79" fmla="*/ 2 h 38"/>
                  <a:gd name="T80" fmla="*/ 13 w 27"/>
                  <a:gd name="T81" fmla="*/ 2 h 38"/>
                  <a:gd name="T82" fmla="*/ 13 w 27"/>
                  <a:gd name="T83" fmla="*/ 2 h 38"/>
                  <a:gd name="T84" fmla="*/ 18 w 27"/>
                  <a:gd name="T85" fmla="*/ 4 h 38"/>
                  <a:gd name="T86" fmla="*/ 21 w 27"/>
                  <a:gd name="T87" fmla="*/ 6 h 38"/>
                  <a:gd name="T88" fmla="*/ 22 w 27"/>
                  <a:gd name="T89" fmla="*/ 10 h 38"/>
                  <a:gd name="T90" fmla="*/ 24 w 27"/>
                  <a:gd name="T91" fmla="*/ 14 h 38"/>
                  <a:gd name="T92" fmla="*/ 24 w 27"/>
                  <a:gd name="T93" fmla="*/ 29 h 38"/>
                  <a:gd name="T94" fmla="*/ 24 w 27"/>
                  <a:gd name="T95" fmla="*/ 29 h 38"/>
                  <a:gd name="T96" fmla="*/ 22 w 27"/>
                  <a:gd name="T97" fmla="*/ 33 h 38"/>
                  <a:gd name="T98" fmla="*/ 21 w 27"/>
                  <a:gd name="T99" fmla="*/ 34 h 38"/>
                  <a:gd name="T100" fmla="*/ 21 w 27"/>
                  <a:gd name="T101" fmla="*/ 34 h 38"/>
                  <a:gd name="T102" fmla="*/ 18 w 27"/>
                  <a:gd name="T103" fmla="*/ 36 h 38"/>
                  <a:gd name="T104" fmla="*/ 14 w 27"/>
                  <a:gd name="T105" fmla="*/ 36 h 38"/>
                  <a:gd name="T106" fmla="*/ 14 w 27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" h="38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8" y="38"/>
                    </a:lnTo>
                    <a:lnTo>
                      <a:pt x="22" y="37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7" y="29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5" y="10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4" y="36"/>
                    </a:moveTo>
                    <a:lnTo>
                      <a:pt x="14" y="36"/>
                    </a:lnTo>
                    <a:lnTo>
                      <a:pt x="10" y="34"/>
                    </a:lnTo>
                    <a:lnTo>
                      <a:pt x="5" y="30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4" y="14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3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18" y="36"/>
                    </a:lnTo>
                    <a:lnTo>
                      <a:pt x="14" y="36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Freeform 534"/>
              <p:cNvSpPr>
                <a:spLocks/>
              </p:cNvSpPr>
              <p:nvPr/>
            </p:nvSpPr>
            <p:spPr bwMode="auto">
              <a:xfrm>
                <a:off x="1092200" y="2711450"/>
                <a:ext cx="33338" cy="50800"/>
              </a:xfrm>
              <a:custGeom>
                <a:avLst/>
                <a:gdLst>
                  <a:gd name="T0" fmla="*/ 10 w 21"/>
                  <a:gd name="T1" fmla="*/ 0 h 32"/>
                  <a:gd name="T2" fmla="*/ 10 w 21"/>
                  <a:gd name="T3" fmla="*/ 0 h 32"/>
                  <a:gd name="T4" fmla="*/ 10 w 21"/>
                  <a:gd name="T5" fmla="*/ 0 h 32"/>
                  <a:gd name="T6" fmla="*/ 6 w 21"/>
                  <a:gd name="T7" fmla="*/ 0 h 32"/>
                  <a:gd name="T8" fmla="*/ 2 w 21"/>
                  <a:gd name="T9" fmla="*/ 0 h 32"/>
                  <a:gd name="T10" fmla="*/ 0 w 21"/>
                  <a:gd name="T11" fmla="*/ 3 h 32"/>
                  <a:gd name="T12" fmla="*/ 0 w 21"/>
                  <a:gd name="T13" fmla="*/ 6 h 32"/>
                  <a:gd name="T14" fmla="*/ 0 w 21"/>
                  <a:gd name="T15" fmla="*/ 21 h 32"/>
                  <a:gd name="T16" fmla="*/ 0 w 21"/>
                  <a:gd name="T17" fmla="*/ 21 h 32"/>
                  <a:gd name="T18" fmla="*/ 0 w 21"/>
                  <a:gd name="T19" fmla="*/ 23 h 32"/>
                  <a:gd name="T20" fmla="*/ 2 w 21"/>
                  <a:gd name="T21" fmla="*/ 27 h 32"/>
                  <a:gd name="T22" fmla="*/ 6 w 21"/>
                  <a:gd name="T23" fmla="*/ 29 h 32"/>
                  <a:gd name="T24" fmla="*/ 10 w 21"/>
                  <a:gd name="T25" fmla="*/ 31 h 32"/>
                  <a:gd name="T26" fmla="*/ 10 w 21"/>
                  <a:gd name="T27" fmla="*/ 31 h 32"/>
                  <a:gd name="T28" fmla="*/ 10 w 21"/>
                  <a:gd name="T29" fmla="*/ 31 h 32"/>
                  <a:gd name="T30" fmla="*/ 14 w 21"/>
                  <a:gd name="T31" fmla="*/ 32 h 32"/>
                  <a:gd name="T32" fmla="*/ 18 w 21"/>
                  <a:gd name="T33" fmla="*/ 31 h 32"/>
                  <a:gd name="T34" fmla="*/ 19 w 21"/>
                  <a:gd name="T35" fmla="*/ 28 h 32"/>
                  <a:gd name="T36" fmla="*/ 21 w 21"/>
                  <a:gd name="T37" fmla="*/ 26 h 32"/>
                  <a:gd name="T38" fmla="*/ 21 w 21"/>
                  <a:gd name="T39" fmla="*/ 12 h 32"/>
                  <a:gd name="T40" fmla="*/ 21 w 21"/>
                  <a:gd name="T41" fmla="*/ 12 h 32"/>
                  <a:gd name="T42" fmla="*/ 19 w 21"/>
                  <a:gd name="T43" fmla="*/ 8 h 32"/>
                  <a:gd name="T44" fmla="*/ 18 w 21"/>
                  <a:gd name="T45" fmla="*/ 4 h 32"/>
                  <a:gd name="T46" fmla="*/ 14 w 21"/>
                  <a:gd name="T47" fmla="*/ 1 h 32"/>
                  <a:gd name="T48" fmla="*/ 10 w 21"/>
                  <a:gd name="T49" fmla="*/ 0 h 32"/>
                  <a:gd name="T50" fmla="*/ 10 w 2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32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Freeform 535"/>
              <p:cNvSpPr>
                <a:spLocks noEditPoints="1"/>
              </p:cNvSpPr>
              <p:nvPr/>
            </p:nvSpPr>
            <p:spPr bwMode="auto">
              <a:xfrm>
                <a:off x="1090613" y="2709863"/>
                <a:ext cx="36513" cy="53975"/>
              </a:xfrm>
              <a:custGeom>
                <a:avLst/>
                <a:gdLst>
                  <a:gd name="T0" fmla="*/ 3 w 23"/>
                  <a:gd name="T1" fmla="*/ 1 h 34"/>
                  <a:gd name="T2" fmla="*/ 3 w 23"/>
                  <a:gd name="T3" fmla="*/ 1 h 34"/>
                  <a:gd name="T4" fmla="*/ 0 w 23"/>
                  <a:gd name="T5" fmla="*/ 4 h 34"/>
                  <a:gd name="T6" fmla="*/ 0 w 23"/>
                  <a:gd name="T7" fmla="*/ 7 h 34"/>
                  <a:gd name="T8" fmla="*/ 0 w 23"/>
                  <a:gd name="T9" fmla="*/ 22 h 34"/>
                  <a:gd name="T10" fmla="*/ 0 w 23"/>
                  <a:gd name="T11" fmla="*/ 22 h 34"/>
                  <a:gd name="T12" fmla="*/ 0 w 23"/>
                  <a:gd name="T13" fmla="*/ 25 h 34"/>
                  <a:gd name="T14" fmla="*/ 3 w 23"/>
                  <a:gd name="T15" fmla="*/ 29 h 34"/>
                  <a:gd name="T16" fmla="*/ 6 w 23"/>
                  <a:gd name="T17" fmla="*/ 32 h 34"/>
                  <a:gd name="T18" fmla="*/ 11 w 23"/>
                  <a:gd name="T19" fmla="*/ 33 h 34"/>
                  <a:gd name="T20" fmla="*/ 11 w 23"/>
                  <a:gd name="T21" fmla="*/ 33 h 34"/>
                  <a:gd name="T22" fmla="*/ 15 w 23"/>
                  <a:gd name="T23" fmla="*/ 34 h 34"/>
                  <a:gd name="T24" fmla="*/ 20 w 23"/>
                  <a:gd name="T25" fmla="*/ 33 h 34"/>
                  <a:gd name="T26" fmla="*/ 20 w 23"/>
                  <a:gd name="T27" fmla="*/ 33 h 34"/>
                  <a:gd name="T28" fmla="*/ 22 w 23"/>
                  <a:gd name="T29" fmla="*/ 29 h 34"/>
                  <a:gd name="T30" fmla="*/ 23 w 23"/>
                  <a:gd name="T31" fmla="*/ 27 h 34"/>
                  <a:gd name="T32" fmla="*/ 23 w 23"/>
                  <a:gd name="T33" fmla="*/ 13 h 34"/>
                  <a:gd name="T34" fmla="*/ 23 w 23"/>
                  <a:gd name="T35" fmla="*/ 13 h 34"/>
                  <a:gd name="T36" fmla="*/ 22 w 23"/>
                  <a:gd name="T37" fmla="*/ 9 h 34"/>
                  <a:gd name="T38" fmla="*/ 20 w 23"/>
                  <a:gd name="T39" fmla="*/ 5 h 34"/>
                  <a:gd name="T40" fmla="*/ 15 w 23"/>
                  <a:gd name="T41" fmla="*/ 1 h 34"/>
                  <a:gd name="T42" fmla="*/ 12 w 23"/>
                  <a:gd name="T43" fmla="*/ 0 h 34"/>
                  <a:gd name="T44" fmla="*/ 11 w 23"/>
                  <a:gd name="T45" fmla="*/ 0 h 34"/>
                  <a:gd name="T46" fmla="*/ 11 w 23"/>
                  <a:gd name="T47" fmla="*/ 0 h 34"/>
                  <a:gd name="T48" fmla="*/ 6 w 23"/>
                  <a:gd name="T49" fmla="*/ 0 h 34"/>
                  <a:gd name="T50" fmla="*/ 3 w 23"/>
                  <a:gd name="T51" fmla="*/ 1 h 34"/>
                  <a:gd name="T52" fmla="*/ 3 w 23"/>
                  <a:gd name="T53" fmla="*/ 1 h 34"/>
                  <a:gd name="T54" fmla="*/ 12 w 23"/>
                  <a:gd name="T55" fmla="*/ 32 h 34"/>
                  <a:gd name="T56" fmla="*/ 12 w 23"/>
                  <a:gd name="T57" fmla="*/ 32 h 34"/>
                  <a:gd name="T58" fmla="*/ 7 w 23"/>
                  <a:gd name="T59" fmla="*/ 29 h 34"/>
                  <a:gd name="T60" fmla="*/ 4 w 23"/>
                  <a:gd name="T61" fmla="*/ 27 h 34"/>
                  <a:gd name="T62" fmla="*/ 3 w 23"/>
                  <a:gd name="T63" fmla="*/ 24 h 34"/>
                  <a:gd name="T64" fmla="*/ 1 w 23"/>
                  <a:gd name="T65" fmla="*/ 22 h 34"/>
                  <a:gd name="T66" fmla="*/ 1 w 23"/>
                  <a:gd name="T67" fmla="*/ 7 h 34"/>
                  <a:gd name="T68" fmla="*/ 1 w 23"/>
                  <a:gd name="T69" fmla="*/ 7 h 34"/>
                  <a:gd name="T70" fmla="*/ 3 w 23"/>
                  <a:gd name="T71" fmla="*/ 5 h 34"/>
                  <a:gd name="T72" fmla="*/ 4 w 23"/>
                  <a:gd name="T73" fmla="*/ 2 h 34"/>
                  <a:gd name="T74" fmla="*/ 4 w 23"/>
                  <a:gd name="T75" fmla="*/ 2 h 34"/>
                  <a:gd name="T76" fmla="*/ 7 w 23"/>
                  <a:gd name="T77" fmla="*/ 1 h 34"/>
                  <a:gd name="T78" fmla="*/ 11 w 23"/>
                  <a:gd name="T79" fmla="*/ 2 h 34"/>
                  <a:gd name="T80" fmla="*/ 11 w 23"/>
                  <a:gd name="T81" fmla="*/ 2 h 34"/>
                  <a:gd name="T82" fmla="*/ 11 w 23"/>
                  <a:gd name="T83" fmla="*/ 2 h 34"/>
                  <a:gd name="T84" fmla="*/ 14 w 23"/>
                  <a:gd name="T85" fmla="*/ 4 h 34"/>
                  <a:gd name="T86" fmla="*/ 17 w 23"/>
                  <a:gd name="T87" fmla="*/ 6 h 34"/>
                  <a:gd name="T88" fmla="*/ 20 w 23"/>
                  <a:gd name="T89" fmla="*/ 9 h 34"/>
                  <a:gd name="T90" fmla="*/ 20 w 23"/>
                  <a:gd name="T91" fmla="*/ 13 h 34"/>
                  <a:gd name="T92" fmla="*/ 20 w 23"/>
                  <a:gd name="T93" fmla="*/ 27 h 34"/>
                  <a:gd name="T94" fmla="*/ 20 w 23"/>
                  <a:gd name="T95" fmla="*/ 27 h 34"/>
                  <a:gd name="T96" fmla="*/ 20 w 23"/>
                  <a:gd name="T97" fmla="*/ 29 h 34"/>
                  <a:gd name="T98" fmla="*/ 17 w 23"/>
                  <a:gd name="T99" fmla="*/ 30 h 34"/>
                  <a:gd name="T100" fmla="*/ 17 w 23"/>
                  <a:gd name="T101" fmla="*/ 30 h 34"/>
                  <a:gd name="T102" fmla="*/ 15 w 23"/>
                  <a:gd name="T103" fmla="*/ 32 h 34"/>
                  <a:gd name="T104" fmla="*/ 12 w 23"/>
                  <a:gd name="T105" fmla="*/ 32 h 34"/>
                  <a:gd name="T106" fmla="*/ 12 w 23"/>
                  <a:gd name="T10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34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9"/>
                    </a:lnTo>
                    <a:lnTo>
                      <a:pt x="6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5" y="34"/>
                    </a:lnTo>
                    <a:lnTo>
                      <a:pt x="20" y="33"/>
                    </a:lnTo>
                    <a:lnTo>
                      <a:pt x="20" y="33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4" y="4"/>
                    </a:lnTo>
                    <a:lnTo>
                      <a:pt x="17" y="6"/>
                    </a:lnTo>
                    <a:lnTo>
                      <a:pt x="20" y="9"/>
                    </a:lnTo>
                    <a:lnTo>
                      <a:pt x="20" y="13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Freeform 536"/>
              <p:cNvSpPr>
                <a:spLocks/>
              </p:cNvSpPr>
              <p:nvPr/>
            </p:nvSpPr>
            <p:spPr bwMode="auto">
              <a:xfrm>
                <a:off x="1049338" y="2679700"/>
                <a:ext cx="17463" cy="31750"/>
              </a:xfrm>
              <a:custGeom>
                <a:avLst/>
                <a:gdLst>
                  <a:gd name="T0" fmla="*/ 7 w 11"/>
                  <a:gd name="T1" fmla="*/ 0 h 20"/>
                  <a:gd name="T2" fmla="*/ 7 w 11"/>
                  <a:gd name="T3" fmla="*/ 0 h 20"/>
                  <a:gd name="T4" fmla="*/ 7 w 11"/>
                  <a:gd name="T5" fmla="*/ 0 h 20"/>
                  <a:gd name="T6" fmla="*/ 3 w 11"/>
                  <a:gd name="T7" fmla="*/ 0 h 20"/>
                  <a:gd name="T8" fmla="*/ 2 w 11"/>
                  <a:gd name="T9" fmla="*/ 0 h 20"/>
                  <a:gd name="T10" fmla="*/ 0 w 11"/>
                  <a:gd name="T11" fmla="*/ 3 h 20"/>
                  <a:gd name="T12" fmla="*/ 0 w 11"/>
                  <a:gd name="T13" fmla="*/ 12 h 20"/>
                  <a:gd name="T14" fmla="*/ 0 w 11"/>
                  <a:gd name="T15" fmla="*/ 12 h 20"/>
                  <a:gd name="T16" fmla="*/ 2 w 11"/>
                  <a:gd name="T17" fmla="*/ 18 h 20"/>
                  <a:gd name="T18" fmla="*/ 7 w 11"/>
                  <a:gd name="T19" fmla="*/ 20 h 20"/>
                  <a:gd name="T20" fmla="*/ 7 w 11"/>
                  <a:gd name="T21" fmla="*/ 20 h 20"/>
                  <a:gd name="T22" fmla="*/ 7 w 11"/>
                  <a:gd name="T23" fmla="*/ 20 h 20"/>
                  <a:gd name="T24" fmla="*/ 8 w 11"/>
                  <a:gd name="T25" fmla="*/ 20 h 20"/>
                  <a:gd name="T26" fmla="*/ 10 w 11"/>
                  <a:gd name="T27" fmla="*/ 19 h 20"/>
                  <a:gd name="T28" fmla="*/ 11 w 11"/>
                  <a:gd name="T29" fmla="*/ 16 h 20"/>
                  <a:gd name="T30" fmla="*/ 11 w 11"/>
                  <a:gd name="T31" fmla="*/ 7 h 20"/>
                  <a:gd name="T32" fmla="*/ 11 w 11"/>
                  <a:gd name="T33" fmla="*/ 7 h 20"/>
                  <a:gd name="T34" fmla="*/ 10 w 11"/>
                  <a:gd name="T35" fmla="*/ 2 h 20"/>
                  <a:gd name="T36" fmla="*/ 7 w 11"/>
                  <a:gd name="T37" fmla="*/ 0 h 20"/>
                  <a:gd name="T38" fmla="*/ 7 w 11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1" y="16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Freeform 537"/>
              <p:cNvSpPr>
                <a:spLocks noEditPoints="1"/>
              </p:cNvSpPr>
              <p:nvPr/>
            </p:nvSpPr>
            <p:spPr bwMode="auto">
              <a:xfrm>
                <a:off x="1049338" y="2676525"/>
                <a:ext cx="20638" cy="34925"/>
              </a:xfrm>
              <a:custGeom>
                <a:avLst/>
                <a:gdLst>
                  <a:gd name="T0" fmla="*/ 2 w 13"/>
                  <a:gd name="T1" fmla="*/ 2 h 22"/>
                  <a:gd name="T2" fmla="*/ 2 w 13"/>
                  <a:gd name="T3" fmla="*/ 2 h 22"/>
                  <a:gd name="T4" fmla="*/ 0 w 13"/>
                  <a:gd name="T5" fmla="*/ 3 h 22"/>
                  <a:gd name="T6" fmla="*/ 0 w 13"/>
                  <a:gd name="T7" fmla="*/ 5 h 22"/>
                  <a:gd name="T8" fmla="*/ 0 w 13"/>
                  <a:gd name="T9" fmla="*/ 14 h 22"/>
                  <a:gd name="T10" fmla="*/ 0 w 13"/>
                  <a:gd name="T11" fmla="*/ 14 h 22"/>
                  <a:gd name="T12" fmla="*/ 2 w 13"/>
                  <a:gd name="T13" fmla="*/ 20 h 22"/>
                  <a:gd name="T14" fmla="*/ 5 w 13"/>
                  <a:gd name="T15" fmla="*/ 22 h 22"/>
                  <a:gd name="T16" fmla="*/ 5 w 13"/>
                  <a:gd name="T17" fmla="*/ 22 h 22"/>
                  <a:gd name="T18" fmla="*/ 8 w 13"/>
                  <a:gd name="T19" fmla="*/ 22 h 22"/>
                  <a:gd name="T20" fmla="*/ 10 w 13"/>
                  <a:gd name="T21" fmla="*/ 22 h 22"/>
                  <a:gd name="T22" fmla="*/ 10 w 13"/>
                  <a:gd name="T23" fmla="*/ 22 h 22"/>
                  <a:gd name="T24" fmla="*/ 11 w 13"/>
                  <a:gd name="T25" fmla="*/ 21 h 22"/>
                  <a:gd name="T26" fmla="*/ 13 w 13"/>
                  <a:gd name="T27" fmla="*/ 18 h 22"/>
                  <a:gd name="T28" fmla="*/ 13 w 13"/>
                  <a:gd name="T29" fmla="*/ 9 h 22"/>
                  <a:gd name="T30" fmla="*/ 13 w 13"/>
                  <a:gd name="T31" fmla="*/ 9 h 22"/>
                  <a:gd name="T32" fmla="*/ 11 w 13"/>
                  <a:gd name="T33" fmla="*/ 4 h 22"/>
                  <a:gd name="T34" fmla="*/ 7 w 13"/>
                  <a:gd name="T35" fmla="*/ 0 h 22"/>
                  <a:gd name="T36" fmla="*/ 7 w 13"/>
                  <a:gd name="T37" fmla="*/ 0 h 22"/>
                  <a:gd name="T38" fmla="*/ 7 w 13"/>
                  <a:gd name="T39" fmla="*/ 0 h 22"/>
                  <a:gd name="T40" fmla="*/ 5 w 13"/>
                  <a:gd name="T41" fmla="*/ 0 h 22"/>
                  <a:gd name="T42" fmla="*/ 2 w 13"/>
                  <a:gd name="T43" fmla="*/ 2 h 22"/>
                  <a:gd name="T44" fmla="*/ 2 w 13"/>
                  <a:gd name="T45" fmla="*/ 2 h 22"/>
                  <a:gd name="T46" fmla="*/ 7 w 13"/>
                  <a:gd name="T47" fmla="*/ 21 h 22"/>
                  <a:gd name="T48" fmla="*/ 7 w 13"/>
                  <a:gd name="T49" fmla="*/ 21 h 22"/>
                  <a:gd name="T50" fmla="*/ 3 w 13"/>
                  <a:gd name="T51" fmla="*/ 18 h 22"/>
                  <a:gd name="T52" fmla="*/ 2 w 13"/>
                  <a:gd name="T53" fmla="*/ 14 h 22"/>
                  <a:gd name="T54" fmla="*/ 2 w 13"/>
                  <a:gd name="T55" fmla="*/ 5 h 22"/>
                  <a:gd name="T56" fmla="*/ 2 w 13"/>
                  <a:gd name="T57" fmla="*/ 5 h 22"/>
                  <a:gd name="T58" fmla="*/ 2 w 13"/>
                  <a:gd name="T59" fmla="*/ 4 h 22"/>
                  <a:gd name="T60" fmla="*/ 3 w 13"/>
                  <a:gd name="T61" fmla="*/ 3 h 22"/>
                  <a:gd name="T62" fmla="*/ 3 w 13"/>
                  <a:gd name="T63" fmla="*/ 3 h 22"/>
                  <a:gd name="T64" fmla="*/ 5 w 13"/>
                  <a:gd name="T65" fmla="*/ 2 h 22"/>
                  <a:gd name="T66" fmla="*/ 7 w 13"/>
                  <a:gd name="T67" fmla="*/ 3 h 22"/>
                  <a:gd name="T68" fmla="*/ 7 w 13"/>
                  <a:gd name="T69" fmla="*/ 3 h 22"/>
                  <a:gd name="T70" fmla="*/ 10 w 13"/>
                  <a:gd name="T71" fmla="*/ 4 h 22"/>
                  <a:gd name="T72" fmla="*/ 10 w 13"/>
                  <a:gd name="T73" fmla="*/ 9 h 22"/>
                  <a:gd name="T74" fmla="*/ 10 w 13"/>
                  <a:gd name="T75" fmla="*/ 18 h 22"/>
                  <a:gd name="T76" fmla="*/ 10 w 13"/>
                  <a:gd name="T77" fmla="*/ 18 h 22"/>
                  <a:gd name="T78" fmla="*/ 10 w 13"/>
                  <a:gd name="T79" fmla="*/ 20 h 22"/>
                  <a:gd name="T80" fmla="*/ 8 w 13"/>
                  <a:gd name="T81" fmla="*/ 21 h 22"/>
                  <a:gd name="T82" fmla="*/ 8 w 13"/>
                  <a:gd name="T83" fmla="*/ 21 h 22"/>
                  <a:gd name="T84" fmla="*/ 7 w 13"/>
                  <a:gd name="T85" fmla="*/ 21 h 22"/>
                  <a:gd name="T86" fmla="*/ 7 w 13"/>
                  <a:gd name="T8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" h="22">
                    <a:moveTo>
                      <a:pt x="2" y="2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7" y="21"/>
                    </a:move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Freeform 538"/>
              <p:cNvSpPr>
                <a:spLocks/>
              </p:cNvSpPr>
              <p:nvPr/>
            </p:nvSpPr>
            <p:spPr bwMode="auto">
              <a:xfrm>
                <a:off x="1065213" y="2693988"/>
                <a:ext cx="26988" cy="38100"/>
              </a:xfrm>
              <a:custGeom>
                <a:avLst/>
                <a:gdLst>
                  <a:gd name="T0" fmla="*/ 9 w 17"/>
                  <a:gd name="T1" fmla="*/ 0 h 24"/>
                  <a:gd name="T2" fmla="*/ 8 w 17"/>
                  <a:gd name="T3" fmla="*/ 0 h 24"/>
                  <a:gd name="T4" fmla="*/ 8 w 17"/>
                  <a:gd name="T5" fmla="*/ 0 h 24"/>
                  <a:gd name="T6" fmla="*/ 4 w 17"/>
                  <a:gd name="T7" fmla="*/ 0 h 24"/>
                  <a:gd name="T8" fmla="*/ 3 w 17"/>
                  <a:gd name="T9" fmla="*/ 1 h 24"/>
                  <a:gd name="T10" fmla="*/ 1 w 17"/>
                  <a:gd name="T11" fmla="*/ 2 h 24"/>
                  <a:gd name="T12" fmla="*/ 0 w 17"/>
                  <a:gd name="T13" fmla="*/ 5 h 24"/>
                  <a:gd name="T14" fmla="*/ 0 w 17"/>
                  <a:gd name="T15" fmla="*/ 15 h 24"/>
                  <a:gd name="T16" fmla="*/ 0 w 17"/>
                  <a:gd name="T17" fmla="*/ 15 h 24"/>
                  <a:gd name="T18" fmla="*/ 1 w 17"/>
                  <a:gd name="T19" fmla="*/ 17 h 24"/>
                  <a:gd name="T20" fmla="*/ 3 w 17"/>
                  <a:gd name="T21" fmla="*/ 20 h 24"/>
                  <a:gd name="T22" fmla="*/ 4 w 17"/>
                  <a:gd name="T23" fmla="*/ 23 h 24"/>
                  <a:gd name="T24" fmla="*/ 8 w 17"/>
                  <a:gd name="T25" fmla="*/ 24 h 24"/>
                  <a:gd name="T26" fmla="*/ 9 w 17"/>
                  <a:gd name="T27" fmla="*/ 24 h 24"/>
                  <a:gd name="T28" fmla="*/ 9 w 17"/>
                  <a:gd name="T29" fmla="*/ 24 h 24"/>
                  <a:gd name="T30" fmla="*/ 12 w 17"/>
                  <a:gd name="T31" fmla="*/ 24 h 24"/>
                  <a:gd name="T32" fmla="*/ 14 w 17"/>
                  <a:gd name="T33" fmla="*/ 24 h 24"/>
                  <a:gd name="T34" fmla="*/ 16 w 17"/>
                  <a:gd name="T35" fmla="*/ 21 h 24"/>
                  <a:gd name="T36" fmla="*/ 17 w 17"/>
                  <a:gd name="T37" fmla="*/ 19 h 24"/>
                  <a:gd name="T38" fmla="*/ 17 w 17"/>
                  <a:gd name="T39" fmla="*/ 9 h 24"/>
                  <a:gd name="T40" fmla="*/ 17 w 17"/>
                  <a:gd name="T41" fmla="*/ 9 h 24"/>
                  <a:gd name="T42" fmla="*/ 16 w 17"/>
                  <a:gd name="T43" fmla="*/ 6 h 24"/>
                  <a:gd name="T44" fmla="*/ 14 w 17"/>
                  <a:gd name="T45" fmla="*/ 3 h 24"/>
                  <a:gd name="T46" fmla="*/ 12 w 17"/>
                  <a:gd name="T47" fmla="*/ 1 h 24"/>
                  <a:gd name="T48" fmla="*/ 9 w 17"/>
                  <a:gd name="T49" fmla="*/ 0 h 24"/>
                  <a:gd name="T50" fmla="*/ 9 w 17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24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7" y="19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Freeform 539"/>
              <p:cNvSpPr>
                <a:spLocks noEditPoints="1"/>
              </p:cNvSpPr>
              <p:nvPr/>
            </p:nvSpPr>
            <p:spPr bwMode="auto">
              <a:xfrm>
                <a:off x="1065213" y="2690813"/>
                <a:ext cx="26988" cy="42863"/>
              </a:xfrm>
              <a:custGeom>
                <a:avLst/>
                <a:gdLst>
                  <a:gd name="T0" fmla="*/ 1 w 17"/>
                  <a:gd name="T1" fmla="*/ 2 h 27"/>
                  <a:gd name="T2" fmla="*/ 1 w 17"/>
                  <a:gd name="T3" fmla="*/ 2 h 27"/>
                  <a:gd name="T4" fmla="*/ 0 w 17"/>
                  <a:gd name="T5" fmla="*/ 4 h 27"/>
                  <a:gd name="T6" fmla="*/ 0 w 17"/>
                  <a:gd name="T7" fmla="*/ 7 h 27"/>
                  <a:gd name="T8" fmla="*/ 0 w 17"/>
                  <a:gd name="T9" fmla="*/ 17 h 27"/>
                  <a:gd name="T10" fmla="*/ 0 w 17"/>
                  <a:gd name="T11" fmla="*/ 17 h 27"/>
                  <a:gd name="T12" fmla="*/ 0 w 17"/>
                  <a:gd name="T13" fmla="*/ 21 h 27"/>
                  <a:gd name="T14" fmla="*/ 1 w 17"/>
                  <a:gd name="T15" fmla="*/ 23 h 27"/>
                  <a:gd name="T16" fmla="*/ 4 w 17"/>
                  <a:gd name="T17" fmla="*/ 25 h 27"/>
                  <a:gd name="T18" fmla="*/ 8 w 17"/>
                  <a:gd name="T19" fmla="*/ 27 h 27"/>
                  <a:gd name="T20" fmla="*/ 8 w 17"/>
                  <a:gd name="T21" fmla="*/ 27 h 27"/>
                  <a:gd name="T22" fmla="*/ 12 w 17"/>
                  <a:gd name="T23" fmla="*/ 27 h 27"/>
                  <a:gd name="T24" fmla="*/ 16 w 17"/>
                  <a:gd name="T25" fmla="*/ 26 h 27"/>
                  <a:gd name="T26" fmla="*/ 16 w 17"/>
                  <a:gd name="T27" fmla="*/ 26 h 27"/>
                  <a:gd name="T28" fmla="*/ 17 w 17"/>
                  <a:gd name="T29" fmla="*/ 23 h 27"/>
                  <a:gd name="T30" fmla="*/ 17 w 17"/>
                  <a:gd name="T31" fmla="*/ 21 h 27"/>
                  <a:gd name="T32" fmla="*/ 17 w 17"/>
                  <a:gd name="T33" fmla="*/ 11 h 27"/>
                  <a:gd name="T34" fmla="*/ 17 w 17"/>
                  <a:gd name="T35" fmla="*/ 11 h 27"/>
                  <a:gd name="T36" fmla="*/ 17 w 17"/>
                  <a:gd name="T37" fmla="*/ 8 h 27"/>
                  <a:gd name="T38" fmla="*/ 16 w 17"/>
                  <a:gd name="T39" fmla="*/ 4 h 27"/>
                  <a:gd name="T40" fmla="*/ 12 w 17"/>
                  <a:gd name="T41" fmla="*/ 3 h 27"/>
                  <a:gd name="T42" fmla="*/ 9 w 17"/>
                  <a:gd name="T43" fmla="*/ 2 h 27"/>
                  <a:gd name="T44" fmla="*/ 9 w 17"/>
                  <a:gd name="T45" fmla="*/ 0 h 27"/>
                  <a:gd name="T46" fmla="*/ 9 w 17"/>
                  <a:gd name="T47" fmla="*/ 0 h 27"/>
                  <a:gd name="T48" fmla="*/ 4 w 17"/>
                  <a:gd name="T49" fmla="*/ 0 h 27"/>
                  <a:gd name="T50" fmla="*/ 1 w 17"/>
                  <a:gd name="T51" fmla="*/ 2 h 27"/>
                  <a:gd name="T52" fmla="*/ 1 w 17"/>
                  <a:gd name="T53" fmla="*/ 2 h 27"/>
                  <a:gd name="T54" fmla="*/ 9 w 17"/>
                  <a:gd name="T55" fmla="*/ 25 h 27"/>
                  <a:gd name="T56" fmla="*/ 9 w 17"/>
                  <a:gd name="T57" fmla="*/ 25 h 27"/>
                  <a:gd name="T58" fmla="*/ 6 w 17"/>
                  <a:gd name="T59" fmla="*/ 23 h 27"/>
                  <a:gd name="T60" fmla="*/ 3 w 17"/>
                  <a:gd name="T61" fmla="*/ 22 h 27"/>
                  <a:gd name="T62" fmla="*/ 1 w 17"/>
                  <a:gd name="T63" fmla="*/ 19 h 27"/>
                  <a:gd name="T64" fmla="*/ 1 w 17"/>
                  <a:gd name="T65" fmla="*/ 17 h 27"/>
                  <a:gd name="T66" fmla="*/ 1 w 17"/>
                  <a:gd name="T67" fmla="*/ 7 h 27"/>
                  <a:gd name="T68" fmla="*/ 1 w 17"/>
                  <a:gd name="T69" fmla="*/ 7 h 27"/>
                  <a:gd name="T70" fmla="*/ 1 w 17"/>
                  <a:gd name="T71" fmla="*/ 4 h 27"/>
                  <a:gd name="T72" fmla="*/ 3 w 17"/>
                  <a:gd name="T73" fmla="*/ 3 h 27"/>
                  <a:gd name="T74" fmla="*/ 3 w 17"/>
                  <a:gd name="T75" fmla="*/ 3 h 27"/>
                  <a:gd name="T76" fmla="*/ 6 w 17"/>
                  <a:gd name="T77" fmla="*/ 2 h 27"/>
                  <a:gd name="T78" fmla="*/ 8 w 17"/>
                  <a:gd name="T79" fmla="*/ 3 h 27"/>
                  <a:gd name="T80" fmla="*/ 8 w 17"/>
                  <a:gd name="T81" fmla="*/ 3 h 27"/>
                  <a:gd name="T82" fmla="*/ 8 w 17"/>
                  <a:gd name="T83" fmla="*/ 3 h 27"/>
                  <a:gd name="T84" fmla="*/ 11 w 17"/>
                  <a:gd name="T85" fmla="*/ 4 h 27"/>
                  <a:gd name="T86" fmla="*/ 14 w 17"/>
                  <a:gd name="T87" fmla="*/ 5 h 27"/>
                  <a:gd name="T88" fmla="*/ 16 w 17"/>
                  <a:gd name="T89" fmla="*/ 8 h 27"/>
                  <a:gd name="T90" fmla="*/ 16 w 17"/>
                  <a:gd name="T91" fmla="*/ 11 h 27"/>
                  <a:gd name="T92" fmla="*/ 16 w 17"/>
                  <a:gd name="T93" fmla="*/ 21 h 27"/>
                  <a:gd name="T94" fmla="*/ 16 w 17"/>
                  <a:gd name="T95" fmla="*/ 21 h 27"/>
                  <a:gd name="T96" fmla="*/ 16 w 17"/>
                  <a:gd name="T97" fmla="*/ 23 h 27"/>
                  <a:gd name="T98" fmla="*/ 14 w 17"/>
                  <a:gd name="T99" fmla="*/ 25 h 27"/>
                  <a:gd name="T100" fmla="*/ 14 w 17"/>
                  <a:gd name="T101" fmla="*/ 25 h 27"/>
                  <a:gd name="T102" fmla="*/ 11 w 17"/>
                  <a:gd name="T103" fmla="*/ 26 h 27"/>
                  <a:gd name="T104" fmla="*/ 9 w 17"/>
                  <a:gd name="T105" fmla="*/ 25 h 27"/>
                  <a:gd name="T106" fmla="*/ 9 w 17"/>
                  <a:gd name="T10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27">
                    <a:moveTo>
                      <a:pt x="1" y="2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6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  <a:moveTo>
                      <a:pt x="9" y="25"/>
                    </a:moveTo>
                    <a:lnTo>
                      <a:pt x="9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4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1" y="26"/>
                    </a:lnTo>
                    <a:lnTo>
                      <a:pt x="9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Freeform 558"/>
              <p:cNvSpPr>
                <a:spLocks/>
              </p:cNvSpPr>
              <p:nvPr/>
            </p:nvSpPr>
            <p:spPr bwMode="auto">
              <a:xfrm>
                <a:off x="1065213" y="2632075"/>
                <a:ext cx="25400" cy="57150"/>
              </a:xfrm>
              <a:custGeom>
                <a:avLst/>
                <a:gdLst>
                  <a:gd name="T0" fmla="*/ 8 w 16"/>
                  <a:gd name="T1" fmla="*/ 0 h 36"/>
                  <a:gd name="T2" fmla="*/ 8 w 16"/>
                  <a:gd name="T3" fmla="*/ 0 h 36"/>
                  <a:gd name="T4" fmla="*/ 8 w 16"/>
                  <a:gd name="T5" fmla="*/ 0 h 36"/>
                  <a:gd name="T6" fmla="*/ 4 w 16"/>
                  <a:gd name="T7" fmla="*/ 0 h 36"/>
                  <a:gd name="T8" fmla="*/ 1 w 16"/>
                  <a:gd name="T9" fmla="*/ 0 h 36"/>
                  <a:gd name="T10" fmla="*/ 0 w 16"/>
                  <a:gd name="T11" fmla="*/ 3 h 36"/>
                  <a:gd name="T12" fmla="*/ 0 w 16"/>
                  <a:gd name="T13" fmla="*/ 7 h 36"/>
                  <a:gd name="T14" fmla="*/ 0 w 16"/>
                  <a:gd name="T15" fmla="*/ 23 h 36"/>
                  <a:gd name="T16" fmla="*/ 0 w 16"/>
                  <a:gd name="T17" fmla="*/ 23 h 36"/>
                  <a:gd name="T18" fmla="*/ 0 w 16"/>
                  <a:gd name="T19" fmla="*/ 27 h 36"/>
                  <a:gd name="T20" fmla="*/ 1 w 16"/>
                  <a:gd name="T21" fmla="*/ 31 h 36"/>
                  <a:gd name="T22" fmla="*/ 4 w 16"/>
                  <a:gd name="T23" fmla="*/ 33 h 36"/>
                  <a:gd name="T24" fmla="*/ 8 w 16"/>
                  <a:gd name="T25" fmla="*/ 36 h 36"/>
                  <a:gd name="T26" fmla="*/ 8 w 16"/>
                  <a:gd name="T27" fmla="*/ 36 h 36"/>
                  <a:gd name="T28" fmla="*/ 8 w 16"/>
                  <a:gd name="T29" fmla="*/ 36 h 36"/>
                  <a:gd name="T30" fmla="*/ 11 w 16"/>
                  <a:gd name="T31" fmla="*/ 36 h 36"/>
                  <a:gd name="T32" fmla="*/ 12 w 16"/>
                  <a:gd name="T33" fmla="*/ 35 h 36"/>
                  <a:gd name="T34" fmla="*/ 16 w 16"/>
                  <a:gd name="T35" fmla="*/ 32 h 36"/>
                  <a:gd name="T36" fmla="*/ 16 w 16"/>
                  <a:gd name="T37" fmla="*/ 28 h 36"/>
                  <a:gd name="T38" fmla="*/ 16 w 16"/>
                  <a:gd name="T39" fmla="*/ 13 h 36"/>
                  <a:gd name="T40" fmla="*/ 16 w 16"/>
                  <a:gd name="T41" fmla="*/ 13 h 36"/>
                  <a:gd name="T42" fmla="*/ 16 w 16"/>
                  <a:gd name="T43" fmla="*/ 9 h 36"/>
                  <a:gd name="T44" fmla="*/ 12 w 16"/>
                  <a:gd name="T45" fmla="*/ 5 h 36"/>
                  <a:gd name="T46" fmla="*/ 11 w 16"/>
                  <a:gd name="T47" fmla="*/ 2 h 36"/>
                  <a:gd name="T48" fmla="*/ 8 w 16"/>
                  <a:gd name="T49" fmla="*/ 0 h 36"/>
                  <a:gd name="T50" fmla="*/ 8 w 1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6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2" y="35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9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Freeform 559"/>
              <p:cNvSpPr>
                <a:spLocks noEditPoints="1"/>
              </p:cNvSpPr>
              <p:nvPr/>
            </p:nvSpPr>
            <p:spPr bwMode="auto">
              <a:xfrm>
                <a:off x="1062038" y="2630488"/>
                <a:ext cx="30163" cy="60325"/>
              </a:xfrm>
              <a:custGeom>
                <a:avLst/>
                <a:gdLst>
                  <a:gd name="T0" fmla="*/ 3 w 19"/>
                  <a:gd name="T1" fmla="*/ 0 h 38"/>
                  <a:gd name="T2" fmla="*/ 3 w 19"/>
                  <a:gd name="T3" fmla="*/ 0 h 38"/>
                  <a:gd name="T4" fmla="*/ 2 w 19"/>
                  <a:gd name="T5" fmla="*/ 4 h 38"/>
                  <a:gd name="T6" fmla="*/ 0 w 19"/>
                  <a:gd name="T7" fmla="*/ 8 h 38"/>
                  <a:gd name="T8" fmla="*/ 0 w 19"/>
                  <a:gd name="T9" fmla="*/ 24 h 38"/>
                  <a:gd name="T10" fmla="*/ 0 w 19"/>
                  <a:gd name="T11" fmla="*/ 24 h 38"/>
                  <a:gd name="T12" fmla="*/ 0 w 19"/>
                  <a:gd name="T13" fmla="*/ 28 h 38"/>
                  <a:gd name="T14" fmla="*/ 3 w 19"/>
                  <a:gd name="T15" fmla="*/ 32 h 38"/>
                  <a:gd name="T16" fmla="*/ 5 w 19"/>
                  <a:gd name="T17" fmla="*/ 36 h 38"/>
                  <a:gd name="T18" fmla="*/ 8 w 19"/>
                  <a:gd name="T19" fmla="*/ 37 h 38"/>
                  <a:gd name="T20" fmla="*/ 8 w 19"/>
                  <a:gd name="T21" fmla="*/ 37 h 38"/>
                  <a:gd name="T22" fmla="*/ 11 w 19"/>
                  <a:gd name="T23" fmla="*/ 38 h 38"/>
                  <a:gd name="T24" fmla="*/ 14 w 19"/>
                  <a:gd name="T25" fmla="*/ 37 h 38"/>
                  <a:gd name="T26" fmla="*/ 14 w 19"/>
                  <a:gd name="T27" fmla="*/ 37 h 38"/>
                  <a:gd name="T28" fmla="*/ 18 w 19"/>
                  <a:gd name="T29" fmla="*/ 34 h 38"/>
                  <a:gd name="T30" fmla="*/ 19 w 19"/>
                  <a:gd name="T31" fmla="*/ 29 h 38"/>
                  <a:gd name="T32" fmla="*/ 19 w 19"/>
                  <a:gd name="T33" fmla="*/ 14 h 38"/>
                  <a:gd name="T34" fmla="*/ 19 w 19"/>
                  <a:gd name="T35" fmla="*/ 14 h 38"/>
                  <a:gd name="T36" fmla="*/ 18 w 19"/>
                  <a:gd name="T37" fmla="*/ 10 h 38"/>
                  <a:gd name="T38" fmla="*/ 16 w 19"/>
                  <a:gd name="T39" fmla="*/ 5 h 38"/>
                  <a:gd name="T40" fmla="*/ 13 w 19"/>
                  <a:gd name="T41" fmla="*/ 3 h 38"/>
                  <a:gd name="T42" fmla="*/ 10 w 19"/>
                  <a:gd name="T43" fmla="*/ 0 h 38"/>
                  <a:gd name="T44" fmla="*/ 10 w 19"/>
                  <a:gd name="T45" fmla="*/ 0 h 38"/>
                  <a:gd name="T46" fmla="*/ 10 w 19"/>
                  <a:gd name="T47" fmla="*/ 0 h 38"/>
                  <a:gd name="T48" fmla="*/ 6 w 19"/>
                  <a:gd name="T49" fmla="*/ 0 h 38"/>
                  <a:gd name="T50" fmla="*/ 3 w 19"/>
                  <a:gd name="T51" fmla="*/ 0 h 38"/>
                  <a:gd name="T52" fmla="*/ 3 w 19"/>
                  <a:gd name="T53" fmla="*/ 0 h 38"/>
                  <a:gd name="T54" fmla="*/ 10 w 19"/>
                  <a:gd name="T55" fmla="*/ 36 h 38"/>
                  <a:gd name="T56" fmla="*/ 10 w 19"/>
                  <a:gd name="T57" fmla="*/ 36 h 38"/>
                  <a:gd name="T58" fmla="*/ 6 w 19"/>
                  <a:gd name="T59" fmla="*/ 34 h 38"/>
                  <a:gd name="T60" fmla="*/ 5 w 19"/>
                  <a:gd name="T61" fmla="*/ 32 h 38"/>
                  <a:gd name="T62" fmla="*/ 3 w 19"/>
                  <a:gd name="T63" fmla="*/ 28 h 38"/>
                  <a:gd name="T64" fmla="*/ 2 w 19"/>
                  <a:gd name="T65" fmla="*/ 24 h 38"/>
                  <a:gd name="T66" fmla="*/ 2 w 19"/>
                  <a:gd name="T67" fmla="*/ 8 h 38"/>
                  <a:gd name="T68" fmla="*/ 2 w 19"/>
                  <a:gd name="T69" fmla="*/ 8 h 38"/>
                  <a:gd name="T70" fmla="*/ 3 w 19"/>
                  <a:gd name="T71" fmla="*/ 4 h 38"/>
                  <a:gd name="T72" fmla="*/ 5 w 19"/>
                  <a:gd name="T73" fmla="*/ 1 h 38"/>
                  <a:gd name="T74" fmla="*/ 5 w 19"/>
                  <a:gd name="T75" fmla="*/ 1 h 38"/>
                  <a:gd name="T76" fmla="*/ 6 w 19"/>
                  <a:gd name="T77" fmla="*/ 1 h 38"/>
                  <a:gd name="T78" fmla="*/ 8 w 19"/>
                  <a:gd name="T79" fmla="*/ 1 h 38"/>
                  <a:gd name="T80" fmla="*/ 10 w 19"/>
                  <a:gd name="T81" fmla="*/ 1 h 38"/>
                  <a:gd name="T82" fmla="*/ 10 w 19"/>
                  <a:gd name="T83" fmla="*/ 1 h 38"/>
                  <a:gd name="T84" fmla="*/ 11 w 19"/>
                  <a:gd name="T85" fmla="*/ 4 h 38"/>
                  <a:gd name="T86" fmla="*/ 14 w 19"/>
                  <a:gd name="T87" fmla="*/ 6 h 38"/>
                  <a:gd name="T88" fmla="*/ 16 w 19"/>
                  <a:gd name="T89" fmla="*/ 10 h 38"/>
                  <a:gd name="T90" fmla="*/ 16 w 19"/>
                  <a:gd name="T91" fmla="*/ 14 h 38"/>
                  <a:gd name="T92" fmla="*/ 16 w 19"/>
                  <a:gd name="T93" fmla="*/ 29 h 38"/>
                  <a:gd name="T94" fmla="*/ 16 w 19"/>
                  <a:gd name="T95" fmla="*/ 29 h 38"/>
                  <a:gd name="T96" fmla="*/ 16 w 19"/>
                  <a:gd name="T97" fmla="*/ 33 h 38"/>
                  <a:gd name="T98" fmla="*/ 14 w 19"/>
                  <a:gd name="T99" fmla="*/ 36 h 38"/>
                  <a:gd name="T100" fmla="*/ 14 w 19"/>
                  <a:gd name="T101" fmla="*/ 36 h 38"/>
                  <a:gd name="T102" fmla="*/ 11 w 19"/>
                  <a:gd name="T103" fmla="*/ 37 h 38"/>
                  <a:gd name="T104" fmla="*/ 10 w 19"/>
                  <a:gd name="T105" fmla="*/ 36 h 38"/>
                  <a:gd name="T106" fmla="*/ 10 w 19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8">
                    <a:moveTo>
                      <a:pt x="3" y="0"/>
                    </a:moveTo>
                    <a:lnTo>
                      <a:pt x="3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8" y="34"/>
                    </a:lnTo>
                    <a:lnTo>
                      <a:pt x="19" y="29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8" y="10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Freeform 560"/>
              <p:cNvSpPr>
                <a:spLocks/>
              </p:cNvSpPr>
              <p:nvPr/>
            </p:nvSpPr>
            <p:spPr bwMode="auto">
              <a:xfrm>
                <a:off x="1041400" y="2622550"/>
                <a:ext cx="23813" cy="49213"/>
              </a:xfrm>
              <a:custGeom>
                <a:avLst/>
                <a:gdLst>
                  <a:gd name="T0" fmla="*/ 7 w 15"/>
                  <a:gd name="T1" fmla="*/ 0 h 31"/>
                  <a:gd name="T2" fmla="*/ 7 w 15"/>
                  <a:gd name="T3" fmla="*/ 0 h 31"/>
                  <a:gd name="T4" fmla="*/ 7 w 15"/>
                  <a:gd name="T5" fmla="*/ 0 h 31"/>
                  <a:gd name="T6" fmla="*/ 4 w 15"/>
                  <a:gd name="T7" fmla="*/ 0 h 31"/>
                  <a:gd name="T8" fmla="*/ 2 w 15"/>
                  <a:gd name="T9" fmla="*/ 1 h 31"/>
                  <a:gd name="T10" fmla="*/ 0 w 15"/>
                  <a:gd name="T11" fmla="*/ 2 h 31"/>
                  <a:gd name="T12" fmla="*/ 0 w 15"/>
                  <a:gd name="T13" fmla="*/ 6 h 31"/>
                  <a:gd name="T14" fmla="*/ 0 w 15"/>
                  <a:gd name="T15" fmla="*/ 19 h 31"/>
                  <a:gd name="T16" fmla="*/ 0 w 15"/>
                  <a:gd name="T17" fmla="*/ 19 h 31"/>
                  <a:gd name="T18" fmla="*/ 0 w 15"/>
                  <a:gd name="T19" fmla="*/ 23 h 31"/>
                  <a:gd name="T20" fmla="*/ 2 w 15"/>
                  <a:gd name="T21" fmla="*/ 25 h 31"/>
                  <a:gd name="T22" fmla="*/ 4 w 15"/>
                  <a:gd name="T23" fmla="*/ 28 h 31"/>
                  <a:gd name="T24" fmla="*/ 7 w 15"/>
                  <a:gd name="T25" fmla="*/ 31 h 31"/>
                  <a:gd name="T26" fmla="*/ 7 w 15"/>
                  <a:gd name="T27" fmla="*/ 31 h 31"/>
                  <a:gd name="T28" fmla="*/ 7 w 15"/>
                  <a:gd name="T29" fmla="*/ 31 h 31"/>
                  <a:gd name="T30" fmla="*/ 10 w 15"/>
                  <a:gd name="T31" fmla="*/ 31 h 31"/>
                  <a:gd name="T32" fmla="*/ 12 w 15"/>
                  <a:gd name="T33" fmla="*/ 29 h 31"/>
                  <a:gd name="T34" fmla="*/ 13 w 15"/>
                  <a:gd name="T35" fmla="*/ 27 h 31"/>
                  <a:gd name="T36" fmla="*/ 15 w 15"/>
                  <a:gd name="T37" fmla="*/ 24 h 31"/>
                  <a:gd name="T38" fmla="*/ 15 w 15"/>
                  <a:gd name="T39" fmla="*/ 11 h 31"/>
                  <a:gd name="T40" fmla="*/ 15 w 15"/>
                  <a:gd name="T41" fmla="*/ 11 h 31"/>
                  <a:gd name="T42" fmla="*/ 13 w 15"/>
                  <a:gd name="T43" fmla="*/ 8 h 31"/>
                  <a:gd name="T44" fmla="*/ 12 w 15"/>
                  <a:gd name="T45" fmla="*/ 4 h 31"/>
                  <a:gd name="T46" fmla="*/ 10 w 15"/>
                  <a:gd name="T47" fmla="*/ 1 h 31"/>
                  <a:gd name="T48" fmla="*/ 7 w 15"/>
                  <a:gd name="T49" fmla="*/ 0 h 31"/>
                  <a:gd name="T50" fmla="*/ 7 w 15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31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8"/>
                    </a:lnTo>
                    <a:lnTo>
                      <a:pt x="12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Freeform 561"/>
              <p:cNvSpPr>
                <a:spLocks noEditPoints="1"/>
              </p:cNvSpPr>
              <p:nvPr/>
            </p:nvSpPr>
            <p:spPr bwMode="auto">
              <a:xfrm>
                <a:off x="1039813" y="2620963"/>
                <a:ext cx="25400" cy="52388"/>
              </a:xfrm>
              <a:custGeom>
                <a:avLst/>
                <a:gdLst>
                  <a:gd name="T0" fmla="*/ 3 w 16"/>
                  <a:gd name="T1" fmla="*/ 1 h 33"/>
                  <a:gd name="T2" fmla="*/ 3 w 16"/>
                  <a:gd name="T3" fmla="*/ 1 h 33"/>
                  <a:gd name="T4" fmla="*/ 0 w 16"/>
                  <a:gd name="T5" fmla="*/ 3 h 33"/>
                  <a:gd name="T6" fmla="*/ 0 w 16"/>
                  <a:gd name="T7" fmla="*/ 7 h 33"/>
                  <a:gd name="T8" fmla="*/ 0 w 16"/>
                  <a:gd name="T9" fmla="*/ 20 h 33"/>
                  <a:gd name="T10" fmla="*/ 0 w 16"/>
                  <a:gd name="T11" fmla="*/ 20 h 33"/>
                  <a:gd name="T12" fmla="*/ 0 w 16"/>
                  <a:gd name="T13" fmla="*/ 24 h 33"/>
                  <a:gd name="T14" fmla="*/ 1 w 16"/>
                  <a:gd name="T15" fmla="*/ 28 h 33"/>
                  <a:gd name="T16" fmla="*/ 5 w 16"/>
                  <a:gd name="T17" fmla="*/ 30 h 33"/>
                  <a:gd name="T18" fmla="*/ 8 w 16"/>
                  <a:gd name="T19" fmla="*/ 32 h 33"/>
                  <a:gd name="T20" fmla="*/ 8 w 16"/>
                  <a:gd name="T21" fmla="*/ 32 h 33"/>
                  <a:gd name="T22" fmla="*/ 11 w 16"/>
                  <a:gd name="T23" fmla="*/ 33 h 33"/>
                  <a:gd name="T24" fmla="*/ 13 w 16"/>
                  <a:gd name="T25" fmla="*/ 32 h 33"/>
                  <a:gd name="T26" fmla="*/ 13 w 16"/>
                  <a:gd name="T27" fmla="*/ 32 h 33"/>
                  <a:gd name="T28" fmla="*/ 16 w 16"/>
                  <a:gd name="T29" fmla="*/ 29 h 33"/>
                  <a:gd name="T30" fmla="*/ 16 w 16"/>
                  <a:gd name="T31" fmla="*/ 25 h 33"/>
                  <a:gd name="T32" fmla="*/ 16 w 16"/>
                  <a:gd name="T33" fmla="*/ 12 h 33"/>
                  <a:gd name="T34" fmla="*/ 16 w 16"/>
                  <a:gd name="T35" fmla="*/ 12 h 33"/>
                  <a:gd name="T36" fmla="*/ 16 w 16"/>
                  <a:gd name="T37" fmla="*/ 9 h 33"/>
                  <a:gd name="T38" fmla="*/ 14 w 16"/>
                  <a:gd name="T39" fmla="*/ 5 h 33"/>
                  <a:gd name="T40" fmla="*/ 11 w 16"/>
                  <a:gd name="T41" fmla="*/ 2 h 33"/>
                  <a:gd name="T42" fmla="*/ 8 w 16"/>
                  <a:gd name="T43" fmla="*/ 1 h 33"/>
                  <a:gd name="T44" fmla="*/ 8 w 16"/>
                  <a:gd name="T45" fmla="*/ 0 h 33"/>
                  <a:gd name="T46" fmla="*/ 8 w 16"/>
                  <a:gd name="T47" fmla="*/ 0 h 33"/>
                  <a:gd name="T48" fmla="*/ 6 w 16"/>
                  <a:gd name="T49" fmla="*/ 0 h 33"/>
                  <a:gd name="T50" fmla="*/ 3 w 16"/>
                  <a:gd name="T51" fmla="*/ 1 h 33"/>
                  <a:gd name="T52" fmla="*/ 3 w 16"/>
                  <a:gd name="T53" fmla="*/ 1 h 33"/>
                  <a:gd name="T54" fmla="*/ 8 w 16"/>
                  <a:gd name="T55" fmla="*/ 30 h 33"/>
                  <a:gd name="T56" fmla="*/ 8 w 16"/>
                  <a:gd name="T57" fmla="*/ 30 h 33"/>
                  <a:gd name="T58" fmla="*/ 6 w 16"/>
                  <a:gd name="T59" fmla="*/ 29 h 33"/>
                  <a:gd name="T60" fmla="*/ 3 w 16"/>
                  <a:gd name="T61" fmla="*/ 26 h 33"/>
                  <a:gd name="T62" fmla="*/ 1 w 16"/>
                  <a:gd name="T63" fmla="*/ 24 h 33"/>
                  <a:gd name="T64" fmla="*/ 1 w 16"/>
                  <a:gd name="T65" fmla="*/ 20 h 33"/>
                  <a:gd name="T66" fmla="*/ 1 w 16"/>
                  <a:gd name="T67" fmla="*/ 7 h 33"/>
                  <a:gd name="T68" fmla="*/ 1 w 16"/>
                  <a:gd name="T69" fmla="*/ 7 h 33"/>
                  <a:gd name="T70" fmla="*/ 3 w 16"/>
                  <a:gd name="T71" fmla="*/ 3 h 33"/>
                  <a:gd name="T72" fmla="*/ 5 w 16"/>
                  <a:gd name="T73" fmla="*/ 2 h 33"/>
                  <a:gd name="T74" fmla="*/ 5 w 16"/>
                  <a:gd name="T75" fmla="*/ 2 h 33"/>
                  <a:gd name="T76" fmla="*/ 8 w 16"/>
                  <a:gd name="T77" fmla="*/ 2 h 33"/>
                  <a:gd name="T78" fmla="*/ 8 w 16"/>
                  <a:gd name="T79" fmla="*/ 2 h 33"/>
                  <a:gd name="T80" fmla="*/ 8 w 16"/>
                  <a:gd name="T81" fmla="*/ 2 h 33"/>
                  <a:gd name="T82" fmla="*/ 9 w 16"/>
                  <a:gd name="T83" fmla="*/ 3 h 33"/>
                  <a:gd name="T84" fmla="*/ 13 w 16"/>
                  <a:gd name="T85" fmla="*/ 6 h 33"/>
                  <a:gd name="T86" fmla="*/ 14 w 16"/>
                  <a:gd name="T87" fmla="*/ 9 h 33"/>
                  <a:gd name="T88" fmla="*/ 14 w 16"/>
                  <a:gd name="T89" fmla="*/ 12 h 33"/>
                  <a:gd name="T90" fmla="*/ 14 w 16"/>
                  <a:gd name="T91" fmla="*/ 25 h 33"/>
                  <a:gd name="T92" fmla="*/ 14 w 16"/>
                  <a:gd name="T93" fmla="*/ 25 h 33"/>
                  <a:gd name="T94" fmla="*/ 14 w 16"/>
                  <a:gd name="T95" fmla="*/ 29 h 33"/>
                  <a:gd name="T96" fmla="*/ 11 w 16"/>
                  <a:gd name="T97" fmla="*/ 30 h 33"/>
                  <a:gd name="T98" fmla="*/ 11 w 16"/>
                  <a:gd name="T99" fmla="*/ 30 h 33"/>
                  <a:gd name="T100" fmla="*/ 8 w 16"/>
                  <a:gd name="T101" fmla="*/ 30 h 33"/>
                  <a:gd name="T102" fmla="*/ 8 w 16"/>
                  <a:gd name="T103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" h="33">
                    <a:moveTo>
                      <a:pt x="3" y="1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8" y="30"/>
                    </a:moveTo>
                    <a:lnTo>
                      <a:pt x="8" y="30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1" y="24"/>
                    </a:lnTo>
                    <a:lnTo>
                      <a:pt x="1" y="20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Freeform 562"/>
              <p:cNvSpPr>
                <a:spLocks/>
              </p:cNvSpPr>
              <p:nvPr/>
            </p:nvSpPr>
            <p:spPr bwMode="auto">
              <a:xfrm>
                <a:off x="981075" y="2155825"/>
                <a:ext cx="174625" cy="96838"/>
              </a:xfrm>
              <a:custGeom>
                <a:avLst/>
                <a:gdLst>
                  <a:gd name="T0" fmla="*/ 4 w 110"/>
                  <a:gd name="T1" fmla="*/ 61 h 61"/>
                  <a:gd name="T2" fmla="*/ 110 w 110"/>
                  <a:gd name="T3" fmla="*/ 36 h 61"/>
                  <a:gd name="T4" fmla="*/ 110 w 110"/>
                  <a:gd name="T5" fmla="*/ 36 h 61"/>
                  <a:gd name="T6" fmla="*/ 105 w 110"/>
                  <a:gd name="T7" fmla="*/ 27 h 61"/>
                  <a:gd name="T8" fmla="*/ 99 w 110"/>
                  <a:gd name="T9" fmla="*/ 19 h 61"/>
                  <a:gd name="T10" fmla="*/ 88 w 110"/>
                  <a:gd name="T11" fmla="*/ 10 h 61"/>
                  <a:gd name="T12" fmla="*/ 81 w 110"/>
                  <a:gd name="T13" fmla="*/ 6 h 61"/>
                  <a:gd name="T14" fmla="*/ 73 w 110"/>
                  <a:gd name="T15" fmla="*/ 4 h 61"/>
                  <a:gd name="T16" fmla="*/ 65 w 110"/>
                  <a:gd name="T17" fmla="*/ 1 h 61"/>
                  <a:gd name="T18" fmla="*/ 56 w 110"/>
                  <a:gd name="T19" fmla="*/ 0 h 61"/>
                  <a:gd name="T20" fmla="*/ 45 w 110"/>
                  <a:gd name="T21" fmla="*/ 0 h 61"/>
                  <a:gd name="T22" fmla="*/ 32 w 110"/>
                  <a:gd name="T23" fmla="*/ 3 h 61"/>
                  <a:gd name="T24" fmla="*/ 19 w 110"/>
                  <a:gd name="T25" fmla="*/ 5 h 61"/>
                  <a:gd name="T26" fmla="*/ 4 w 110"/>
                  <a:gd name="T27" fmla="*/ 12 h 61"/>
                  <a:gd name="T28" fmla="*/ 4 w 110"/>
                  <a:gd name="T29" fmla="*/ 12 h 61"/>
                  <a:gd name="T30" fmla="*/ 4 w 110"/>
                  <a:gd name="T31" fmla="*/ 14 h 61"/>
                  <a:gd name="T32" fmla="*/ 0 w 110"/>
                  <a:gd name="T33" fmla="*/ 24 h 61"/>
                  <a:gd name="T34" fmla="*/ 0 w 110"/>
                  <a:gd name="T35" fmla="*/ 41 h 61"/>
                  <a:gd name="T36" fmla="*/ 0 w 110"/>
                  <a:gd name="T37" fmla="*/ 51 h 61"/>
                  <a:gd name="T38" fmla="*/ 4 w 110"/>
                  <a:gd name="T39" fmla="*/ 61 h 61"/>
                  <a:gd name="T40" fmla="*/ 4 w 110"/>
                  <a:gd name="T4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61">
                    <a:moveTo>
                      <a:pt x="4" y="61"/>
                    </a:moveTo>
                    <a:lnTo>
                      <a:pt x="110" y="36"/>
                    </a:lnTo>
                    <a:lnTo>
                      <a:pt x="110" y="36"/>
                    </a:lnTo>
                    <a:lnTo>
                      <a:pt x="105" y="27"/>
                    </a:lnTo>
                    <a:lnTo>
                      <a:pt x="99" y="19"/>
                    </a:lnTo>
                    <a:lnTo>
                      <a:pt x="88" y="10"/>
                    </a:lnTo>
                    <a:lnTo>
                      <a:pt x="81" y="6"/>
                    </a:lnTo>
                    <a:lnTo>
                      <a:pt x="73" y="4"/>
                    </a:lnTo>
                    <a:lnTo>
                      <a:pt x="65" y="1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2" y="3"/>
                    </a:lnTo>
                    <a:lnTo>
                      <a:pt x="19" y="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41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Freeform 563"/>
              <p:cNvSpPr>
                <a:spLocks/>
              </p:cNvSpPr>
              <p:nvPr/>
            </p:nvSpPr>
            <p:spPr bwMode="auto">
              <a:xfrm>
                <a:off x="969963" y="2138363"/>
                <a:ext cx="174625" cy="127000"/>
              </a:xfrm>
              <a:custGeom>
                <a:avLst/>
                <a:gdLst>
                  <a:gd name="T0" fmla="*/ 4 w 110"/>
                  <a:gd name="T1" fmla="*/ 80 h 80"/>
                  <a:gd name="T2" fmla="*/ 4 w 110"/>
                  <a:gd name="T3" fmla="*/ 80 h 80"/>
                  <a:gd name="T4" fmla="*/ 1 w 110"/>
                  <a:gd name="T5" fmla="*/ 67 h 80"/>
                  <a:gd name="T6" fmla="*/ 0 w 110"/>
                  <a:gd name="T7" fmla="*/ 56 h 80"/>
                  <a:gd name="T8" fmla="*/ 0 w 110"/>
                  <a:gd name="T9" fmla="*/ 43 h 80"/>
                  <a:gd name="T10" fmla="*/ 3 w 110"/>
                  <a:gd name="T11" fmla="*/ 29 h 80"/>
                  <a:gd name="T12" fmla="*/ 4 w 110"/>
                  <a:gd name="T13" fmla="*/ 23 h 80"/>
                  <a:gd name="T14" fmla="*/ 7 w 110"/>
                  <a:gd name="T15" fmla="*/ 16 h 80"/>
                  <a:gd name="T16" fmla="*/ 12 w 110"/>
                  <a:gd name="T17" fmla="*/ 11 h 80"/>
                  <a:gd name="T18" fmla="*/ 17 w 110"/>
                  <a:gd name="T19" fmla="*/ 7 h 80"/>
                  <a:gd name="T20" fmla="*/ 23 w 110"/>
                  <a:gd name="T21" fmla="*/ 3 h 80"/>
                  <a:gd name="T22" fmla="*/ 31 w 110"/>
                  <a:gd name="T23" fmla="*/ 1 h 80"/>
                  <a:gd name="T24" fmla="*/ 31 w 110"/>
                  <a:gd name="T25" fmla="*/ 1 h 80"/>
                  <a:gd name="T26" fmla="*/ 41 w 110"/>
                  <a:gd name="T27" fmla="*/ 0 h 80"/>
                  <a:gd name="T28" fmla="*/ 49 w 110"/>
                  <a:gd name="T29" fmla="*/ 1 h 80"/>
                  <a:gd name="T30" fmla="*/ 55 w 110"/>
                  <a:gd name="T31" fmla="*/ 3 h 80"/>
                  <a:gd name="T32" fmla="*/ 63 w 110"/>
                  <a:gd name="T33" fmla="*/ 6 h 80"/>
                  <a:gd name="T34" fmla="*/ 74 w 110"/>
                  <a:gd name="T35" fmla="*/ 12 h 80"/>
                  <a:gd name="T36" fmla="*/ 79 w 110"/>
                  <a:gd name="T37" fmla="*/ 14 h 80"/>
                  <a:gd name="T38" fmla="*/ 83 w 110"/>
                  <a:gd name="T39" fmla="*/ 14 h 80"/>
                  <a:gd name="T40" fmla="*/ 83 w 110"/>
                  <a:gd name="T41" fmla="*/ 14 h 80"/>
                  <a:gd name="T42" fmla="*/ 91 w 110"/>
                  <a:gd name="T43" fmla="*/ 12 h 80"/>
                  <a:gd name="T44" fmla="*/ 99 w 110"/>
                  <a:gd name="T45" fmla="*/ 14 h 80"/>
                  <a:gd name="T46" fmla="*/ 106 w 110"/>
                  <a:gd name="T47" fmla="*/ 16 h 80"/>
                  <a:gd name="T48" fmla="*/ 110 w 110"/>
                  <a:gd name="T49" fmla="*/ 20 h 80"/>
                  <a:gd name="T50" fmla="*/ 110 w 110"/>
                  <a:gd name="T51" fmla="*/ 24 h 80"/>
                  <a:gd name="T52" fmla="*/ 110 w 110"/>
                  <a:gd name="T53" fmla="*/ 25 h 80"/>
                  <a:gd name="T54" fmla="*/ 107 w 110"/>
                  <a:gd name="T55" fmla="*/ 26 h 80"/>
                  <a:gd name="T56" fmla="*/ 99 w 110"/>
                  <a:gd name="T57" fmla="*/ 29 h 80"/>
                  <a:gd name="T58" fmla="*/ 88 w 110"/>
                  <a:gd name="T59" fmla="*/ 29 h 80"/>
                  <a:gd name="T60" fmla="*/ 88 w 110"/>
                  <a:gd name="T61" fmla="*/ 29 h 80"/>
                  <a:gd name="T62" fmla="*/ 79 w 110"/>
                  <a:gd name="T63" fmla="*/ 26 h 80"/>
                  <a:gd name="T64" fmla="*/ 68 w 110"/>
                  <a:gd name="T65" fmla="*/ 23 h 80"/>
                  <a:gd name="T66" fmla="*/ 58 w 110"/>
                  <a:gd name="T67" fmla="*/ 20 h 80"/>
                  <a:gd name="T68" fmla="*/ 49 w 110"/>
                  <a:gd name="T69" fmla="*/ 17 h 80"/>
                  <a:gd name="T70" fmla="*/ 41 w 110"/>
                  <a:gd name="T71" fmla="*/ 16 h 80"/>
                  <a:gd name="T72" fmla="*/ 36 w 110"/>
                  <a:gd name="T73" fmla="*/ 17 h 80"/>
                  <a:gd name="T74" fmla="*/ 31 w 110"/>
                  <a:gd name="T75" fmla="*/ 19 h 80"/>
                  <a:gd name="T76" fmla="*/ 26 w 110"/>
                  <a:gd name="T77" fmla="*/ 21 h 80"/>
                  <a:gd name="T78" fmla="*/ 22 w 110"/>
                  <a:gd name="T79" fmla="*/ 25 h 80"/>
                  <a:gd name="T80" fmla="*/ 19 w 110"/>
                  <a:gd name="T81" fmla="*/ 31 h 80"/>
                  <a:gd name="T82" fmla="*/ 14 w 110"/>
                  <a:gd name="T83" fmla="*/ 38 h 80"/>
                  <a:gd name="T84" fmla="*/ 14 w 110"/>
                  <a:gd name="T85" fmla="*/ 38 h 80"/>
                  <a:gd name="T86" fmla="*/ 11 w 110"/>
                  <a:gd name="T87" fmla="*/ 46 h 80"/>
                  <a:gd name="T88" fmla="*/ 7 w 110"/>
                  <a:gd name="T89" fmla="*/ 53 h 80"/>
                  <a:gd name="T90" fmla="*/ 4 w 110"/>
                  <a:gd name="T91" fmla="*/ 66 h 80"/>
                  <a:gd name="T92" fmla="*/ 4 w 110"/>
                  <a:gd name="T93" fmla="*/ 79 h 80"/>
                  <a:gd name="T94" fmla="*/ 4 w 110"/>
                  <a:gd name="T9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" y="80"/>
                    </a:moveTo>
                    <a:lnTo>
                      <a:pt x="4" y="80"/>
                    </a:lnTo>
                    <a:lnTo>
                      <a:pt x="1" y="67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4" y="23"/>
                    </a:lnTo>
                    <a:lnTo>
                      <a:pt x="7" y="16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3" y="6"/>
                    </a:lnTo>
                    <a:lnTo>
                      <a:pt x="74" y="12"/>
                    </a:lnTo>
                    <a:lnTo>
                      <a:pt x="79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91" y="12"/>
                    </a:lnTo>
                    <a:lnTo>
                      <a:pt x="99" y="14"/>
                    </a:lnTo>
                    <a:lnTo>
                      <a:pt x="106" y="16"/>
                    </a:lnTo>
                    <a:lnTo>
                      <a:pt x="110" y="20"/>
                    </a:lnTo>
                    <a:lnTo>
                      <a:pt x="110" y="24"/>
                    </a:lnTo>
                    <a:lnTo>
                      <a:pt x="110" y="25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88" y="29"/>
                    </a:lnTo>
                    <a:lnTo>
                      <a:pt x="88" y="29"/>
                    </a:lnTo>
                    <a:lnTo>
                      <a:pt x="79" y="26"/>
                    </a:lnTo>
                    <a:lnTo>
                      <a:pt x="68" y="23"/>
                    </a:lnTo>
                    <a:lnTo>
                      <a:pt x="58" y="20"/>
                    </a:lnTo>
                    <a:lnTo>
                      <a:pt x="49" y="17"/>
                    </a:lnTo>
                    <a:lnTo>
                      <a:pt x="41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6" y="21"/>
                    </a:lnTo>
                    <a:lnTo>
                      <a:pt x="22" y="25"/>
                    </a:lnTo>
                    <a:lnTo>
                      <a:pt x="19" y="31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1" y="46"/>
                    </a:lnTo>
                    <a:lnTo>
                      <a:pt x="7" y="53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A4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Freeform 565"/>
              <p:cNvSpPr>
                <a:spLocks/>
              </p:cNvSpPr>
              <p:nvPr/>
            </p:nvSpPr>
            <p:spPr bwMode="auto">
              <a:xfrm>
                <a:off x="993775" y="2579688"/>
                <a:ext cx="84138" cy="50800"/>
              </a:xfrm>
              <a:custGeom>
                <a:avLst/>
                <a:gdLst>
                  <a:gd name="T0" fmla="*/ 53 w 53"/>
                  <a:gd name="T1" fmla="*/ 8 h 32"/>
                  <a:gd name="T2" fmla="*/ 53 w 53"/>
                  <a:gd name="T3" fmla="*/ 8 h 32"/>
                  <a:gd name="T4" fmla="*/ 45 w 53"/>
                  <a:gd name="T5" fmla="*/ 4 h 32"/>
                  <a:gd name="T6" fmla="*/ 38 w 53"/>
                  <a:gd name="T7" fmla="*/ 1 h 32"/>
                  <a:gd name="T8" fmla="*/ 29 w 53"/>
                  <a:gd name="T9" fmla="*/ 0 h 32"/>
                  <a:gd name="T10" fmla="*/ 26 w 53"/>
                  <a:gd name="T11" fmla="*/ 0 h 32"/>
                  <a:gd name="T12" fmla="*/ 21 w 53"/>
                  <a:gd name="T13" fmla="*/ 1 h 32"/>
                  <a:gd name="T14" fmla="*/ 16 w 53"/>
                  <a:gd name="T15" fmla="*/ 4 h 32"/>
                  <a:gd name="T16" fmla="*/ 11 w 53"/>
                  <a:gd name="T17" fmla="*/ 6 h 32"/>
                  <a:gd name="T18" fmla="*/ 8 w 53"/>
                  <a:gd name="T19" fmla="*/ 10 h 32"/>
                  <a:gd name="T20" fmla="*/ 5 w 53"/>
                  <a:gd name="T21" fmla="*/ 15 h 32"/>
                  <a:gd name="T22" fmla="*/ 2 w 53"/>
                  <a:gd name="T23" fmla="*/ 23 h 32"/>
                  <a:gd name="T24" fmla="*/ 0 w 53"/>
                  <a:gd name="T25" fmla="*/ 32 h 32"/>
                  <a:gd name="T26" fmla="*/ 0 w 53"/>
                  <a:gd name="T27" fmla="*/ 32 h 32"/>
                  <a:gd name="T28" fmla="*/ 4 w 53"/>
                  <a:gd name="T29" fmla="*/ 27 h 32"/>
                  <a:gd name="T30" fmla="*/ 7 w 53"/>
                  <a:gd name="T31" fmla="*/ 22 h 32"/>
                  <a:gd name="T32" fmla="*/ 13 w 53"/>
                  <a:gd name="T33" fmla="*/ 17 h 32"/>
                  <a:gd name="T34" fmla="*/ 19 w 53"/>
                  <a:gd name="T35" fmla="*/ 12 h 32"/>
                  <a:gd name="T36" fmla="*/ 29 w 53"/>
                  <a:gd name="T37" fmla="*/ 8 h 32"/>
                  <a:gd name="T38" fmla="*/ 40 w 53"/>
                  <a:gd name="T39" fmla="*/ 6 h 32"/>
                  <a:gd name="T40" fmla="*/ 46 w 53"/>
                  <a:gd name="T41" fmla="*/ 6 h 32"/>
                  <a:gd name="T42" fmla="*/ 53 w 53"/>
                  <a:gd name="T43" fmla="*/ 8 h 32"/>
                  <a:gd name="T44" fmla="*/ 53 w 53"/>
                  <a:gd name="T4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2">
                    <a:moveTo>
                      <a:pt x="53" y="8"/>
                    </a:moveTo>
                    <a:lnTo>
                      <a:pt x="53" y="8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7"/>
                    </a:lnTo>
                    <a:lnTo>
                      <a:pt x="7" y="22"/>
                    </a:lnTo>
                    <a:lnTo>
                      <a:pt x="13" y="17"/>
                    </a:lnTo>
                    <a:lnTo>
                      <a:pt x="19" y="12"/>
                    </a:lnTo>
                    <a:lnTo>
                      <a:pt x="29" y="8"/>
                    </a:lnTo>
                    <a:lnTo>
                      <a:pt x="40" y="6"/>
                    </a:lnTo>
                    <a:lnTo>
                      <a:pt x="46" y="6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Freeform 566"/>
              <p:cNvSpPr>
                <a:spLocks/>
              </p:cNvSpPr>
              <p:nvPr/>
            </p:nvSpPr>
            <p:spPr bwMode="auto">
              <a:xfrm>
                <a:off x="534988" y="2528888"/>
                <a:ext cx="109538" cy="103188"/>
              </a:xfrm>
              <a:custGeom>
                <a:avLst/>
                <a:gdLst>
                  <a:gd name="T0" fmla="*/ 0 w 69"/>
                  <a:gd name="T1" fmla="*/ 0 h 65"/>
                  <a:gd name="T2" fmla="*/ 0 w 69"/>
                  <a:gd name="T3" fmla="*/ 0 h 65"/>
                  <a:gd name="T4" fmla="*/ 0 w 69"/>
                  <a:gd name="T5" fmla="*/ 9 h 65"/>
                  <a:gd name="T6" fmla="*/ 1 w 69"/>
                  <a:gd name="T7" fmla="*/ 19 h 65"/>
                  <a:gd name="T8" fmla="*/ 4 w 69"/>
                  <a:gd name="T9" fmla="*/ 31 h 65"/>
                  <a:gd name="T10" fmla="*/ 8 w 69"/>
                  <a:gd name="T11" fmla="*/ 37 h 65"/>
                  <a:gd name="T12" fmla="*/ 12 w 69"/>
                  <a:gd name="T13" fmla="*/ 42 h 65"/>
                  <a:gd name="T14" fmla="*/ 19 w 69"/>
                  <a:gd name="T15" fmla="*/ 49 h 65"/>
                  <a:gd name="T16" fmla="*/ 25 w 69"/>
                  <a:gd name="T17" fmla="*/ 53 h 65"/>
                  <a:gd name="T18" fmla="*/ 33 w 69"/>
                  <a:gd name="T19" fmla="*/ 58 h 65"/>
                  <a:gd name="T20" fmla="*/ 44 w 69"/>
                  <a:gd name="T21" fmla="*/ 61 h 65"/>
                  <a:gd name="T22" fmla="*/ 55 w 69"/>
                  <a:gd name="T23" fmla="*/ 64 h 65"/>
                  <a:gd name="T24" fmla="*/ 69 w 69"/>
                  <a:gd name="T25" fmla="*/ 65 h 65"/>
                  <a:gd name="T26" fmla="*/ 69 w 69"/>
                  <a:gd name="T27" fmla="*/ 65 h 65"/>
                  <a:gd name="T28" fmla="*/ 60 w 69"/>
                  <a:gd name="T29" fmla="*/ 60 h 65"/>
                  <a:gd name="T30" fmla="*/ 50 w 69"/>
                  <a:gd name="T31" fmla="*/ 55 h 65"/>
                  <a:gd name="T32" fmla="*/ 38 w 69"/>
                  <a:gd name="T33" fmla="*/ 47 h 65"/>
                  <a:gd name="T34" fmla="*/ 27 w 69"/>
                  <a:gd name="T35" fmla="*/ 38 h 65"/>
                  <a:gd name="T36" fmla="*/ 15 w 69"/>
                  <a:gd name="T37" fmla="*/ 27 h 65"/>
                  <a:gd name="T38" fmla="*/ 6 w 69"/>
                  <a:gd name="T39" fmla="*/ 14 h 65"/>
                  <a:gd name="T40" fmla="*/ 1 w 69"/>
                  <a:gd name="T41" fmla="*/ 8 h 65"/>
                  <a:gd name="T42" fmla="*/ 0 w 69"/>
                  <a:gd name="T43" fmla="*/ 0 h 65"/>
                  <a:gd name="T44" fmla="*/ 0 w 69"/>
                  <a:gd name="T4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" y="19"/>
                    </a:lnTo>
                    <a:lnTo>
                      <a:pt x="4" y="31"/>
                    </a:lnTo>
                    <a:lnTo>
                      <a:pt x="8" y="37"/>
                    </a:lnTo>
                    <a:lnTo>
                      <a:pt x="12" y="42"/>
                    </a:lnTo>
                    <a:lnTo>
                      <a:pt x="19" y="49"/>
                    </a:lnTo>
                    <a:lnTo>
                      <a:pt x="25" y="53"/>
                    </a:lnTo>
                    <a:lnTo>
                      <a:pt x="33" y="58"/>
                    </a:lnTo>
                    <a:lnTo>
                      <a:pt x="44" y="61"/>
                    </a:lnTo>
                    <a:lnTo>
                      <a:pt x="55" y="64"/>
                    </a:lnTo>
                    <a:lnTo>
                      <a:pt x="69" y="65"/>
                    </a:lnTo>
                    <a:lnTo>
                      <a:pt x="69" y="65"/>
                    </a:lnTo>
                    <a:lnTo>
                      <a:pt x="60" y="60"/>
                    </a:lnTo>
                    <a:lnTo>
                      <a:pt x="50" y="55"/>
                    </a:lnTo>
                    <a:lnTo>
                      <a:pt x="38" y="47"/>
                    </a:lnTo>
                    <a:lnTo>
                      <a:pt x="27" y="38"/>
                    </a:lnTo>
                    <a:lnTo>
                      <a:pt x="15" y="27"/>
                    </a:lnTo>
                    <a:lnTo>
                      <a:pt x="6" y="14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Freeform 567"/>
              <p:cNvSpPr>
                <a:spLocks/>
              </p:cNvSpPr>
              <p:nvPr/>
            </p:nvSpPr>
            <p:spPr bwMode="auto">
              <a:xfrm>
                <a:off x="812800" y="2673350"/>
                <a:ext cx="88900" cy="9525"/>
              </a:xfrm>
              <a:custGeom>
                <a:avLst/>
                <a:gdLst>
                  <a:gd name="T0" fmla="*/ 0 w 56"/>
                  <a:gd name="T1" fmla="*/ 2 h 6"/>
                  <a:gd name="T2" fmla="*/ 0 w 56"/>
                  <a:gd name="T3" fmla="*/ 2 h 6"/>
                  <a:gd name="T4" fmla="*/ 5 w 56"/>
                  <a:gd name="T5" fmla="*/ 4 h 6"/>
                  <a:gd name="T6" fmla="*/ 18 w 56"/>
                  <a:gd name="T7" fmla="*/ 6 h 6"/>
                  <a:gd name="T8" fmla="*/ 27 w 56"/>
                  <a:gd name="T9" fmla="*/ 6 h 6"/>
                  <a:gd name="T10" fmla="*/ 37 w 56"/>
                  <a:gd name="T11" fmla="*/ 6 h 6"/>
                  <a:gd name="T12" fmla="*/ 46 w 56"/>
                  <a:gd name="T13" fmla="*/ 4 h 6"/>
                  <a:gd name="T14" fmla="*/ 56 w 56"/>
                  <a:gd name="T15" fmla="*/ 0 h 6"/>
                  <a:gd name="T16" fmla="*/ 56 w 56"/>
                  <a:gd name="T17" fmla="*/ 0 h 6"/>
                  <a:gd name="T18" fmla="*/ 35 w 56"/>
                  <a:gd name="T19" fmla="*/ 1 h 6"/>
                  <a:gd name="T20" fmla="*/ 18 w 56"/>
                  <a:gd name="T21" fmla="*/ 2 h 6"/>
                  <a:gd name="T22" fmla="*/ 0 w 56"/>
                  <a:gd name="T23" fmla="*/ 2 h 6"/>
                  <a:gd name="T24" fmla="*/ 0 w 56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6">
                    <a:moveTo>
                      <a:pt x="0" y="2"/>
                    </a:moveTo>
                    <a:lnTo>
                      <a:pt x="0" y="2"/>
                    </a:lnTo>
                    <a:lnTo>
                      <a:pt x="5" y="4"/>
                    </a:lnTo>
                    <a:lnTo>
                      <a:pt x="18" y="6"/>
                    </a:lnTo>
                    <a:lnTo>
                      <a:pt x="27" y="6"/>
                    </a:lnTo>
                    <a:lnTo>
                      <a:pt x="37" y="6"/>
                    </a:lnTo>
                    <a:lnTo>
                      <a:pt x="46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1"/>
                    </a:lnTo>
                    <a:lnTo>
                      <a:pt x="1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Freeform 571"/>
              <p:cNvSpPr>
                <a:spLocks/>
              </p:cNvSpPr>
              <p:nvPr/>
            </p:nvSpPr>
            <p:spPr bwMode="auto">
              <a:xfrm>
                <a:off x="992188" y="2192338"/>
                <a:ext cx="138113" cy="55563"/>
              </a:xfrm>
              <a:custGeom>
                <a:avLst/>
                <a:gdLst>
                  <a:gd name="T0" fmla="*/ 0 w 87"/>
                  <a:gd name="T1" fmla="*/ 35 h 35"/>
                  <a:gd name="T2" fmla="*/ 0 w 87"/>
                  <a:gd name="T3" fmla="*/ 35 h 35"/>
                  <a:gd name="T4" fmla="*/ 5 w 87"/>
                  <a:gd name="T5" fmla="*/ 23 h 35"/>
                  <a:gd name="T6" fmla="*/ 12 w 87"/>
                  <a:gd name="T7" fmla="*/ 14 h 35"/>
                  <a:gd name="T8" fmla="*/ 17 w 87"/>
                  <a:gd name="T9" fmla="*/ 9 h 35"/>
                  <a:gd name="T10" fmla="*/ 22 w 87"/>
                  <a:gd name="T11" fmla="*/ 5 h 35"/>
                  <a:gd name="T12" fmla="*/ 28 w 87"/>
                  <a:gd name="T13" fmla="*/ 3 h 35"/>
                  <a:gd name="T14" fmla="*/ 35 w 87"/>
                  <a:gd name="T15" fmla="*/ 0 h 35"/>
                  <a:gd name="T16" fmla="*/ 43 w 87"/>
                  <a:gd name="T17" fmla="*/ 0 h 35"/>
                  <a:gd name="T18" fmla="*/ 50 w 87"/>
                  <a:gd name="T19" fmla="*/ 1 h 35"/>
                  <a:gd name="T20" fmla="*/ 58 w 87"/>
                  <a:gd name="T21" fmla="*/ 5 h 35"/>
                  <a:gd name="T22" fmla="*/ 68 w 87"/>
                  <a:gd name="T23" fmla="*/ 13 h 35"/>
                  <a:gd name="T24" fmla="*/ 77 w 87"/>
                  <a:gd name="T25" fmla="*/ 22 h 35"/>
                  <a:gd name="T26" fmla="*/ 87 w 87"/>
                  <a:gd name="T27" fmla="*/ 35 h 35"/>
                  <a:gd name="T28" fmla="*/ 87 w 87"/>
                  <a:gd name="T29" fmla="*/ 35 h 35"/>
                  <a:gd name="T30" fmla="*/ 79 w 87"/>
                  <a:gd name="T31" fmla="*/ 26 h 35"/>
                  <a:gd name="T32" fmla="*/ 69 w 87"/>
                  <a:gd name="T33" fmla="*/ 18 h 35"/>
                  <a:gd name="T34" fmla="*/ 58 w 87"/>
                  <a:gd name="T35" fmla="*/ 12 h 35"/>
                  <a:gd name="T36" fmla="*/ 52 w 87"/>
                  <a:gd name="T37" fmla="*/ 9 h 35"/>
                  <a:gd name="T38" fmla="*/ 44 w 87"/>
                  <a:gd name="T39" fmla="*/ 8 h 35"/>
                  <a:gd name="T40" fmla="*/ 38 w 87"/>
                  <a:gd name="T41" fmla="*/ 8 h 35"/>
                  <a:gd name="T42" fmla="*/ 30 w 87"/>
                  <a:gd name="T43" fmla="*/ 9 h 35"/>
                  <a:gd name="T44" fmla="*/ 22 w 87"/>
                  <a:gd name="T45" fmla="*/ 12 h 35"/>
                  <a:gd name="T46" fmla="*/ 14 w 87"/>
                  <a:gd name="T47" fmla="*/ 17 h 35"/>
                  <a:gd name="T48" fmla="*/ 8 w 87"/>
                  <a:gd name="T49" fmla="*/ 24 h 35"/>
                  <a:gd name="T50" fmla="*/ 0 w 87"/>
                  <a:gd name="T51" fmla="*/ 35 h 35"/>
                  <a:gd name="T52" fmla="*/ 0 w 8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35">
                    <a:moveTo>
                      <a:pt x="0" y="35"/>
                    </a:moveTo>
                    <a:lnTo>
                      <a:pt x="0" y="35"/>
                    </a:lnTo>
                    <a:lnTo>
                      <a:pt x="5" y="23"/>
                    </a:lnTo>
                    <a:lnTo>
                      <a:pt x="12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8" y="3"/>
                    </a:lnTo>
                    <a:lnTo>
                      <a:pt x="35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8" y="5"/>
                    </a:lnTo>
                    <a:lnTo>
                      <a:pt x="68" y="13"/>
                    </a:lnTo>
                    <a:lnTo>
                      <a:pt x="77" y="22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79" y="26"/>
                    </a:lnTo>
                    <a:lnTo>
                      <a:pt x="69" y="18"/>
                    </a:lnTo>
                    <a:lnTo>
                      <a:pt x="58" y="12"/>
                    </a:lnTo>
                    <a:lnTo>
                      <a:pt x="52" y="9"/>
                    </a:lnTo>
                    <a:lnTo>
                      <a:pt x="44" y="8"/>
                    </a:lnTo>
                    <a:lnTo>
                      <a:pt x="38" y="8"/>
                    </a:lnTo>
                    <a:lnTo>
                      <a:pt x="30" y="9"/>
                    </a:lnTo>
                    <a:lnTo>
                      <a:pt x="22" y="12"/>
                    </a:lnTo>
                    <a:lnTo>
                      <a:pt x="14" y="17"/>
                    </a:lnTo>
                    <a:lnTo>
                      <a:pt x="8" y="24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5" name="Freeform 323"/>
            <p:cNvSpPr>
              <a:spLocks/>
            </p:cNvSpPr>
            <p:nvPr/>
          </p:nvSpPr>
          <p:spPr bwMode="auto">
            <a:xfrm rot="5617513">
              <a:off x="525573" y="3703605"/>
              <a:ext cx="227607" cy="824041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" name="Line 198"/>
            <p:cNvSpPr>
              <a:spLocks noChangeShapeType="1"/>
            </p:cNvSpPr>
            <p:nvPr/>
          </p:nvSpPr>
          <p:spPr bwMode="auto">
            <a:xfrm rot="2028648" flipH="1">
              <a:off x="2391336" y="4287007"/>
              <a:ext cx="0" cy="287791"/>
            </a:xfrm>
            <a:prstGeom prst="line">
              <a:avLst/>
            </a:prstGeom>
            <a:noFill/>
            <a:ln w="22225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7" name="Freeform 513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514"/>
            <p:cNvSpPr>
              <a:spLocks noEditPoints="1"/>
            </p:cNvSpPr>
            <p:nvPr/>
          </p:nvSpPr>
          <p:spPr bwMode="auto">
            <a:xfrm rot="10512063">
              <a:off x="2212661" y="4361450"/>
              <a:ext cx="187996" cy="27913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515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517"/>
            <p:cNvSpPr>
              <a:spLocks noEditPoints="1"/>
            </p:cNvSpPr>
            <p:nvPr/>
          </p:nvSpPr>
          <p:spPr bwMode="auto">
            <a:xfrm rot="10512063">
              <a:off x="2259857" y="4223441"/>
              <a:ext cx="699345" cy="699223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520"/>
            <p:cNvSpPr>
              <a:spLocks/>
            </p:cNvSpPr>
            <p:nvPr/>
          </p:nvSpPr>
          <p:spPr bwMode="auto">
            <a:xfrm rot="10512063">
              <a:off x="2502990" y="4682584"/>
              <a:ext cx="60158" cy="24874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Freeform 521"/>
            <p:cNvSpPr>
              <a:spLocks/>
            </p:cNvSpPr>
            <p:nvPr/>
          </p:nvSpPr>
          <p:spPr bwMode="auto">
            <a:xfrm rot="10512063">
              <a:off x="2557538" y="4684110"/>
              <a:ext cx="105277" cy="118840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Freeform 522"/>
            <p:cNvSpPr>
              <a:spLocks/>
            </p:cNvSpPr>
            <p:nvPr/>
          </p:nvSpPr>
          <p:spPr bwMode="auto">
            <a:xfrm rot="10512063">
              <a:off x="2617046" y="4644165"/>
              <a:ext cx="223088" cy="193460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323"/>
            <p:cNvSpPr>
              <a:spLocks/>
            </p:cNvSpPr>
            <p:nvPr/>
          </p:nvSpPr>
          <p:spPr bwMode="auto">
            <a:xfrm rot="17027867" flipH="1">
              <a:off x="1864986" y="4114563"/>
              <a:ext cx="260312" cy="514106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" name="Rectangle 324"/>
            <p:cNvSpPr>
              <a:spLocks noChangeArrowheads="1"/>
            </p:cNvSpPr>
            <p:nvPr/>
          </p:nvSpPr>
          <p:spPr bwMode="auto">
            <a:xfrm rot="12205050" flipH="1">
              <a:off x="2048033" y="4284713"/>
              <a:ext cx="245371" cy="3170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Freeform 136"/>
            <p:cNvSpPr>
              <a:spLocks/>
            </p:cNvSpPr>
            <p:nvPr/>
          </p:nvSpPr>
          <p:spPr bwMode="auto">
            <a:xfrm>
              <a:off x="926423" y="5789375"/>
              <a:ext cx="545684" cy="22811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7" name="Freeform 137"/>
            <p:cNvSpPr>
              <a:spLocks/>
            </p:cNvSpPr>
            <p:nvPr/>
          </p:nvSpPr>
          <p:spPr bwMode="auto">
            <a:xfrm>
              <a:off x="1467191" y="5777887"/>
              <a:ext cx="255635" cy="193647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8" name="Freeform 138"/>
            <p:cNvSpPr>
              <a:spLocks/>
            </p:cNvSpPr>
            <p:nvPr/>
          </p:nvSpPr>
          <p:spPr bwMode="auto">
            <a:xfrm>
              <a:off x="1093569" y="5667935"/>
              <a:ext cx="570264" cy="233033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9" name="Freeform 139"/>
            <p:cNvSpPr>
              <a:spLocks/>
            </p:cNvSpPr>
            <p:nvPr/>
          </p:nvSpPr>
          <p:spPr bwMode="auto">
            <a:xfrm>
              <a:off x="1252522" y="5748347"/>
              <a:ext cx="204836" cy="62361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0" name="Freeform 140"/>
            <p:cNvSpPr>
              <a:spLocks/>
            </p:cNvSpPr>
            <p:nvPr/>
          </p:nvSpPr>
          <p:spPr bwMode="auto">
            <a:xfrm>
              <a:off x="1231219" y="5769682"/>
              <a:ext cx="136011" cy="36103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1" name="Freeform 141"/>
            <p:cNvSpPr>
              <a:spLocks/>
            </p:cNvSpPr>
            <p:nvPr/>
          </p:nvSpPr>
          <p:spPr bwMode="auto">
            <a:xfrm>
              <a:off x="1334456" y="5743424"/>
              <a:ext cx="116347" cy="32822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Freeform 142"/>
            <p:cNvSpPr>
              <a:spLocks/>
            </p:cNvSpPr>
            <p:nvPr/>
          </p:nvSpPr>
          <p:spPr bwMode="auto">
            <a:xfrm>
              <a:off x="1288573" y="5704038"/>
              <a:ext cx="224500" cy="60720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Freeform 143"/>
            <p:cNvSpPr>
              <a:spLocks/>
            </p:cNvSpPr>
            <p:nvPr/>
          </p:nvSpPr>
          <p:spPr bwMode="auto">
            <a:xfrm>
              <a:off x="1342650" y="5641678"/>
              <a:ext cx="168785" cy="8369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Freeform 144"/>
            <p:cNvSpPr>
              <a:spLocks/>
            </p:cNvSpPr>
            <p:nvPr/>
          </p:nvSpPr>
          <p:spPr bwMode="auto">
            <a:xfrm>
              <a:off x="1391811" y="5205150"/>
              <a:ext cx="173702" cy="431605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Freeform 145"/>
            <p:cNvSpPr>
              <a:spLocks/>
            </p:cNvSpPr>
            <p:nvPr/>
          </p:nvSpPr>
          <p:spPr bwMode="auto">
            <a:xfrm>
              <a:off x="1118149" y="5507107"/>
              <a:ext cx="21303" cy="44309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Freeform 146"/>
            <p:cNvSpPr>
              <a:spLocks/>
            </p:cNvSpPr>
            <p:nvPr/>
          </p:nvSpPr>
          <p:spPr bwMode="auto">
            <a:xfrm>
              <a:off x="1388533" y="5461157"/>
              <a:ext cx="14748" cy="9846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Freeform 148"/>
            <p:cNvSpPr>
              <a:spLocks/>
            </p:cNvSpPr>
            <p:nvPr/>
          </p:nvSpPr>
          <p:spPr bwMode="auto">
            <a:xfrm>
              <a:off x="464225" y="5679012"/>
              <a:ext cx="472601" cy="213854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Freeform 149"/>
            <p:cNvSpPr>
              <a:spLocks/>
            </p:cNvSpPr>
            <p:nvPr/>
          </p:nvSpPr>
          <p:spPr bwMode="auto">
            <a:xfrm>
              <a:off x="932568" y="5668243"/>
              <a:ext cx="221398" cy="181545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Freeform 150"/>
            <p:cNvSpPr>
              <a:spLocks/>
            </p:cNvSpPr>
            <p:nvPr/>
          </p:nvSpPr>
          <p:spPr bwMode="auto">
            <a:xfrm>
              <a:off x="608986" y="5565162"/>
              <a:ext cx="493890" cy="21846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Freeform 151"/>
            <p:cNvSpPr>
              <a:spLocks/>
            </p:cNvSpPr>
            <p:nvPr/>
          </p:nvSpPr>
          <p:spPr bwMode="auto">
            <a:xfrm>
              <a:off x="746650" y="5640551"/>
              <a:ext cx="177402" cy="58464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Freeform 152"/>
            <p:cNvSpPr>
              <a:spLocks/>
            </p:cNvSpPr>
            <p:nvPr/>
          </p:nvSpPr>
          <p:spPr bwMode="auto">
            <a:xfrm>
              <a:off x="728200" y="5660550"/>
              <a:ext cx="117795" cy="338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Freeform 153"/>
            <p:cNvSpPr>
              <a:spLocks/>
            </p:cNvSpPr>
            <p:nvPr/>
          </p:nvSpPr>
          <p:spPr bwMode="auto">
            <a:xfrm>
              <a:off x="817611" y="5635934"/>
              <a:ext cx="100765" cy="30770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" name="Freeform 154"/>
            <p:cNvSpPr>
              <a:spLocks/>
            </p:cNvSpPr>
            <p:nvPr/>
          </p:nvSpPr>
          <p:spPr bwMode="auto">
            <a:xfrm>
              <a:off x="777873" y="5599008"/>
              <a:ext cx="194434" cy="56925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" name="Freeform 155"/>
            <p:cNvSpPr>
              <a:spLocks/>
            </p:cNvSpPr>
            <p:nvPr/>
          </p:nvSpPr>
          <p:spPr bwMode="auto">
            <a:xfrm>
              <a:off x="824707" y="5540546"/>
              <a:ext cx="146180" cy="7846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" name="Freeform 156"/>
            <p:cNvSpPr>
              <a:spLocks/>
            </p:cNvSpPr>
            <p:nvPr/>
          </p:nvSpPr>
          <p:spPr bwMode="auto">
            <a:xfrm>
              <a:off x="867284" y="5131300"/>
              <a:ext cx="150438" cy="404630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" name="Freeform 157"/>
            <p:cNvSpPr>
              <a:spLocks/>
            </p:cNvSpPr>
            <p:nvPr/>
          </p:nvSpPr>
          <p:spPr bwMode="auto">
            <a:xfrm>
              <a:off x="630273" y="5414388"/>
              <a:ext cx="18450" cy="41540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" name="Freeform 158"/>
            <p:cNvSpPr>
              <a:spLocks/>
            </p:cNvSpPr>
            <p:nvPr/>
          </p:nvSpPr>
          <p:spPr bwMode="auto">
            <a:xfrm>
              <a:off x="864446" y="5371308"/>
              <a:ext cx="12773" cy="9231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" name="Freeform 159"/>
            <p:cNvSpPr>
              <a:spLocks/>
            </p:cNvSpPr>
            <p:nvPr/>
          </p:nvSpPr>
          <p:spPr bwMode="auto">
            <a:xfrm flipH="1">
              <a:off x="630142" y="3865105"/>
              <a:ext cx="1356967" cy="1632364"/>
            </a:xfrm>
            <a:custGeom>
              <a:avLst/>
              <a:gdLst>
                <a:gd name="T0" fmla="*/ 448 w 894"/>
                <a:gd name="T1" fmla="*/ 0 h 880"/>
                <a:gd name="T2" fmla="*/ 358 w 894"/>
                <a:gd name="T3" fmla="*/ 8 h 880"/>
                <a:gd name="T4" fmla="*/ 274 w 894"/>
                <a:gd name="T5" fmla="*/ 34 h 880"/>
                <a:gd name="T6" fmla="*/ 198 w 894"/>
                <a:gd name="T7" fmla="*/ 76 h 880"/>
                <a:gd name="T8" fmla="*/ 132 w 894"/>
                <a:gd name="T9" fmla="*/ 128 h 880"/>
                <a:gd name="T10" fmla="*/ 78 w 894"/>
                <a:gd name="T11" fmla="*/ 194 h 880"/>
                <a:gd name="T12" fmla="*/ 36 w 894"/>
                <a:gd name="T13" fmla="*/ 268 h 880"/>
                <a:gd name="T14" fmla="*/ 10 w 894"/>
                <a:gd name="T15" fmla="*/ 352 h 880"/>
                <a:gd name="T16" fmla="*/ 0 w 894"/>
                <a:gd name="T17" fmla="*/ 440 h 880"/>
                <a:gd name="T18" fmla="*/ 4 w 894"/>
                <a:gd name="T19" fmla="*/ 484 h 880"/>
                <a:gd name="T20" fmla="*/ 20 w 894"/>
                <a:gd name="T21" fmla="*/ 570 h 880"/>
                <a:gd name="T22" fmla="*/ 54 w 894"/>
                <a:gd name="T23" fmla="*/ 648 h 880"/>
                <a:gd name="T24" fmla="*/ 104 w 894"/>
                <a:gd name="T25" fmla="*/ 720 h 880"/>
                <a:gd name="T26" fmla="*/ 164 w 894"/>
                <a:gd name="T27" fmla="*/ 778 h 880"/>
                <a:gd name="T28" fmla="*/ 234 w 894"/>
                <a:gd name="T29" fmla="*/ 826 h 880"/>
                <a:gd name="T30" fmla="*/ 314 w 894"/>
                <a:gd name="T31" fmla="*/ 860 h 880"/>
                <a:gd name="T32" fmla="*/ 402 w 894"/>
                <a:gd name="T33" fmla="*/ 878 h 880"/>
                <a:gd name="T34" fmla="*/ 448 w 894"/>
                <a:gd name="T35" fmla="*/ 880 h 880"/>
                <a:gd name="T36" fmla="*/ 538 w 894"/>
                <a:gd name="T37" fmla="*/ 870 h 880"/>
                <a:gd name="T38" fmla="*/ 620 w 894"/>
                <a:gd name="T39" fmla="*/ 844 h 880"/>
                <a:gd name="T40" fmla="*/ 696 w 894"/>
                <a:gd name="T41" fmla="*/ 804 h 880"/>
                <a:gd name="T42" fmla="*/ 762 w 894"/>
                <a:gd name="T43" fmla="*/ 750 h 880"/>
                <a:gd name="T44" fmla="*/ 818 w 894"/>
                <a:gd name="T45" fmla="*/ 686 h 880"/>
                <a:gd name="T46" fmla="*/ 858 w 894"/>
                <a:gd name="T47" fmla="*/ 610 h 880"/>
                <a:gd name="T48" fmla="*/ 884 w 894"/>
                <a:gd name="T49" fmla="*/ 528 h 880"/>
                <a:gd name="T50" fmla="*/ 894 w 894"/>
                <a:gd name="T51" fmla="*/ 440 h 880"/>
                <a:gd name="T52" fmla="*/ 892 w 894"/>
                <a:gd name="T53" fmla="*/ 394 h 880"/>
                <a:gd name="T54" fmla="*/ 874 w 894"/>
                <a:gd name="T55" fmla="*/ 310 h 880"/>
                <a:gd name="T56" fmla="*/ 840 w 894"/>
                <a:gd name="T57" fmla="*/ 230 h 880"/>
                <a:gd name="T58" fmla="*/ 792 w 894"/>
                <a:gd name="T59" fmla="*/ 160 h 880"/>
                <a:gd name="T60" fmla="*/ 730 w 894"/>
                <a:gd name="T61" fmla="*/ 100 h 880"/>
                <a:gd name="T62" fmla="*/ 660 w 894"/>
                <a:gd name="T63" fmla="*/ 54 h 880"/>
                <a:gd name="T64" fmla="*/ 580 w 894"/>
                <a:gd name="T65" fmla="*/ 20 h 880"/>
                <a:gd name="T66" fmla="*/ 492 w 894"/>
                <a:gd name="T67" fmla="*/ 2 h 880"/>
                <a:gd name="T68" fmla="*/ 448 w 894"/>
                <a:gd name="T6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80">
                  <a:moveTo>
                    <a:pt x="448" y="0"/>
                  </a:moveTo>
                  <a:lnTo>
                    <a:pt x="448" y="0"/>
                  </a:lnTo>
                  <a:lnTo>
                    <a:pt x="402" y="2"/>
                  </a:lnTo>
                  <a:lnTo>
                    <a:pt x="358" y="8"/>
                  </a:lnTo>
                  <a:lnTo>
                    <a:pt x="314" y="20"/>
                  </a:lnTo>
                  <a:lnTo>
                    <a:pt x="274" y="34"/>
                  </a:lnTo>
                  <a:lnTo>
                    <a:pt x="234" y="54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28"/>
                  </a:lnTo>
                  <a:lnTo>
                    <a:pt x="104" y="160"/>
                  </a:lnTo>
                  <a:lnTo>
                    <a:pt x="78" y="194"/>
                  </a:lnTo>
                  <a:lnTo>
                    <a:pt x="54" y="230"/>
                  </a:lnTo>
                  <a:lnTo>
                    <a:pt x="36" y="268"/>
                  </a:lnTo>
                  <a:lnTo>
                    <a:pt x="20" y="310"/>
                  </a:lnTo>
                  <a:lnTo>
                    <a:pt x="10" y="352"/>
                  </a:lnTo>
                  <a:lnTo>
                    <a:pt x="4" y="39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484"/>
                  </a:lnTo>
                  <a:lnTo>
                    <a:pt x="10" y="528"/>
                  </a:lnTo>
                  <a:lnTo>
                    <a:pt x="20" y="570"/>
                  </a:lnTo>
                  <a:lnTo>
                    <a:pt x="36" y="610"/>
                  </a:lnTo>
                  <a:lnTo>
                    <a:pt x="54" y="648"/>
                  </a:lnTo>
                  <a:lnTo>
                    <a:pt x="78" y="686"/>
                  </a:lnTo>
                  <a:lnTo>
                    <a:pt x="104" y="720"/>
                  </a:lnTo>
                  <a:lnTo>
                    <a:pt x="132" y="750"/>
                  </a:lnTo>
                  <a:lnTo>
                    <a:pt x="164" y="778"/>
                  </a:lnTo>
                  <a:lnTo>
                    <a:pt x="198" y="804"/>
                  </a:lnTo>
                  <a:lnTo>
                    <a:pt x="234" y="826"/>
                  </a:lnTo>
                  <a:lnTo>
                    <a:pt x="274" y="844"/>
                  </a:lnTo>
                  <a:lnTo>
                    <a:pt x="314" y="860"/>
                  </a:lnTo>
                  <a:lnTo>
                    <a:pt x="358" y="870"/>
                  </a:lnTo>
                  <a:lnTo>
                    <a:pt x="402" y="878"/>
                  </a:lnTo>
                  <a:lnTo>
                    <a:pt x="448" y="880"/>
                  </a:lnTo>
                  <a:lnTo>
                    <a:pt x="448" y="880"/>
                  </a:lnTo>
                  <a:lnTo>
                    <a:pt x="492" y="878"/>
                  </a:lnTo>
                  <a:lnTo>
                    <a:pt x="538" y="870"/>
                  </a:lnTo>
                  <a:lnTo>
                    <a:pt x="580" y="860"/>
                  </a:lnTo>
                  <a:lnTo>
                    <a:pt x="620" y="844"/>
                  </a:lnTo>
                  <a:lnTo>
                    <a:pt x="660" y="826"/>
                  </a:lnTo>
                  <a:lnTo>
                    <a:pt x="696" y="804"/>
                  </a:lnTo>
                  <a:lnTo>
                    <a:pt x="730" y="778"/>
                  </a:lnTo>
                  <a:lnTo>
                    <a:pt x="762" y="750"/>
                  </a:lnTo>
                  <a:lnTo>
                    <a:pt x="792" y="720"/>
                  </a:lnTo>
                  <a:lnTo>
                    <a:pt x="818" y="686"/>
                  </a:lnTo>
                  <a:lnTo>
                    <a:pt x="840" y="648"/>
                  </a:lnTo>
                  <a:lnTo>
                    <a:pt x="858" y="610"/>
                  </a:lnTo>
                  <a:lnTo>
                    <a:pt x="874" y="570"/>
                  </a:lnTo>
                  <a:lnTo>
                    <a:pt x="884" y="528"/>
                  </a:lnTo>
                  <a:lnTo>
                    <a:pt x="892" y="484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2" y="394"/>
                  </a:lnTo>
                  <a:lnTo>
                    <a:pt x="884" y="352"/>
                  </a:lnTo>
                  <a:lnTo>
                    <a:pt x="874" y="310"/>
                  </a:lnTo>
                  <a:lnTo>
                    <a:pt x="858" y="268"/>
                  </a:lnTo>
                  <a:lnTo>
                    <a:pt x="840" y="230"/>
                  </a:lnTo>
                  <a:lnTo>
                    <a:pt x="818" y="194"/>
                  </a:lnTo>
                  <a:lnTo>
                    <a:pt x="792" y="160"/>
                  </a:lnTo>
                  <a:lnTo>
                    <a:pt x="762" y="128"/>
                  </a:lnTo>
                  <a:lnTo>
                    <a:pt x="730" y="100"/>
                  </a:lnTo>
                  <a:lnTo>
                    <a:pt x="696" y="76"/>
                  </a:lnTo>
                  <a:lnTo>
                    <a:pt x="660" y="54"/>
                  </a:lnTo>
                  <a:lnTo>
                    <a:pt x="620" y="34"/>
                  </a:lnTo>
                  <a:lnTo>
                    <a:pt x="580" y="20"/>
                  </a:lnTo>
                  <a:lnTo>
                    <a:pt x="538" y="8"/>
                  </a:lnTo>
                  <a:lnTo>
                    <a:pt x="49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" name="Freeform 160"/>
            <p:cNvSpPr>
              <a:spLocks/>
            </p:cNvSpPr>
            <p:nvPr/>
          </p:nvSpPr>
          <p:spPr bwMode="auto">
            <a:xfrm flipH="1">
              <a:off x="624217" y="3857412"/>
              <a:ext cx="1362892" cy="1640056"/>
            </a:xfrm>
            <a:custGeom>
              <a:avLst/>
              <a:gdLst>
                <a:gd name="T0" fmla="*/ 448 w 898"/>
                <a:gd name="T1" fmla="*/ 0 h 884"/>
                <a:gd name="T2" fmla="*/ 358 w 898"/>
                <a:gd name="T3" fmla="*/ 10 h 884"/>
                <a:gd name="T4" fmla="*/ 274 w 898"/>
                <a:gd name="T5" fmla="*/ 36 h 884"/>
                <a:gd name="T6" fmla="*/ 198 w 898"/>
                <a:gd name="T7" fmla="*/ 76 h 884"/>
                <a:gd name="T8" fmla="*/ 132 w 898"/>
                <a:gd name="T9" fmla="*/ 130 h 884"/>
                <a:gd name="T10" fmla="*/ 78 w 898"/>
                <a:gd name="T11" fmla="*/ 196 h 884"/>
                <a:gd name="T12" fmla="*/ 36 w 898"/>
                <a:gd name="T13" fmla="*/ 270 h 884"/>
                <a:gd name="T14" fmla="*/ 10 w 898"/>
                <a:gd name="T15" fmla="*/ 354 h 884"/>
                <a:gd name="T16" fmla="*/ 0 w 898"/>
                <a:gd name="T17" fmla="*/ 442 h 884"/>
                <a:gd name="T18" fmla="*/ 2 w 898"/>
                <a:gd name="T19" fmla="*/ 488 h 884"/>
                <a:gd name="T20" fmla="*/ 20 w 898"/>
                <a:gd name="T21" fmla="*/ 574 h 884"/>
                <a:gd name="T22" fmla="*/ 54 w 898"/>
                <a:gd name="T23" fmla="*/ 652 h 884"/>
                <a:gd name="T24" fmla="*/ 102 w 898"/>
                <a:gd name="T25" fmla="*/ 724 h 884"/>
                <a:gd name="T26" fmla="*/ 164 w 898"/>
                <a:gd name="T27" fmla="*/ 784 h 884"/>
                <a:gd name="T28" fmla="*/ 236 w 898"/>
                <a:gd name="T29" fmla="*/ 830 h 884"/>
                <a:gd name="T30" fmla="*/ 316 w 898"/>
                <a:gd name="T31" fmla="*/ 864 h 884"/>
                <a:gd name="T32" fmla="*/ 404 w 898"/>
                <a:gd name="T33" fmla="*/ 882 h 884"/>
                <a:gd name="T34" fmla="*/ 448 w 898"/>
                <a:gd name="T35" fmla="*/ 884 h 884"/>
                <a:gd name="T36" fmla="*/ 540 w 898"/>
                <a:gd name="T37" fmla="*/ 876 h 884"/>
                <a:gd name="T38" fmla="*/ 624 w 898"/>
                <a:gd name="T39" fmla="*/ 850 h 884"/>
                <a:gd name="T40" fmla="*/ 700 w 898"/>
                <a:gd name="T41" fmla="*/ 808 h 884"/>
                <a:gd name="T42" fmla="*/ 766 w 898"/>
                <a:gd name="T43" fmla="*/ 754 h 884"/>
                <a:gd name="T44" fmla="*/ 820 w 898"/>
                <a:gd name="T45" fmla="*/ 690 h 884"/>
                <a:gd name="T46" fmla="*/ 862 w 898"/>
                <a:gd name="T47" fmla="*/ 614 h 884"/>
                <a:gd name="T48" fmla="*/ 888 w 898"/>
                <a:gd name="T49" fmla="*/ 532 h 884"/>
                <a:gd name="T50" fmla="*/ 898 w 898"/>
                <a:gd name="T51" fmla="*/ 442 h 884"/>
                <a:gd name="T52" fmla="*/ 896 w 898"/>
                <a:gd name="T53" fmla="*/ 398 h 884"/>
                <a:gd name="T54" fmla="*/ 878 w 898"/>
                <a:gd name="T55" fmla="*/ 312 h 884"/>
                <a:gd name="T56" fmla="*/ 844 w 898"/>
                <a:gd name="T57" fmla="*/ 232 h 884"/>
                <a:gd name="T58" fmla="*/ 794 w 898"/>
                <a:gd name="T59" fmla="*/ 162 h 884"/>
                <a:gd name="T60" fmla="*/ 734 w 898"/>
                <a:gd name="T61" fmla="*/ 102 h 884"/>
                <a:gd name="T62" fmla="*/ 662 w 898"/>
                <a:gd name="T63" fmla="*/ 54 h 884"/>
                <a:gd name="T64" fmla="*/ 582 w 898"/>
                <a:gd name="T65" fmla="*/ 20 h 884"/>
                <a:gd name="T66" fmla="*/ 494 w 898"/>
                <a:gd name="T67" fmla="*/ 2 h 884"/>
                <a:gd name="T68" fmla="*/ 448 w 898"/>
                <a:gd name="T6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8" h="884">
                  <a:moveTo>
                    <a:pt x="448" y="0"/>
                  </a:moveTo>
                  <a:lnTo>
                    <a:pt x="448" y="0"/>
                  </a:lnTo>
                  <a:lnTo>
                    <a:pt x="404" y="2"/>
                  </a:lnTo>
                  <a:lnTo>
                    <a:pt x="358" y="10"/>
                  </a:lnTo>
                  <a:lnTo>
                    <a:pt x="316" y="20"/>
                  </a:lnTo>
                  <a:lnTo>
                    <a:pt x="274" y="36"/>
                  </a:lnTo>
                  <a:lnTo>
                    <a:pt x="236" y="54"/>
                  </a:lnTo>
                  <a:lnTo>
                    <a:pt x="198" y="76"/>
                  </a:lnTo>
                  <a:lnTo>
                    <a:pt x="164" y="102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8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6" y="614"/>
                  </a:lnTo>
                  <a:lnTo>
                    <a:pt x="54" y="652"/>
                  </a:lnTo>
                  <a:lnTo>
                    <a:pt x="78" y="690"/>
                  </a:lnTo>
                  <a:lnTo>
                    <a:pt x="102" y="724"/>
                  </a:lnTo>
                  <a:lnTo>
                    <a:pt x="132" y="754"/>
                  </a:lnTo>
                  <a:lnTo>
                    <a:pt x="164" y="784"/>
                  </a:lnTo>
                  <a:lnTo>
                    <a:pt x="198" y="808"/>
                  </a:lnTo>
                  <a:lnTo>
                    <a:pt x="236" y="830"/>
                  </a:lnTo>
                  <a:lnTo>
                    <a:pt x="274" y="850"/>
                  </a:lnTo>
                  <a:lnTo>
                    <a:pt x="316" y="864"/>
                  </a:lnTo>
                  <a:lnTo>
                    <a:pt x="358" y="876"/>
                  </a:lnTo>
                  <a:lnTo>
                    <a:pt x="404" y="882"/>
                  </a:lnTo>
                  <a:lnTo>
                    <a:pt x="448" y="884"/>
                  </a:lnTo>
                  <a:lnTo>
                    <a:pt x="448" y="884"/>
                  </a:lnTo>
                  <a:lnTo>
                    <a:pt x="494" y="882"/>
                  </a:lnTo>
                  <a:lnTo>
                    <a:pt x="540" y="876"/>
                  </a:lnTo>
                  <a:lnTo>
                    <a:pt x="582" y="864"/>
                  </a:lnTo>
                  <a:lnTo>
                    <a:pt x="624" y="850"/>
                  </a:lnTo>
                  <a:lnTo>
                    <a:pt x="662" y="830"/>
                  </a:lnTo>
                  <a:lnTo>
                    <a:pt x="700" y="808"/>
                  </a:lnTo>
                  <a:lnTo>
                    <a:pt x="734" y="784"/>
                  </a:lnTo>
                  <a:lnTo>
                    <a:pt x="766" y="754"/>
                  </a:lnTo>
                  <a:lnTo>
                    <a:pt x="794" y="724"/>
                  </a:lnTo>
                  <a:lnTo>
                    <a:pt x="820" y="690"/>
                  </a:lnTo>
                  <a:lnTo>
                    <a:pt x="844" y="652"/>
                  </a:lnTo>
                  <a:lnTo>
                    <a:pt x="862" y="614"/>
                  </a:lnTo>
                  <a:lnTo>
                    <a:pt x="878" y="574"/>
                  </a:lnTo>
                  <a:lnTo>
                    <a:pt x="888" y="532"/>
                  </a:lnTo>
                  <a:lnTo>
                    <a:pt x="896" y="488"/>
                  </a:lnTo>
                  <a:lnTo>
                    <a:pt x="898" y="442"/>
                  </a:lnTo>
                  <a:lnTo>
                    <a:pt x="898" y="442"/>
                  </a:lnTo>
                  <a:lnTo>
                    <a:pt x="896" y="398"/>
                  </a:lnTo>
                  <a:lnTo>
                    <a:pt x="888" y="354"/>
                  </a:lnTo>
                  <a:lnTo>
                    <a:pt x="878" y="312"/>
                  </a:lnTo>
                  <a:lnTo>
                    <a:pt x="862" y="270"/>
                  </a:lnTo>
                  <a:lnTo>
                    <a:pt x="844" y="232"/>
                  </a:lnTo>
                  <a:lnTo>
                    <a:pt x="820" y="196"/>
                  </a:lnTo>
                  <a:lnTo>
                    <a:pt x="794" y="162"/>
                  </a:lnTo>
                  <a:lnTo>
                    <a:pt x="766" y="130"/>
                  </a:lnTo>
                  <a:lnTo>
                    <a:pt x="734" y="102"/>
                  </a:lnTo>
                  <a:lnTo>
                    <a:pt x="700" y="76"/>
                  </a:lnTo>
                  <a:lnTo>
                    <a:pt x="662" y="54"/>
                  </a:lnTo>
                  <a:lnTo>
                    <a:pt x="624" y="36"/>
                  </a:lnTo>
                  <a:lnTo>
                    <a:pt x="582" y="20"/>
                  </a:lnTo>
                  <a:lnTo>
                    <a:pt x="540" y="10"/>
                  </a:lnTo>
                  <a:lnTo>
                    <a:pt x="494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" name="Freeform 161"/>
            <p:cNvSpPr>
              <a:spLocks/>
            </p:cNvSpPr>
            <p:nvPr/>
          </p:nvSpPr>
          <p:spPr bwMode="auto">
            <a:xfrm flipH="1">
              <a:off x="618290" y="3854335"/>
              <a:ext cx="1368818" cy="1646210"/>
            </a:xfrm>
            <a:custGeom>
              <a:avLst/>
              <a:gdLst>
                <a:gd name="T0" fmla="*/ 450 w 902"/>
                <a:gd name="T1" fmla="*/ 0 h 888"/>
                <a:gd name="T2" fmla="*/ 360 w 902"/>
                <a:gd name="T3" fmla="*/ 8 h 888"/>
                <a:gd name="T4" fmla="*/ 276 w 902"/>
                <a:gd name="T5" fmla="*/ 34 h 888"/>
                <a:gd name="T6" fmla="*/ 198 w 902"/>
                <a:gd name="T7" fmla="*/ 76 h 888"/>
                <a:gd name="T8" fmla="*/ 132 w 902"/>
                <a:gd name="T9" fmla="*/ 130 h 888"/>
                <a:gd name="T10" fmla="*/ 76 w 902"/>
                <a:gd name="T11" fmla="*/ 196 h 888"/>
                <a:gd name="T12" fmla="*/ 36 w 902"/>
                <a:gd name="T13" fmla="*/ 270 h 888"/>
                <a:gd name="T14" fmla="*/ 8 w 902"/>
                <a:gd name="T15" fmla="*/ 354 h 888"/>
                <a:gd name="T16" fmla="*/ 0 w 902"/>
                <a:gd name="T17" fmla="*/ 444 h 888"/>
                <a:gd name="T18" fmla="*/ 2 w 902"/>
                <a:gd name="T19" fmla="*/ 488 h 888"/>
                <a:gd name="T20" fmla="*/ 20 w 902"/>
                <a:gd name="T21" fmla="*/ 574 h 888"/>
                <a:gd name="T22" fmla="*/ 54 w 902"/>
                <a:gd name="T23" fmla="*/ 654 h 888"/>
                <a:gd name="T24" fmla="*/ 102 w 902"/>
                <a:gd name="T25" fmla="*/ 726 h 888"/>
                <a:gd name="T26" fmla="*/ 164 w 902"/>
                <a:gd name="T27" fmla="*/ 786 h 888"/>
                <a:gd name="T28" fmla="*/ 236 w 902"/>
                <a:gd name="T29" fmla="*/ 834 h 888"/>
                <a:gd name="T30" fmla="*/ 316 w 902"/>
                <a:gd name="T31" fmla="*/ 868 h 888"/>
                <a:gd name="T32" fmla="*/ 404 w 902"/>
                <a:gd name="T33" fmla="*/ 884 h 888"/>
                <a:gd name="T34" fmla="*/ 450 w 902"/>
                <a:gd name="T35" fmla="*/ 888 h 888"/>
                <a:gd name="T36" fmla="*/ 542 w 902"/>
                <a:gd name="T37" fmla="*/ 878 h 888"/>
                <a:gd name="T38" fmla="*/ 626 w 902"/>
                <a:gd name="T39" fmla="*/ 852 h 888"/>
                <a:gd name="T40" fmla="*/ 702 w 902"/>
                <a:gd name="T41" fmla="*/ 812 h 888"/>
                <a:gd name="T42" fmla="*/ 768 w 902"/>
                <a:gd name="T43" fmla="*/ 756 h 888"/>
                <a:gd name="T44" fmla="*/ 824 w 902"/>
                <a:gd name="T45" fmla="*/ 692 h 888"/>
                <a:gd name="T46" fmla="*/ 866 w 902"/>
                <a:gd name="T47" fmla="*/ 616 h 888"/>
                <a:gd name="T48" fmla="*/ 892 w 902"/>
                <a:gd name="T49" fmla="*/ 532 h 888"/>
                <a:gd name="T50" fmla="*/ 902 w 902"/>
                <a:gd name="T51" fmla="*/ 444 h 888"/>
                <a:gd name="T52" fmla="*/ 898 w 902"/>
                <a:gd name="T53" fmla="*/ 398 h 888"/>
                <a:gd name="T54" fmla="*/ 880 w 902"/>
                <a:gd name="T55" fmla="*/ 312 h 888"/>
                <a:gd name="T56" fmla="*/ 846 w 902"/>
                <a:gd name="T57" fmla="*/ 232 h 888"/>
                <a:gd name="T58" fmla="*/ 798 w 902"/>
                <a:gd name="T59" fmla="*/ 162 h 888"/>
                <a:gd name="T60" fmla="*/ 736 w 902"/>
                <a:gd name="T61" fmla="*/ 100 h 888"/>
                <a:gd name="T62" fmla="*/ 664 w 902"/>
                <a:gd name="T63" fmla="*/ 52 h 888"/>
                <a:gd name="T64" fmla="*/ 584 w 902"/>
                <a:gd name="T65" fmla="*/ 20 h 888"/>
                <a:gd name="T66" fmla="*/ 496 w 902"/>
                <a:gd name="T67" fmla="*/ 2 h 888"/>
                <a:gd name="T68" fmla="*/ 450 w 902"/>
                <a:gd name="T6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2" h="888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60" y="8"/>
                  </a:lnTo>
                  <a:lnTo>
                    <a:pt x="316" y="20"/>
                  </a:lnTo>
                  <a:lnTo>
                    <a:pt x="276" y="34"/>
                  </a:lnTo>
                  <a:lnTo>
                    <a:pt x="236" y="52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6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8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8" y="532"/>
                  </a:lnTo>
                  <a:lnTo>
                    <a:pt x="20" y="574"/>
                  </a:lnTo>
                  <a:lnTo>
                    <a:pt x="36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2" y="756"/>
                  </a:lnTo>
                  <a:lnTo>
                    <a:pt x="164" y="786"/>
                  </a:lnTo>
                  <a:lnTo>
                    <a:pt x="198" y="812"/>
                  </a:lnTo>
                  <a:lnTo>
                    <a:pt x="236" y="834"/>
                  </a:lnTo>
                  <a:lnTo>
                    <a:pt x="276" y="852"/>
                  </a:lnTo>
                  <a:lnTo>
                    <a:pt x="316" y="868"/>
                  </a:lnTo>
                  <a:lnTo>
                    <a:pt x="360" y="878"/>
                  </a:lnTo>
                  <a:lnTo>
                    <a:pt x="404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96" y="884"/>
                  </a:lnTo>
                  <a:lnTo>
                    <a:pt x="542" y="878"/>
                  </a:lnTo>
                  <a:lnTo>
                    <a:pt x="584" y="868"/>
                  </a:lnTo>
                  <a:lnTo>
                    <a:pt x="626" y="852"/>
                  </a:lnTo>
                  <a:lnTo>
                    <a:pt x="664" y="834"/>
                  </a:lnTo>
                  <a:lnTo>
                    <a:pt x="702" y="812"/>
                  </a:lnTo>
                  <a:lnTo>
                    <a:pt x="736" y="786"/>
                  </a:lnTo>
                  <a:lnTo>
                    <a:pt x="768" y="756"/>
                  </a:lnTo>
                  <a:lnTo>
                    <a:pt x="798" y="726"/>
                  </a:lnTo>
                  <a:lnTo>
                    <a:pt x="824" y="692"/>
                  </a:lnTo>
                  <a:lnTo>
                    <a:pt x="846" y="654"/>
                  </a:lnTo>
                  <a:lnTo>
                    <a:pt x="866" y="616"/>
                  </a:lnTo>
                  <a:lnTo>
                    <a:pt x="880" y="574"/>
                  </a:lnTo>
                  <a:lnTo>
                    <a:pt x="892" y="532"/>
                  </a:lnTo>
                  <a:lnTo>
                    <a:pt x="898" y="488"/>
                  </a:lnTo>
                  <a:lnTo>
                    <a:pt x="902" y="444"/>
                  </a:lnTo>
                  <a:lnTo>
                    <a:pt x="902" y="444"/>
                  </a:lnTo>
                  <a:lnTo>
                    <a:pt x="898" y="398"/>
                  </a:lnTo>
                  <a:lnTo>
                    <a:pt x="892" y="354"/>
                  </a:lnTo>
                  <a:lnTo>
                    <a:pt x="880" y="312"/>
                  </a:lnTo>
                  <a:lnTo>
                    <a:pt x="866" y="270"/>
                  </a:lnTo>
                  <a:lnTo>
                    <a:pt x="846" y="232"/>
                  </a:lnTo>
                  <a:lnTo>
                    <a:pt x="824" y="196"/>
                  </a:lnTo>
                  <a:lnTo>
                    <a:pt x="798" y="162"/>
                  </a:lnTo>
                  <a:lnTo>
                    <a:pt x="768" y="130"/>
                  </a:lnTo>
                  <a:lnTo>
                    <a:pt x="736" y="100"/>
                  </a:lnTo>
                  <a:lnTo>
                    <a:pt x="702" y="76"/>
                  </a:lnTo>
                  <a:lnTo>
                    <a:pt x="664" y="52"/>
                  </a:lnTo>
                  <a:lnTo>
                    <a:pt x="626" y="34"/>
                  </a:lnTo>
                  <a:lnTo>
                    <a:pt x="584" y="20"/>
                  </a:lnTo>
                  <a:lnTo>
                    <a:pt x="542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" name="Freeform 162"/>
            <p:cNvSpPr>
              <a:spLocks/>
            </p:cNvSpPr>
            <p:nvPr/>
          </p:nvSpPr>
          <p:spPr bwMode="auto">
            <a:xfrm flipH="1">
              <a:off x="506991" y="3854335"/>
              <a:ext cx="1352123" cy="1467742"/>
            </a:xfrm>
            <a:custGeom>
              <a:avLst/>
              <a:gdLst>
                <a:gd name="T0" fmla="*/ 380 w 778"/>
                <a:gd name="T1" fmla="*/ 0 h 792"/>
                <a:gd name="T2" fmla="*/ 302 w 778"/>
                <a:gd name="T3" fmla="*/ 10 h 792"/>
                <a:gd name="T4" fmla="*/ 228 w 778"/>
                <a:gd name="T5" fmla="*/ 36 h 792"/>
                <a:gd name="T6" fmla="*/ 164 w 778"/>
                <a:gd name="T7" fmla="*/ 74 h 792"/>
                <a:gd name="T8" fmla="*/ 106 w 778"/>
                <a:gd name="T9" fmla="*/ 124 h 792"/>
                <a:gd name="T10" fmla="*/ 60 w 778"/>
                <a:gd name="T11" fmla="*/ 184 h 792"/>
                <a:gd name="T12" fmla="*/ 26 w 778"/>
                <a:gd name="T13" fmla="*/ 252 h 792"/>
                <a:gd name="T14" fmla="*/ 6 w 778"/>
                <a:gd name="T15" fmla="*/ 328 h 792"/>
                <a:gd name="T16" fmla="*/ 0 w 778"/>
                <a:gd name="T17" fmla="*/ 408 h 792"/>
                <a:gd name="T18" fmla="*/ 2 w 778"/>
                <a:gd name="T19" fmla="*/ 448 h 792"/>
                <a:gd name="T20" fmla="*/ 20 w 778"/>
                <a:gd name="T21" fmla="*/ 524 h 792"/>
                <a:gd name="T22" fmla="*/ 50 w 778"/>
                <a:gd name="T23" fmla="*/ 594 h 792"/>
                <a:gd name="T24" fmla="*/ 94 w 778"/>
                <a:gd name="T25" fmla="*/ 656 h 792"/>
                <a:gd name="T26" fmla="*/ 148 w 778"/>
                <a:gd name="T27" fmla="*/ 708 h 792"/>
                <a:gd name="T28" fmla="*/ 212 w 778"/>
                <a:gd name="T29" fmla="*/ 750 h 792"/>
                <a:gd name="T30" fmla="*/ 282 w 778"/>
                <a:gd name="T31" fmla="*/ 778 h 792"/>
                <a:gd name="T32" fmla="*/ 358 w 778"/>
                <a:gd name="T33" fmla="*/ 790 h 792"/>
                <a:gd name="T34" fmla="*/ 398 w 778"/>
                <a:gd name="T35" fmla="*/ 792 h 792"/>
                <a:gd name="T36" fmla="*/ 476 w 778"/>
                <a:gd name="T37" fmla="*/ 782 h 792"/>
                <a:gd name="T38" fmla="*/ 548 w 778"/>
                <a:gd name="T39" fmla="*/ 756 h 792"/>
                <a:gd name="T40" fmla="*/ 614 w 778"/>
                <a:gd name="T41" fmla="*/ 718 h 792"/>
                <a:gd name="T42" fmla="*/ 670 w 778"/>
                <a:gd name="T43" fmla="*/ 668 h 792"/>
                <a:gd name="T44" fmla="*/ 716 w 778"/>
                <a:gd name="T45" fmla="*/ 608 h 792"/>
                <a:gd name="T46" fmla="*/ 750 w 778"/>
                <a:gd name="T47" fmla="*/ 538 h 792"/>
                <a:gd name="T48" fmla="*/ 772 w 778"/>
                <a:gd name="T49" fmla="*/ 464 h 792"/>
                <a:gd name="T50" fmla="*/ 778 w 778"/>
                <a:gd name="T51" fmla="*/ 384 h 792"/>
                <a:gd name="T52" fmla="*/ 774 w 778"/>
                <a:gd name="T53" fmla="*/ 344 h 792"/>
                <a:gd name="T54" fmla="*/ 756 w 778"/>
                <a:gd name="T55" fmla="*/ 268 h 792"/>
                <a:gd name="T56" fmla="*/ 726 w 778"/>
                <a:gd name="T57" fmla="*/ 198 h 792"/>
                <a:gd name="T58" fmla="*/ 682 w 778"/>
                <a:gd name="T59" fmla="*/ 136 h 792"/>
                <a:gd name="T60" fmla="*/ 628 w 778"/>
                <a:gd name="T61" fmla="*/ 84 h 792"/>
                <a:gd name="T62" fmla="*/ 566 w 778"/>
                <a:gd name="T63" fmla="*/ 42 h 792"/>
                <a:gd name="T64" fmla="*/ 494 w 778"/>
                <a:gd name="T65" fmla="*/ 14 h 792"/>
                <a:gd name="T66" fmla="*/ 418 w 778"/>
                <a:gd name="T67" fmla="*/ 0 h 792"/>
                <a:gd name="T68" fmla="*/ 380 w 778"/>
                <a:gd name="T6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792">
                  <a:moveTo>
                    <a:pt x="380" y="0"/>
                  </a:moveTo>
                  <a:lnTo>
                    <a:pt x="380" y="0"/>
                  </a:lnTo>
                  <a:lnTo>
                    <a:pt x="340" y="4"/>
                  </a:lnTo>
                  <a:lnTo>
                    <a:pt x="302" y="10"/>
                  </a:lnTo>
                  <a:lnTo>
                    <a:pt x="264" y="22"/>
                  </a:lnTo>
                  <a:lnTo>
                    <a:pt x="228" y="36"/>
                  </a:lnTo>
                  <a:lnTo>
                    <a:pt x="196" y="54"/>
                  </a:lnTo>
                  <a:lnTo>
                    <a:pt x="164" y="74"/>
                  </a:lnTo>
                  <a:lnTo>
                    <a:pt x="134" y="98"/>
                  </a:lnTo>
                  <a:lnTo>
                    <a:pt x="106" y="124"/>
                  </a:lnTo>
                  <a:lnTo>
                    <a:pt x="82" y="154"/>
                  </a:lnTo>
                  <a:lnTo>
                    <a:pt x="60" y="184"/>
                  </a:lnTo>
                  <a:lnTo>
                    <a:pt x="42" y="218"/>
                  </a:lnTo>
                  <a:lnTo>
                    <a:pt x="26" y="252"/>
                  </a:lnTo>
                  <a:lnTo>
                    <a:pt x="14" y="290"/>
                  </a:lnTo>
                  <a:lnTo>
                    <a:pt x="6" y="328"/>
                  </a:lnTo>
                  <a:lnTo>
                    <a:pt x="0" y="36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448"/>
                  </a:lnTo>
                  <a:lnTo>
                    <a:pt x="10" y="486"/>
                  </a:lnTo>
                  <a:lnTo>
                    <a:pt x="20" y="524"/>
                  </a:lnTo>
                  <a:lnTo>
                    <a:pt x="34" y="560"/>
                  </a:lnTo>
                  <a:lnTo>
                    <a:pt x="50" y="594"/>
                  </a:lnTo>
                  <a:lnTo>
                    <a:pt x="72" y="626"/>
                  </a:lnTo>
                  <a:lnTo>
                    <a:pt x="94" y="656"/>
                  </a:lnTo>
                  <a:lnTo>
                    <a:pt x="120" y="684"/>
                  </a:lnTo>
                  <a:lnTo>
                    <a:pt x="148" y="708"/>
                  </a:lnTo>
                  <a:lnTo>
                    <a:pt x="178" y="730"/>
                  </a:lnTo>
                  <a:lnTo>
                    <a:pt x="212" y="750"/>
                  </a:lnTo>
                  <a:lnTo>
                    <a:pt x="246" y="764"/>
                  </a:lnTo>
                  <a:lnTo>
                    <a:pt x="282" y="778"/>
                  </a:lnTo>
                  <a:lnTo>
                    <a:pt x="320" y="786"/>
                  </a:lnTo>
                  <a:lnTo>
                    <a:pt x="358" y="790"/>
                  </a:lnTo>
                  <a:lnTo>
                    <a:pt x="398" y="792"/>
                  </a:lnTo>
                  <a:lnTo>
                    <a:pt x="398" y="792"/>
                  </a:lnTo>
                  <a:lnTo>
                    <a:pt x="438" y="788"/>
                  </a:lnTo>
                  <a:lnTo>
                    <a:pt x="476" y="782"/>
                  </a:lnTo>
                  <a:lnTo>
                    <a:pt x="512" y="770"/>
                  </a:lnTo>
                  <a:lnTo>
                    <a:pt x="548" y="756"/>
                  </a:lnTo>
                  <a:lnTo>
                    <a:pt x="582" y="738"/>
                  </a:lnTo>
                  <a:lnTo>
                    <a:pt x="614" y="718"/>
                  </a:lnTo>
                  <a:lnTo>
                    <a:pt x="642" y="694"/>
                  </a:lnTo>
                  <a:lnTo>
                    <a:pt x="670" y="668"/>
                  </a:lnTo>
                  <a:lnTo>
                    <a:pt x="694" y="638"/>
                  </a:lnTo>
                  <a:lnTo>
                    <a:pt x="716" y="608"/>
                  </a:lnTo>
                  <a:lnTo>
                    <a:pt x="734" y="574"/>
                  </a:lnTo>
                  <a:lnTo>
                    <a:pt x="750" y="538"/>
                  </a:lnTo>
                  <a:lnTo>
                    <a:pt x="762" y="502"/>
                  </a:lnTo>
                  <a:lnTo>
                    <a:pt x="772" y="464"/>
                  </a:lnTo>
                  <a:lnTo>
                    <a:pt x="776" y="424"/>
                  </a:lnTo>
                  <a:lnTo>
                    <a:pt x="778" y="384"/>
                  </a:lnTo>
                  <a:lnTo>
                    <a:pt x="778" y="384"/>
                  </a:lnTo>
                  <a:lnTo>
                    <a:pt x="774" y="344"/>
                  </a:lnTo>
                  <a:lnTo>
                    <a:pt x="768" y="304"/>
                  </a:lnTo>
                  <a:lnTo>
                    <a:pt x="756" y="268"/>
                  </a:lnTo>
                  <a:lnTo>
                    <a:pt x="744" y="232"/>
                  </a:lnTo>
                  <a:lnTo>
                    <a:pt x="726" y="198"/>
                  </a:lnTo>
                  <a:lnTo>
                    <a:pt x="706" y="164"/>
                  </a:lnTo>
                  <a:lnTo>
                    <a:pt x="682" y="136"/>
                  </a:lnTo>
                  <a:lnTo>
                    <a:pt x="656" y="108"/>
                  </a:lnTo>
                  <a:lnTo>
                    <a:pt x="628" y="84"/>
                  </a:lnTo>
                  <a:lnTo>
                    <a:pt x="598" y="62"/>
                  </a:lnTo>
                  <a:lnTo>
                    <a:pt x="566" y="42"/>
                  </a:lnTo>
                  <a:lnTo>
                    <a:pt x="530" y="26"/>
                  </a:lnTo>
                  <a:lnTo>
                    <a:pt x="494" y="14"/>
                  </a:lnTo>
                  <a:lnTo>
                    <a:pt x="458" y="6"/>
                  </a:lnTo>
                  <a:lnTo>
                    <a:pt x="418" y="0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" name="Freeform 163"/>
            <p:cNvSpPr>
              <a:spLocks/>
            </p:cNvSpPr>
            <p:nvPr/>
          </p:nvSpPr>
          <p:spPr bwMode="auto">
            <a:xfrm flipH="1">
              <a:off x="705990" y="3891259"/>
              <a:ext cx="1147200" cy="1427741"/>
            </a:xfrm>
            <a:custGeom>
              <a:avLst/>
              <a:gdLst>
                <a:gd name="T0" fmla="*/ 368 w 756"/>
                <a:gd name="T1" fmla="*/ 0 h 770"/>
                <a:gd name="T2" fmla="*/ 292 w 756"/>
                <a:gd name="T3" fmla="*/ 10 h 770"/>
                <a:gd name="T4" fmla="*/ 222 w 756"/>
                <a:gd name="T5" fmla="*/ 34 h 770"/>
                <a:gd name="T6" fmla="*/ 158 w 756"/>
                <a:gd name="T7" fmla="*/ 72 h 770"/>
                <a:gd name="T8" fmla="*/ 104 w 756"/>
                <a:gd name="T9" fmla="*/ 122 h 770"/>
                <a:gd name="T10" fmla="*/ 58 w 756"/>
                <a:gd name="T11" fmla="*/ 180 h 770"/>
                <a:gd name="T12" fmla="*/ 26 w 756"/>
                <a:gd name="T13" fmla="*/ 248 h 770"/>
                <a:gd name="T14" fmla="*/ 6 w 756"/>
                <a:gd name="T15" fmla="*/ 320 h 770"/>
                <a:gd name="T16" fmla="*/ 0 w 756"/>
                <a:gd name="T17" fmla="*/ 398 h 770"/>
                <a:gd name="T18" fmla="*/ 4 w 756"/>
                <a:gd name="T19" fmla="*/ 438 h 770"/>
                <a:gd name="T20" fmla="*/ 20 w 756"/>
                <a:gd name="T21" fmla="*/ 512 h 770"/>
                <a:gd name="T22" fmla="*/ 52 w 756"/>
                <a:gd name="T23" fmla="*/ 580 h 770"/>
                <a:gd name="T24" fmla="*/ 94 w 756"/>
                <a:gd name="T25" fmla="*/ 640 h 770"/>
                <a:gd name="T26" fmla="*/ 146 w 756"/>
                <a:gd name="T27" fmla="*/ 690 h 770"/>
                <a:gd name="T28" fmla="*/ 208 w 756"/>
                <a:gd name="T29" fmla="*/ 730 h 770"/>
                <a:gd name="T30" fmla="*/ 276 w 756"/>
                <a:gd name="T31" fmla="*/ 758 h 770"/>
                <a:gd name="T32" fmla="*/ 350 w 756"/>
                <a:gd name="T33" fmla="*/ 770 h 770"/>
                <a:gd name="T34" fmla="*/ 388 w 756"/>
                <a:gd name="T35" fmla="*/ 770 h 770"/>
                <a:gd name="T36" fmla="*/ 464 w 756"/>
                <a:gd name="T37" fmla="*/ 760 h 770"/>
                <a:gd name="T38" fmla="*/ 534 w 756"/>
                <a:gd name="T39" fmla="*/ 734 h 770"/>
                <a:gd name="T40" fmla="*/ 598 w 756"/>
                <a:gd name="T41" fmla="*/ 696 h 770"/>
                <a:gd name="T42" fmla="*/ 652 w 756"/>
                <a:gd name="T43" fmla="*/ 648 h 770"/>
                <a:gd name="T44" fmla="*/ 696 w 756"/>
                <a:gd name="T45" fmla="*/ 588 h 770"/>
                <a:gd name="T46" fmla="*/ 730 w 756"/>
                <a:gd name="T47" fmla="*/ 522 h 770"/>
                <a:gd name="T48" fmla="*/ 750 w 756"/>
                <a:gd name="T49" fmla="*/ 450 h 770"/>
                <a:gd name="T50" fmla="*/ 756 w 756"/>
                <a:gd name="T51" fmla="*/ 372 h 770"/>
                <a:gd name="T52" fmla="*/ 752 w 756"/>
                <a:gd name="T53" fmla="*/ 332 h 770"/>
                <a:gd name="T54" fmla="*/ 734 w 756"/>
                <a:gd name="T55" fmla="*/ 258 h 770"/>
                <a:gd name="T56" fmla="*/ 704 w 756"/>
                <a:gd name="T57" fmla="*/ 190 h 770"/>
                <a:gd name="T58" fmla="*/ 662 w 756"/>
                <a:gd name="T59" fmla="*/ 130 h 770"/>
                <a:gd name="T60" fmla="*/ 610 w 756"/>
                <a:gd name="T61" fmla="*/ 78 h 770"/>
                <a:gd name="T62" fmla="*/ 548 w 756"/>
                <a:gd name="T63" fmla="*/ 40 h 770"/>
                <a:gd name="T64" fmla="*/ 480 w 756"/>
                <a:gd name="T65" fmla="*/ 12 h 770"/>
                <a:gd name="T66" fmla="*/ 406 w 756"/>
                <a:gd name="T67" fmla="*/ 0 h 770"/>
                <a:gd name="T68" fmla="*/ 368 w 756"/>
                <a:gd name="T6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6" h="770">
                  <a:moveTo>
                    <a:pt x="368" y="0"/>
                  </a:moveTo>
                  <a:lnTo>
                    <a:pt x="368" y="0"/>
                  </a:lnTo>
                  <a:lnTo>
                    <a:pt x="328" y="2"/>
                  </a:lnTo>
                  <a:lnTo>
                    <a:pt x="292" y="10"/>
                  </a:lnTo>
                  <a:lnTo>
                    <a:pt x="256" y="20"/>
                  </a:lnTo>
                  <a:lnTo>
                    <a:pt x="222" y="34"/>
                  </a:lnTo>
                  <a:lnTo>
                    <a:pt x="188" y="52"/>
                  </a:lnTo>
                  <a:lnTo>
                    <a:pt x="158" y="72"/>
                  </a:lnTo>
                  <a:lnTo>
                    <a:pt x="130" y="96"/>
                  </a:lnTo>
                  <a:lnTo>
                    <a:pt x="104" y="122"/>
                  </a:lnTo>
                  <a:lnTo>
                    <a:pt x="80" y="150"/>
                  </a:lnTo>
                  <a:lnTo>
                    <a:pt x="58" y="180"/>
                  </a:lnTo>
                  <a:lnTo>
                    <a:pt x="40" y="214"/>
                  </a:lnTo>
                  <a:lnTo>
                    <a:pt x="26" y="248"/>
                  </a:lnTo>
                  <a:lnTo>
                    <a:pt x="14" y="284"/>
                  </a:lnTo>
                  <a:lnTo>
                    <a:pt x="6" y="320"/>
                  </a:lnTo>
                  <a:lnTo>
                    <a:pt x="2" y="35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4" y="438"/>
                  </a:lnTo>
                  <a:lnTo>
                    <a:pt x="10" y="476"/>
                  </a:lnTo>
                  <a:lnTo>
                    <a:pt x="20" y="512"/>
                  </a:lnTo>
                  <a:lnTo>
                    <a:pt x="34" y="548"/>
                  </a:lnTo>
                  <a:lnTo>
                    <a:pt x="52" y="580"/>
                  </a:lnTo>
                  <a:lnTo>
                    <a:pt x="70" y="612"/>
                  </a:lnTo>
                  <a:lnTo>
                    <a:pt x="94" y="640"/>
                  </a:lnTo>
                  <a:lnTo>
                    <a:pt x="118" y="666"/>
                  </a:lnTo>
                  <a:lnTo>
                    <a:pt x="146" y="690"/>
                  </a:lnTo>
                  <a:lnTo>
                    <a:pt x="176" y="712"/>
                  </a:lnTo>
                  <a:lnTo>
                    <a:pt x="208" y="730"/>
                  </a:lnTo>
                  <a:lnTo>
                    <a:pt x="240" y="746"/>
                  </a:lnTo>
                  <a:lnTo>
                    <a:pt x="276" y="758"/>
                  </a:lnTo>
                  <a:lnTo>
                    <a:pt x="312" y="766"/>
                  </a:lnTo>
                  <a:lnTo>
                    <a:pt x="350" y="770"/>
                  </a:lnTo>
                  <a:lnTo>
                    <a:pt x="388" y="770"/>
                  </a:lnTo>
                  <a:lnTo>
                    <a:pt x="388" y="770"/>
                  </a:lnTo>
                  <a:lnTo>
                    <a:pt x="426" y="768"/>
                  </a:lnTo>
                  <a:lnTo>
                    <a:pt x="464" y="760"/>
                  </a:lnTo>
                  <a:lnTo>
                    <a:pt x="500" y="750"/>
                  </a:lnTo>
                  <a:lnTo>
                    <a:pt x="534" y="734"/>
                  </a:lnTo>
                  <a:lnTo>
                    <a:pt x="566" y="718"/>
                  </a:lnTo>
                  <a:lnTo>
                    <a:pt x="598" y="696"/>
                  </a:lnTo>
                  <a:lnTo>
                    <a:pt x="626" y="674"/>
                  </a:lnTo>
                  <a:lnTo>
                    <a:pt x="652" y="648"/>
                  </a:lnTo>
                  <a:lnTo>
                    <a:pt x="676" y="620"/>
                  </a:lnTo>
                  <a:lnTo>
                    <a:pt x="696" y="588"/>
                  </a:lnTo>
                  <a:lnTo>
                    <a:pt x="714" y="556"/>
                  </a:lnTo>
                  <a:lnTo>
                    <a:pt x="730" y="522"/>
                  </a:lnTo>
                  <a:lnTo>
                    <a:pt x="742" y="486"/>
                  </a:lnTo>
                  <a:lnTo>
                    <a:pt x="750" y="450"/>
                  </a:lnTo>
                  <a:lnTo>
                    <a:pt x="754" y="410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2" y="332"/>
                  </a:lnTo>
                  <a:lnTo>
                    <a:pt x="746" y="294"/>
                  </a:lnTo>
                  <a:lnTo>
                    <a:pt x="734" y="258"/>
                  </a:lnTo>
                  <a:lnTo>
                    <a:pt x="722" y="222"/>
                  </a:lnTo>
                  <a:lnTo>
                    <a:pt x="704" y="190"/>
                  </a:lnTo>
                  <a:lnTo>
                    <a:pt x="684" y="158"/>
                  </a:lnTo>
                  <a:lnTo>
                    <a:pt x="662" y="130"/>
                  </a:lnTo>
                  <a:lnTo>
                    <a:pt x="636" y="102"/>
                  </a:lnTo>
                  <a:lnTo>
                    <a:pt x="610" y="78"/>
                  </a:lnTo>
                  <a:lnTo>
                    <a:pt x="580" y="58"/>
                  </a:lnTo>
                  <a:lnTo>
                    <a:pt x="548" y="40"/>
                  </a:lnTo>
                  <a:lnTo>
                    <a:pt x="514" y="24"/>
                  </a:lnTo>
                  <a:lnTo>
                    <a:pt x="480" y="12"/>
                  </a:lnTo>
                  <a:lnTo>
                    <a:pt x="444" y="4"/>
                  </a:lnTo>
                  <a:lnTo>
                    <a:pt x="406" y="0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" name="Freeform 164"/>
            <p:cNvSpPr>
              <a:spLocks/>
            </p:cNvSpPr>
            <p:nvPr/>
          </p:nvSpPr>
          <p:spPr bwMode="auto">
            <a:xfrm flipH="1">
              <a:off x="715471" y="3872797"/>
              <a:ext cx="1110461" cy="1393892"/>
            </a:xfrm>
            <a:custGeom>
              <a:avLst/>
              <a:gdLst>
                <a:gd name="T0" fmla="*/ 352 w 732"/>
                <a:gd name="T1" fmla="*/ 0 h 752"/>
                <a:gd name="T2" fmla="*/ 280 w 732"/>
                <a:gd name="T3" fmla="*/ 12 h 752"/>
                <a:gd name="T4" fmla="*/ 212 w 732"/>
                <a:gd name="T5" fmla="*/ 36 h 752"/>
                <a:gd name="T6" fmla="*/ 150 w 732"/>
                <a:gd name="T7" fmla="*/ 74 h 752"/>
                <a:gd name="T8" fmla="*/ 98 w 732"/>
                <a:gd name="T9" fmla="*/ 122 h 752"/>
                <a:gd name="T10" fmla="*/ 56 w 732"/>
                <a:gd name="T11" fmla="*/ 180 h 752"/>
                <a:gd name="T12" fmla="*/ 24 w 732"/>
                <a:gd name="T13" fmla="*/ 244 h 752"/>
                <a:gd name="T14" fmla="*/ 4 w 732"/>
                <a:gd name="T15" fmla="*/ 316 h 752"/>
                <a:gd name="T16" fmla="*/ 0 w 732"/>
                <a:gd name="T17" fmla="*/ 392 h 752"/>
                <a:gd name="T18" fmla="*/ 2 w 732"/>
                <a:gd name="T19" fmla="*/ 430 h 752"/>
                <a:gd name="T20" fmla="*/ 20 w 732"/>
                <a:gd name="T21" fmla="*/ 502 h 752"/>
                <a:gd name="T22" fmla="*/ 50 w 732"/>
                <a:gd name="T23" fmla="*/ 568 h 752"/>
                <a:gd name="T24" fmla="*/ 90 w 732"/>
                <a:gd name="T25" fmla="*/ 626 h 752"/>
                <a:gd name="T26" fmla="*/ 142 w 732"/>
                <a:gd name="T27" fmla="*/ 676 h 752"/>
                <a:gd name="T28" fmla="*/ 202 w 732"/>
                <a:gd name="T29" fmla="*/ 714 h 752"/>
                <a:gd name="T30" fmla="*/ 268 w 732"/>
                <a:gd name="T31" fmla="*/ 738 h 752"/>
                <a:gd name="T32" fmla="*/ 340 w 732"/>
                <a:gd name="T33" fmla="*/ 750 h 752"/>
                <a:gd name="T34" fmla="*/ 378 w 732"/>
                <a:gd name="T35" fmla="*/ 752 h 752"/>
                <a:gd name="T36" fmla="*/ 450 w 732"/>
                <a:gd name="T37" fmla="*/ 740 h 752"/>
                <a:gd name="T38" fmla="*/ 518 w 732"/>
                <a:gd name="T39" fmla="*/ 716 h 752"/>
                <a:gd name="T40" fmla="*/ 580 w 732"/>
                <a:gd name="T41" fmla="*/ 678 h 752"/>
                <a:gd name="T42" fmla="*/ 632 w 732"/>
                <a:gd name="T43" fmla="*/ 630 h 752"/>
                <a:gd name="T44" fmla="*/ 676 w 732"/>
                <a:gd name="T45" fmla="*/ 572 h 752"/>
                <a:gd name="T46" fmla="*/ 708 w 732"/>
                <a:gd name="T47" fmla="*/ 508 h 752"/>
                <a:gd name="T48" fmla="*/ 726 w 732"/>
                <a:gd name="T49" fmla="*/ 436 h 752"/>
                <a:gd name="T50" fmla="*/ 732 w 732"/>
                <a:gd name="T51" fmla="*/ 360 h 752"/>
                <a:gd name="T52" fmla="*/ 728 w 732"/>
                <a:gd name="T53" fmla="*/ 322 h 752"/>
                <a:gd name="T54" fmla="*/ 710 w 732"/>
                <a:gd name="T55" fmla="*/ 250 h 752"/>
                <a:gd name="T56" fmla="*/ 682 w 732"/>
                <a:gd name="T57" fmla="*/ 184 h 752"/>
                <a:gd name="T58" fmla="*/ 640 w 732"/>
                <a:gd name="T59" fmla="*/ 126 h 752"/>
                <a:gd name="T60" fmla="*/ 588 w 732"/>
                <a:gd name="T61" fmla="*/ 76 h 752"/>
                <a:gd name="T62" fmla="*/ 528 w 732"/>
                <a:gd name="T63" fmla="*/ 38 h 752"/>
                <a:gd name="T64" fmla="*/ 462 w 732"/>
                <a:gd name="T65" fmla="*/ 12 h 752"/>
                <a:gd name="T66" fmla="*/ 390 w 732"/>
                <a:gd name="T67" fmla="*/ 0 h 752"/>
                <a:gd name="T68" fmla="*/ 352 w 732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752">
                  <a:moveTo>
                    <a:pt x="352" y="0"/>
                  </a:moveTo>
                  <a:lnTo>
                    <a:pt x="352" y="0"/>
                  </a:lnTo>
                  <a:lnTo>
                    <a:pt x="316" y="4"/>
                  </a:lnTo>
                  <a:lnTo>
                    <a:pt x="280" y="12"/>
                  </a:lnTo>
                  <a:lnTo>
                    <a:pt x="244" y="22"/>
                  </a:lnTo>
                  <a:lnTo>
                    <a:pt x="212" y="36"/>
                  </a:lnTo>
                  <a:lnTo>
                    <a:pt x="180" y="54"/>
                  </a:lnTo>
                  <a:lnTo>
                    <a:pt x="150" y="74"/>
                  </a:lnTo>
                  <a:lnTo>
                    <a:pt x="124" y="96"/>
                  </a:lnTo>
                  <a:lnTo>
                    <a:pt x="98" y="122"/>
                  </a:lnTo>
                  <a:lnTo>
                    <a:pt x="76" y="150"/>
                  </a:lnTo>
                  <a:lnTo>
                    <a:pt x="56" y="180"/>
                  </a:lnTo>
                  <a:lnTo>
                    <a:pt x="38" y="210"/>
                  </a:lnTo>
                  <a:lnTo>
                    <a:pt x="24" y="244"/>
                  </a:lnTo>
                  <a:lnTo>
                    <a:pt x="12" y="280"/>
                  </a:lnTo>
                  <a:lnTo>
                    <a:pt x="4" y="316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0"/>
                  </a:lnTo>
                  <a:lnTo>
                    <a:pt x="10" y="466"/>
                  </a:lnTo>
                  <a:lnTo>
                    <a:pt x="20" y="502"/>
                  </a:lnTo>
                  <a:lnTo>
                    <a:pt x="32" y="536"/>
                  </a:lnTo>
                  <a:lnTo>
                    <a:pt x="50" y="568"/>
                  </a:lnTo>
                  <a:lnTo>
                    <a:pt x="68" y="598"/>
                  </a:lnTo>
                  <a:lnTo>
                    <a:pt x="90" y="626"/>
                  </a:lnTo>
                  <a:lnTo>
                    <a:pt x="116" y="652"/>
                  </a:lnTo>
                  <a:lnTo>
                    <a:pt x="142" y="676"/>
                  </a:lnTo>
                  <a:lnTo>
                    <a:pt x="172" y="696"/>
                  </a:lnTo>
                  <a:lnTo>
                    <a:pt x="202" y="714"/>
                  </a:lnTo>
                  <a:lnTo>
                    <a:pt x="234" y="728"/>
                  </a:lnTo>
                  <a:lnTo>
                    <a:pt x="268" y="738"/>
                  </a:lnTo>
                  <a:lnTo>
                    <a:pt x="304" y="746"/>
                  </a:lnTo>
                  <a:lnTo>
                    <a:pt x="340" y="750"/>
                  </a:lnTo>
                  <a:lnTo>
                    <a:pt x="378" y="752"/>
                  </a:lnTo>
                  <a:lnTo>
                    <a:pt x="378" y="752"/>
                  </a:lnTo>
                  <a:lnTo>
                    <a:pt x="414" y="748"/>
                  </a:lnTo>
                  <a:lnTo>
                    <a:pt x="450" y="740"/>
                  </a:lnTo>
                  <a:lnTo>
                    <a:pt x="486" y="730"/>
                  </a:lnTo>
                  <a:lnTo>
                    <a:pt x="518" y="716"/>
                  </a:lnTo>
                  <a:lnTo>
                    <a:pt x="550" y="698"/>
                  </a:lnTo>
                  <a:lnTo>
                    <a:pt x="580" y="678"/>
                  </a:lnTo>
                  <a:lnTo>
                    <a:pt x="608" y="656"/>
                  </a:lnTo>
                  <a:lnTo>
                    <a:pt x="632" y="630"/>
                  </a:lnTo>
                  <a:lnTo>
                    <a:pt x="656" y="602"/>
                  </a:lnTo>
                  <a:lnTo>
                    <a:pt x="676" y="572"/>
                  </a:lnTo>
                  <a:lnTo>
                    <a:pt x="692" y="540"/>
                  </a:lnTo>
                  <a:lnTo>
                    <a:pt x="708" y="508"/>
                  </a:lnTo>
                  <a:lnTo>
                    <a:pt x="718" y="472"/>
                  </a:lnTo>
                  <a:lnTo>
                    <a:pt x="726" y="436"/>
                  </a:lnTo>
                  <a:lnTo>
                    <a:pt x="730" y="398"/>
                  </a:lnTo>
                  <a:lnTo>
                    <a:pt x="732" y="360"/>
                  </a:lnTo>
                  <a:lnTo>
                    <a:pt x="732" y="360"/>
                  </a:lnTo>
                  <a:lnTo>
                    <a:pt x="728" y="322"/>
                  </a:lnTo>
                  <a:lnTo>
                    <a:pt x="722" y="286"/>
                  </a:lnTo>
                  <a:lnTo>
                    <a:pt x="710" y="250"/>
                  </a:lnTo>
                  <a:lnTo>
                    <a:pt x="698" y="216"/>
                  </a:lnTo>
                  <a:lnTo>
                    <a:pt x="682" y="184"/>
                  </a:lnTo>
                  <a:lnTo>
                    <a:pt x="662" y="154"/>
                  </a:lnTo>
                  <a:lnTo>
                    <a:pt x="640" y="126"/>
                  </a:lnTo>
                  <a:lnTo>
                    <a:pt x="616" y="100"/>
                  </a:lnTo>
                  <a:lnTo>
                    <a:pt x="588" y="76"/>
                  </a:lnTo>
                  <a:lnTo>
                    <a:pt x="560" y="56"/>
                  </a:lnTo>
                  <a:lnTo>
                    <a:pt x="528" y="38"/>
                  </a:lnTo>
                  <a:lnTo>
                    <a:pt x="496" y="24"/>
                  </a:lnTo>
                  <a:lnTo>
                    <a:pt x="462" y="12"/>
                  </a:lnTo>
                  <a:lnTo>
                    <a:pt x="426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" name="Freeform 165"/>
            <p:cNvSpPr>
              <a:spLocks/>
            </p:cNvSpPr>
            <p:nvPr/>
          </p:nvSpPr>
          <p:spPr bwMode="auto">
            <a:xfrm flipH="1">
              <a:off x="733247" y="3883567"/>
              <a:ext cx="1077278" cy="1353892"/>
            </a:xfrm>
            <a:custGeom>
              <a:avLst/>
              <a:gdLst>
                <a:gd name="T0" fmla="*/ 340 w 710"/>
                <a:gd name="T1" fmla="*/ 0 h 730"/>
                <a:gd name="T2" fmla="*/ 270 w 710"/>
                <a:gd name="T3" fmla="*/ 10 h 730"/>
                <a:gd name="T4" fmla="*/ 204 w 710"/>
                <a:gd name="T5" fmla="*/ 36 h 730"/>
                <a:gd name="T6" fmla="*/ 146 w 710"/>
                <a:gd name="T7" fmla="*/ 72 h 730"/>
                <a:gd name="T8" fmla="*/ 94 w 710"/>
                <a:gd name="T9" fmla="*/ 120 h 730"/>
                <a:gd name="T10" fmla="*/ 54 w 710"/>
                <a:gd name="T11" fmla="*/ 176 h 730"/>
                <a:gd name="T12" fmla="*/ 22 w 710"/>
                <a:gd name="T13" fmla="*/ 240 h 730"/>
                <a:gd name="T14" fmla="*/ 4 w 710"/>
                <a:gd name="T15" fmla="*/ 308 h 730"/>
                <a:gd name="T16" fmla="*/ 0 w 710"/>
                <a:gd name="T17" fmla="*/ 382 h 730"/>
                <a:gd name="T18" fmla="*/ 4 w 710"/>
                <a:gd name="T19" fmla="*/ 420 h 730"/>
                <a:gd name="T20" fmla="*/ 20 w 710"/>
                <a:gd name="T21" fmla="*/ 490 h 730"/>
                <a:gd name="T22" fmla="*/ 50 w 710"/>
                <a:gd name="T23" fmla="*/ 554 h 730"/>
                <a:gd name="T24" fmla="*/ 90 w 710"/>
                <a:gd name="T25" fmla="*/ 610 h 730"/>
                <a:gd name="T26" fmla="*/ 140 w 710"/>
                <a:gd name="T27" fmla="*/ 658 h 730"/>
                <a:gd name="T28" fmla="*/ 198 w 710"/>
                <a:gd name="T29" fmla="*/ 694 h 730"/>
                <a:gd name="T30" fmla="*/ 262 w 710"/>
                <a:gd name="T31" fmla="*/ 718 h 730"/>
                <a:gd name="T32" fmla="*/ 332 w 710"/>
                <a:gd name="T33" fmla="*/ 730 h 730"/>
                <a:gd name="T34" fmla="*/ 368 w 710"/>
                <a:gd name="T35" fmla="*/ 730 h 730"/>
                <a:gd name="T36" fmla="*/ 440 w 710"/>
                <a:gd name="T37" fmla="*/ 720 h 730"/>
                <a:gd name="T38" fmla="*/ 506 w 710"/>
                <a:gd name="T39" fmla="*/ 694 h 730"/>
                <a:gd name="T40" fmla="*/ 564 w 710"/>
                <a:gd name="T41" fmla="*/ 658 h 730"/>
                <a:gd name="T42" fmla="*/ 614 w 710"/>
                <a:gd name="T43" fmla="*/ 610 h 730"/>
                <a:gd name="T44" fmla="*/ 656 w 710"/>
                <a:gd name="T45" fmla="*/ 554 h 730"/>
                <a:gd name="T46" fmla="*/ 686 w 710"/>
                <a:gd name="T47" fmla="*/ 490 h 730"/>
                <a:gd name="T48" fmla="*/ 704 w 710"/>
                <a:gd name="T49" fmla="*/ 422 h 730"/>
                <a:gd name="T50" fmla="*/ 710 w 710"/>
                <a:gd name="T51" fmla="*/ 348 h 730"/>
                <a:gd name="T52" fmla="*/ 706 w 710"/>
                <a:gd name="T53" fmla="*/ 310 h 730"/>
                <a:gd name="T54" fmla="*/ 690 w 710"/>
                <a:gd name="T55" fmla="*/ 240 h 730"/>
                <a:gd name="T56" fmla="*/ 660 w 710"/>
                <a:gd name="T57" fmla="*/ 176 h 730"/>
                <a:gd name="T58" fmla="*/ 620 w 710"/>
                <a:gd name="T59" fmla="*/ 120 h 730"/>
                <a:gd name="T60" fmla="*/ 570 w 710"/>
                <a:gd name="T61" fmla="*/ 72 h 730"/>
                <a:gd name="T62" fmla="*/ 512 w 710"/>
                <a:gd name="T63" fmla="*/ 36 h 730"/>
                <a:gd name="T64" fmla="*/ 446 w 710"/>
                <a:gd name="T65" fmla="*/ 10 h 730"/>
                <a:gd name="T66" fmla="*/ 378 w 710"/>
                <a:gd name="T67" fmla="*/ 0 h 730"/>
                <a:gd name="T68" fmla="*/ 340 w 710"/>
                <a:gd name="T6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0" h="730">
                  <a:moveTo>
                    <a:pt x="340" y="0"/>
                  </a:moveTo>
                  <a:lnTo>
                    <a:pt x="340" y="0"/>
                  </a:lnTo>
                  <a:lnTo>
                    <a:pt x="304" y="4"/>
                  </a:lnTo>
                  <a:lnTo>
                    <a:pt x="270" y="10"/>
                  </a:lnTo>
                  <a:lnTo>
                    <a:pt x="236" y="22"/>
                  </a:lnTo>
                  <a:lnTo>
                    <a:pt x="204" y="36"/>
                  </a:lnTo>
                  <a:lnTo>
                    <a:pt x="174" y="52"/>
                  </a:lnTo>
                  <a:lnTo>
                    <a:pt x="146" y="72"/>
                  </a:lnTo>
                  <a:lnTo>
                    <a:pt x="118" y="94"/>
                  </a:lnTo>
                  <a:lnTo>
                    <a:pt x="94" y="120"/>
                  </a:lnTo>
                  <a:lnTo>
                    <a:pt x="72" y="146"/>
                  </a:lnTo>
                  <a:lnTo>
                    <a:pt x="54" y="176"/>
                  </a:lnTo>
                  <a:lnTo>
                    <a:pt x="36" y="206"/>
                  </a:lnTo>
                  <a:lnTo>
                    <a:pt x="22" y="240"/>
                  </a:lnTo>
                  <a:lnTo>
                    <a:pt x="12" y="274"/>
                  </a:lnTo>
                  <a:lnTo>
                    <a:pt x="4" y="308"/>
                  </a:lnTo>
                  <a:lnTo>
                    <a:pt x="0" y="346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4" y="420"/>
                  </a:lnTo>
                  <a:lnTo>
                    <a:pt x="10" y="456"/>
                  </a:lnTo>
                  <a:lnTo>
                    <a:pt x="20" y="490"/>
                  </a:lnTo>
                  <a:lnTo>
                    <a:pt x="34" y="522"/>
                  </a:lnTo>
                  <a:lnTo>
                    <a:pt x="50" y="554"/>
                  </a:lnTo>
                  <a:lnTo>
                    <a:pt x="68" y="584"/>
                  </a:lnTo>
                  <a:lnTo>
                    <a:pt x="90" y="610"/>
                  </a:lnTo>
                  <a:lnTo>
                    <a:pt x="114" y="636"/>
                  </a:lnTo>
                  <a:lnTo>
                    <a:pt x="140" y="658"/>
                  </a:lnTo>
                  <a:lnTo>
                    <a:pt x="168" y="678"/>
                  </a:lnTo>
                  <a:lnTo>
                    <a:pt x="198" y="694"/>
                  </a:lnTo>
                  <a:lnTo>
                    <a:pt x="230" y="708"/>
                  </a:lnTo>
                  <a:lnTo>
                    <a:pt x="262" y="718"/>
                  </a:lnTo>
                  <a:lnTo>
                    <a:pt x="296" y="726"/>
                  </a:lnTo>
                  <a:lnTo>
                    <a:pt x="332" y="730"/>
                  </a:lnTo>
                  <a:lnTo>
                    <a:pt x="368" y="730"/>
                  </a:lnTo>
                  <a:lnTo>
                    <a:pt x="368" y="730"/>
                  </a:lnTo>
                  <a:lnTo>
                    <a:pt x="404" y="726"/>
                  </a:lnTo>
                  <a:lnTo>
                    <a:pt x="440" y="720"/>
                  </a:lnTo>
                  <a:lnTo>
                    <a:pt x="474" y="708"/>
                  </a:lnTo>
                  <a:lnTo>
                    <a:pt x="506" y="694"/>
                  </a:lnTo>
                  <a:lnTo>
                    <a:pt x="536" y="678"/>
                  </a:lnTo>
                  <a:lnTo>
                    <a:pt x="564" y="658"/>
                  </a:lnTo>
                  <a:lnTo>
                    <a:pt x="590" y="636"/>
                  </a:lnTo>
                  <a:lnTo>
                    <a:pt x="614" y="610"/>
                  </a:lnTo>
                  <a:lnTo>
                    <a:pt x="636" y="584"/>
                  </a:lnTo>
                  <a:lnTo>
                    <a:pt x="656" y="554"/>
                  </a:lnTo>
                  <a:lnTo>
                    <a:pt x="672" y="524"/>
                  </a:lnTo>
                  <a:lnTo>
                    <a:pt x="686" y="490"/>
                  </a:lnTo>
                  <a:lnTo>
                    <a:pt x="698" y="456"/>
                  </a:lnTo>
                  <a:lnTo>
                    <a:pt x="704" y="422"/>
                  </a:lnTo>
                  <a:lnTo>
                    <a:pt x="708" y="384"/>
                  </a:lnTo>
                  <a:lnTo>
                    <a:pt x="710" y="348"/>
                  </a:lnTo>
                  <a:lnTo>
                    <a:pt x="710" y="348"/>
                  </a:lnTo>
                  <a:lnTo>
                    <a:pt x="706" y="310"/>
                  </a:lnTo>
                  <a:lnTo>
                    <a:pt x="700" y="274"/>
                  </a:lnTo>
                  <a:lnTo>
                    <a:pt x="690" y="240"/>
                  </a:lnTo>
                  <a:lnTo>
                    <a:pt x="676" y="206"/>
                  </a:lnTo>
                  <a:lnTo>
                    <a:pt x="660" y="176"/>
                  </a:lnTo>
                  <a:lnTo>
                    <a:pt x="640" y="146"/>
                  </a:lnTo>
                  <a:lnTo>
                    <a:pt x="620" y="120"/>
                  </a:lnTo>
                  <a:lnTo>
                    <a:pt x="596" y="94"/>
                  </a:lnTo>
                  <a:lnTo>
                    <a:pt x="570" y="72"/>
                  </a:lnTo>
                  <a:lnTo>
                    <a:pt x="542" y="52"/>
                  </a:lnTo>
                  <a:lnTo>
                    <a:pt x="512" y="36"/>
                  </a:lnTo>
                  <a:lnTo>
                    <a:pt x="480" y="22"/>
                  </a:lnTo>
                  <a:lnTo>
                    <a:pt x="446" y="10"/>
                  </a:lnTo>
                  <a:lnTo>
                    <a:pt x="412" y="4"/>
                  </a:lnTo>
                  <a:lnTo>
                    <a:pt x="378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" name="Freeform 166"/>
            <p:cNvSpPr>
              <a:spLocks/>
            </p:cNvSpPr>
            <p:nvPr/>
          </p:nvSpPr>
          <p:spPr bwMode="auto">
            <a:xfrm flipH="1">
              <a:off x="751025" y="3891259"/>
              <a:ext cx="1041723" cy="1320045"/>
            </a:xfrm>
            <a:custGeom>
              <a:avLst/>
              <a:gdLst>
                <a:gd name="T0" fmla="*/ 326 w 686"/>
                <a:gd name="T1" fmla="*/ 0 h 712"/>
                <a:gd name="T2" fmla="*/ 258 w 686"/>
                <a:gd name="T3" fmla="*/ 12 h 712"/>
                <a:gd name="T4" fmla="*/ 194 w 686"/>
                <a:gd name="T5" fmla="*/ 36 h 712"/>
                <a:gd name="T6" fmla="*/ 138 w 686"/>
                <a:gd name="T7" fmla="*/ 72 h 712"/>
                <a:gd name="T8" fmla="*/ 90 w 686"/>
                <a:gd name="T9" fmla="*/ 118 h 712"/>
                <a:gd name="T10" fmla="*/ 50 w 686"/>
                <a:gd name="T11" fmla="*/ 174 h 712"/>
                <a:gd name="T12" fmla="*/ 20 w 686"/>
                <a:gd name="T13" fmla="*/ 236 h 712"/>
                <a:gd name="T14" fmla="*/ 4 w 686"/>
                <a:gd name="T15" fmla="*/ 304 h 712"/>
                <a:gd name="T16" fmla="*/ 0 w 686"/>
                <a:gd name="T17" fmla="*/ 376 h 712"/>
                <a:gd name="T18" fmla="*/ 2 w 686"/>
                <a:gd name="T19" fmla="*/ 412 h 712"/>
                <a:gd name="T20" fmla="*/ 20 w 686"/>
                <a:gd name="T21" fmla="*/ 480 h 712"/>
                <a:gd name="T22" fmla="*/ 48 w 686"/>
                <a:gd name="T23" fmla="*/ 542 h 712"/>
                <a:gd name="T24" fmla="*/ 88 w 686"/>
                <a:gd name="T25" fmla="*/ 596 h 712"/>
                <a:gd name="T26" fmla="*/ 136 w 686"/>
                <a:gd name="T27" fmla="*/ 642 h 712"/>
                <a:gd name="T28" fmla="*/ 192 w 686"/>
                <a:gd name="T29" fmla="*/ 678 h 712"/>
                <a:gd name="T30" fmla="*/ 256 w 686"/>
                <a:gd name="T31" fmla="*/ 700 h 712"/>
                <a:gd name="T32" fmla="*/ 322 w 686"/>
                <a:gd name="T33" fmla="*/ 712 h 712"/>
                <a:gd name="T34" fmla="*/ 358 w 686"/>
                <a:gd name="T35" fmla="*/ 710 h 712"/>
                <a:gd name="T36" fmla="*/ 426 w 686"/>
                <a:gd name="T37" fmla="*/ 700 h 712"/>
                <a:gd name="T38" fmla="*/ 490 w 686"/>
                <a:gd name="T39" fmla="*/ 676 h 712"/>
                <a:gd name="T40" fmla="*/ 546 w 686"/>
                <a:gd name="T41" fmla="*/ 640 h 712"/>
                <a:gd name="T42" fmla="*/ 596 w 686"/>
                <a:gd name="T43" fmla="*/ 594 h 712"/>
                <a:gd name="T44" fmla="*/ 634 w 686"/>
                <a:gd name="T45" fmla="*/ 538 h 712"/>
                <a:gd name="T46" fmla="*/ 664 w 686"/>
                <a:gd name="T47" fmla="*/ 476 h 712"/>
                <a:gd name="T48" fmla="*/ 682 w 686"/>
                <a:gd name="T49" fmla="*/ 408 h 712"/>
                <a:gd name="T50" fmla="*/ 686 w 686"/>
                <a:gd name="T51" fmla="*/ 336 h 712"/>
                <a:gd name="T52" fmla="*/ 682 w 686"/>
                <a:gd name="T53" fmla="*/ 300 h 712"/>
                <a:gd name="T54" fmla="*/ 666 w 686"/>
                <a:gd name="T55" fmla="*/ 232 h 712"/>
                <a:gd name="T56" fmla="*/ 636 w 686"/>
                <a:gd name="T57" fmla="*/ 170 h 712"/>
                <a:gd name="T58" fmla="*/ 596 w 686"/>
                <a:gd name="T59" fmla="*/ 116 h 712"/>
                <a:gd name="T60" fmla="*/ 548 w 686"/>
                <a:gd name="T61" fmla="*/ 70 h 712"/>
                <a:gd name="T62" fmla="*/ 492 w 686"/>
                <a:gd name="T63" fmla="*/ 34 h 712"/>
                <a:gd name="T64" fmla="*/ 430 w 686"/>
                <a:gd name="T65" fmla="*/ 12 h 712"/>
                <a:gd name="T66" fmla="*/ 362 w 686"/>
                <a:gd name="T67" fmla="*/ 0 h 712"/>
                <a:gd name="T68" fmla="*/ 326 w 686"/>
                <a:gd name="T6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712">
                  <a:moveTo>
                    <a:pt x="326" y="0"/>
                  </a:moveTo>
                  <a:lnTo>
                    <a:pt x="326" y="0"/>
                  </a:lnTo>
                  <a:lnTo>
                    <a:pt x="292" y="4"/>
                  </a:lnTo>
                  <a:lnTo>
                    <a:pt x="258" y="12"/>
                  </a:lnTo>
                  <a:lnTo>
                    <a:pt x="226" y="22"/>
                  </a:lnTo>
                  <a:lnTo>
                    <a:pt x="194" y="36"/>
                  </a:lnTo>
                  <a:lnTo>
                    <a:pt x="166" y="54"/>
                  </a:lnTo>
                  <a:lnTo>
                    <a:pt x="138" y="72"/>
                  </a:lnTo>
                  <a:lnTo>
                    <a:pt x="112" y="94"/>
                  </a:lnTo>
                  <a:lnTo>
                    <a:pt x="90" y="118"/>
                  </a:lnTo>
                  <a:lnTo>
                    <a:pt x="68" y="146"/>
                  </a:lnTo>
                  <a:lnTo>
                    <a:pt x="50" y="174"/>
                  </a:lnTo>
                  <a:lnTo>
                    <a:pt x="34" y="204"/>
                  </a:lnTo>
                  <a:lnTo>
                    <a:pt x="20" y="236"/>
                  </a:lnTo>
                  <a:lnTo>
                    <a:pt x="10" y="270"/>
                  </a:lnTo>
                  <a:lnTo>
                    <a:pt x="4" y="304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412"/>
                  </a:lnTo>
                  <a:lnTo>
                    <a:pt x="10" y="446"/>
                  </a:lnTo>
                  <a:lnTo>
                    <a:pt x="20" y="480"/>
                  </a:lnTo>
                  <a:lnTo>
                    <a:pt x="32" y="512"/>
                  </a:lnTo>
                  <a:lnTo>
                    <a:pt x="48" y="542"/>
                  </a:lnTo>
                  <a:lnTo>
                    <a:pt x="66" y="570"/>
                  </a:lnTo>
                  <a:lnTo>
                    <a:pt x="88" y="596"/>
                  </a:lnTo>
                  <a:lnTo>
                    <a:pt x="110" y="620"/>
                  </a:lnTo>
                  <a:lnTo>
                    <a:pt x="136" y="642"/>
                  </a:lnTo>
                  <a:lnTo>
                    <a:pt x="164" y="662"/>
                  </a:lnTo>
                  <a:lnTo>
                    <a:pt x="192" y="678"/>
                  </a:lnTo>
                  <a:lnTo>
                    <a:pt x="224" y="690"/>
                  </a:lnTo>
                  <a:lnTo>
                    <a:pt x="256" y="700"/>
                  </a:lnTo>
                  <a:lnTo>
                    <a:pt x="288" y="708"/>
                  </a:lnTo>
                  <a:lnTo>
                    <a:pt x="322" y="712"/>
                  </a:lnTo>
                  <a:lnTo>
                    <a:pt x="358" y="710"/>
                  </a:lnTo>
                  <a:lnTo>
                    <a:pt x="358" y="710"/>
                  </a:lnTo>
                  <a:lnTo>
                    <a:pt x="392" y="708"/>
                  </a:lnTo>
                  <a:lnTo>
                    <a:pt x="426" y="700"/>
                  </a:lnTo>
                  <a:lnTo>
                    <a:pt x="458" y="690"/>
                  </a:lnTo>
                  <a:lnTo>
                    <a:pt x="490" y="676"/>
                  </a:lnTo>
                  <a:lnTo>
                    <a:pt x="518" y="658"/>
                  </a:lnTo>
                  <a:lnTo>
                    <a:pt x="546" y="640"/>
                  </a:lnTo>
                  <a:lnTo>
                    <a:pt x="572" y="618"/>
                  </a:lnTo>
                  <a:lnTo>
                    <a:pt x="596" y="594"/>
                  </a:lnTo>
                  <a:lnTo>
                    <a:pt x="616" y="566"/>
                  </a:lnTo>
                  <a:lnTo>
                    <a:pt x="634" y="538"/>
                  </a:lnTo>
                  <a:lnTo>
                    <a:pt x="650" y="508"/>
                  </a:lnTo>
                  <a:lnTo>
                    <a:pt x="664" y="476"/>
                  </a:lnTo>
                  <a:lnTo>
                    <a:pt x="674" y="442"/>
                  </a:lnTo>
                  <a:lnTo>
                    <a:pt x="682" y="408"/>
                  </a:lnTo>
                  <a:lnTo>
                    <a:pt x="684" y="372"/>
                  </a:lnTo>
                  <a:lnTo>
                    <a:pt x="686" y="336"/>
                  </a:lnTo>
                  <a:lnTo>
                    <a:pt x="686" y="336"/>
                  </a:lnTo>
                  <a:lnTo>
                    <a:pt x="682" y="300"/>
                  </a:lnTo>
                  <a:lnTo>
                    <a:pt x="674" y="266"/>
                  </a:lnTo>
                  <a:lnTo>
                    <a:pt x="666" y="232"/>
                  </a:lnTo>
                  <a:lnTo>
                    <a:pt x="652" y="200"/>
                  </a:lnTo>
                  <a:lnTo>
                    <a:pt x="636" y="170"/>
                  </a:lnTo>
                  <a:lnTo>
                    <a:pt x="618" y="142"/>
                  </a:lnTo>
                  <a:lnTo>
                    <a:pt x="596" y="116"/>
                  </a:lnTo>
                  <a:lnTo>
                    <a:pt x="574" y="92"/>
                  </a:lnTo>
                  <a:lnTo>
                    <a:pt x="548" y="70"/>
                  </a:lnTo>
                  <a:lnTo>
                    <a:pt x="520" y="50"/>
                  </a:lnTo>
                  <a:lnTo>
                    <a:pt x="492" y="34"/>
                  </a:lnTo>
                  <a:lnTo>
                    <a:pt x="462" y="22"/>
                  </a:lnTo>
                  <a:lnTo>
                    <a:pt x="430" y="12"/>
                  </a:lnTo>
                  <a:lnTo>
                    <a:pt x="396" y="4"/>
                  </a:lnTo>
                  <a:lnTo>
                    <a:pt x="362" y="0"/>
                  </a:lnTo>
                  <a:lnTo>
                    <a:pt x="326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" name="Freeform 167"/>
            <p:cNvSpPr>
              <a:spLocks/>
            </p:cNvSpPr>
            <p:nvPr/>
          </p:nvSpPr>
          <p:spPr bwMode="auto">
            <a:xfrm flipH="1">
              <a:off x="772357" y="3902029"/>
              <a:ext cx="1004985" cy="1280042"/>
            </a:xfrm>
            <a:custGeom>
              <a:avLst/>
              <a:gdLst>
                <a:gd name="T0" fmla="*/ 314 w 662"/>
                <a:gd name="T1" fmla="*/ 0 h 690"/>
                <a:gd name="T2" fmla="*/ 248 w 662"/>
                <a:gd name="T3" fmla="*/ 12 h 690"/>
                <a:gd name="T4" fmla="*/ 188 w 662"/>
                <a:gd name="T5" fmla="*/ 36 h 690"/>
                <a:gd name="T6" fmla="*/ 132 w 662"/>
                <a:gd name="T7" fmla="*/ 72 h 690"/>
                <a:gd name="T8" fmla="*/ 86 w 662"/>
                <a:gd name="T9" fmla="*/ 116 h 690"/>
                <a:gd name="T10" fmla="*/ 48 w 662"/>
                <a:gd name="T11" fmla="*/ 170 h 690"/>
                <a:gd name="T12" fmla="*/ 20 w 662"/>
                <a:gd name="T13" fmla="*/ 230 h 690"/>
                <a:gd name="T14" fmla="*/ 4 w 662"/>
                <a:gd name="T15" fmla="*/ 296 h 690"/>
                <a:gd name="T16" fmla="*/ 0 w 662"/>
                <a:gd name="T17" fmla="*/ 366 h 690"/>
                <a:gd name="T18" fmla="*/ 4 w 662"/>
                <a:gd name="T19" fmla="*/ 402 h 690"/>
                <a:gd name="T20" fmla="*/ 20 w 662"/>
                <a:gd name="T21" fmla="*/ 468 h 690"/>
                <a:gd name="T22" fmla="*/ 48 w 662"/>
                <a:gd name="T23" fmla="*/ 528 h 690"/>
                <a:gd name="T24" fmla="*/ 86 w 662"/>
                <a:gd name="T25" fmla="*/ 580 h 690"/>
                <a:gd name="T26" fmla="*/ 134 w 662"/>
                <a:gd name="T27" fmla="*/ 624 h 690"/>
                <a:gd name="T28" fmla="*/ 188 w 662"/>
                <a:gd name="T29" fmla="*/ 658 h 690"/>
                <a:gd name="T30" fmla="*/ 250 w 662"/>
                <a:gd name="T31" fmla="*/ 680 h 690"/>
                <a:gd name="T32" fmla="*/ 314 w 662"/>
                <a:gd name="T33" fmla="*/ 690 h 690"/>
                <a:gd name="T34" fmla="*/ 348 w 662"/>
                <a:gd name="T35" fmla="*/ 690 h 690"/>
                <a:gd name="T36" fmla="*/ 414 w 662"/>
                <a:gd name="T37" fmla="*/ 678 h 690"/>
                <a:gd name="T38" fmla="*/ 476 w 662"/>
                <a:gd name="T39" fmla="*/ 654 h 690"/>
                <a:gd name="T40" fmla="*/ 530 w 662"/>
                <a:gd name="T41" fmla="*/ 618 h 690"/>
                <a:gd name="T42" fmla="*/ 578 w 662"/>
                <a:gd name="T43" fmla="*/ 574 h 690"/>
                <a:gd name="T44" fmla="*/ 616 w 662"/>
                <a:gd name="T45" fmla="*/ 520 h 690"/>
                <a:gd name="T46" fmla="*/ 644 w 662"/>
                <a:gd name="T47" fmla="*/ 460 h 690"/>
                <a:gd name="T48" fmla="*/ 660 w 662"/>
                <a:gd name="T49" fmla="*/ 394 h 690"/>
                <a:gd name="T50" fmla="*/ 662 w 662"/>
                <a:gd name="T51" fmla="*/ 324 h 690"/>
                <a:gd name="T52" fmla="*/ 660 w 662"/>
                <a:gd name="T53" fmla="*/ 288 h 690"/>
                <a:gd name="T54" fmla="*/ 644 w 662"/>
                <a:gd name="T55" fmla="*/ 222 h 690"/>
                <a:gd name="T56" fmla="*/ 614 w 662"/>
                <a:gd name="T57" fmla="*/ 162 h 690"/>
                <a:gd name="T58" fmla="*/ 576 w 662"/>
                <a:gd name="T59" fmla="*/ 110 h 690"/>
                <a:gd name="T60" fmla="*/ 530 w 662"/>
                <a:gd name="T61" fmla="*/ 66 h 690"/>
                <a:gd name="T62" fmla="*/ 474 w 662"/>
                <a:gd name="T63" fmla="*/ 32 h 690"/>
                <a:gd name="T64" fmla="*/ 414 w 662"/>
                <a:gd name="T65" fmla="*/ 10 h 690"/>
                <a:gd name="T66" fmla="*/ 348 w 662"/>
                <a:gd name="T67" fmla="*/ 0 h 690"/>
                <a:gd name="T68" fmla="*/ 314 w 662"/>
                <a:gd name="T6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90">
                  <a:moveTo>
                    <a:pt x="314" y="0"/>
                  </a:moveTo>
                  <a:lnTo>
                    <a:pt x="314" y="0"/>
                  </a:lnTo>
                  <a:lnTo>
                    <a:pt x="282" y="4"/>
                  </a:lnTo>
                  <a:lnTo>
                    <a:pt x="248" y="12"/>
                  </a:lnTo>
                  <a:lnTo>
                    <a:pt x="218" y="22"/>
                  </a:lnTo>
                  <a:lnTo>
                    <a:pt x="188" y="36"/>
                  </a:lnTo>
                  <a:lnTo>
                    <a:pt x="160" y="52"/>
                  </a:lnTo>
                  <a:lnTo>
                    <a:pt x="132" y="72"/>
                  </a:lnTo>
                  <a:lnTo>
                    <a:pt x="108" y="92"/>
                  </a:lnTo>
                  <a:lnTo>
                    <a:pt x="86" y="116"/>
                  </a:lnTo>
                  <a:lnTo>
                    <a:pt x="66" y="142"/>
                  </a:lnTo>
                  <a:lnTo>
                    <a:pt x="48" y="170"/>
                  </a:lnTo>
                  <a:lnTo>
                    <a:pt x="32" y="200"/>
                  </a:lnTo>
                  <a:lnTo>
                    <a:pt x="20" y="230"/>
                  </a:lnTo>
                  <a:lnTo>
                    <a:pt x="10" y="264"/>
                  </a:lnTo>
                  <a:lnTo>
                    <a:pt x="4" y="296"/>
                  </a:lnTo>
                  <a:lnTo>
                    <a:pt x="0" y="3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4" y="402"/>
                  </a:lnTo>
                  <a:lnTo>
                    <a:pt x="10" y="436"/>
                  </a:lnTo>
                  <a:lnTo>
                    <a:pt x="20" y="468"/>
                  </a:lnTo>
                  <a:lnTo>
                    <a:pt x="32" y="498"/>
                  </a:lnTo>
                  <a:lnTo>
                    <a:pt x="48" y="528"/>
                  </a:lnTo>
                  <a:lnTo>
                    <a:pt x="66" y="556"/>
                  </a:lnTo>
                  <a:lnTo>
                    <a:pt x="86" y="580"/>
                  </a:lnTo>
                  <a:lnTo>
                    <a:pt x="110" y="604"/>
                  </a:lnTo>
                  <a:lnTo>
                    <a:pt x="134" y="624"/>
                  </a:lnTo>
                  <a:lnTo>
                    <a:pt x="160" y="642"/>
                  </a:lnTo>
                  <a:lnTo>
                    <a:pt x="188" y="658"/>
                  </a:lnTo>
                  <a:lnTo>
                    <a:pt x="218" y="670"/>
                  </a:lnTo>
                  <a:lnTo>
                    <a:pt x="250" y="680"/>
                  </a:lnTo>
                  <a:lnTo>
                    <a:pt x="282" y="688"/>
                  </a:lnTo>
                  <a:lnTo>
                    <a:pt x="314" y="690"/>
                  </a:lnTo>
                  <a:lnTo>
                    <a:pt x="348" y="690"/>
                  </a:lnTo>
                  <a:lnTo>
                    <a:pt x="348" y="690"/>
                  </a:lnTo>
                  <a:lnTo>
                    <a:pt x="382" y="686"/>
                  </a:lnTo>
                  <a:lnTo>
                    <a:pt x="414" y="678"/>
                  </a:lnTo>
                  <a:lnTo>
                    <a:pt x="446" y="668"/>
                  </a:lnTo>
                  <a:lnTo>
                    <a:pt x="476" y="654"/>
                  </a:lnTo>
                  <a:lnTo>
                    <a:pt x="504" y="638"/>
                  </a:lnTo>
                  <a:lnTo>
                    <a:pt x="530" y="618"/>
                  </a:lnTo>
                  <a:lnTo>
                    <a:pt x="556" y="598"/>
                  </a:lnTo>
                  <a:lnTo>
                    <a:pt x="578" y="574"/>
                  </a:lnTo>
                  <a:lnTo>
                    <a:pt x="598" y="548"/>
                  </a:lnTo>
                  <a:lnTo>
                    <a:pt x="616" y="520"/>
                  </a:lnTo>
                  <a:lnTo>
                    <a:pt x="630" y="490"/>
                  </a:lnTo>
                  <a:lnTo>
                    <a:pt x="644" y="460"/>
                  </a:lnTo>
                  <a:lnTo>
                    <a:pt x="654" y="426"/>
                  </a:lnTo>
                  <a:lnTo>
                    <a:pt x="660" y="394"/>
                  </a:lnTo>
                  <a:lnTo>
                    <a:pt x="662" y="358"/>
                  </a:lnTo>
                  <a:lnTo>
                    <a:pt x="662" y="324"/>
                  </a:lnTo>
                  <a:lnTo>
                    <a:pt x="662" y="324"/>
                  </a:lnTo>
                  <a:lnTo>
                    <a:pt x="660" y="288"/>
                  </a:lnTo>
                  <a:lnTo>
                    <a:pt x="652" y="254"/>
                  </a:lnTo>
                  <a:lnTo>
                    <a:pt x="644" y="222"/>
                  </a:lnTo>
                  <a:lnTo>
                    <a:pt x="630" y="192"/>
                  </a:lnTo>
                  <a:lnTo>
                    <a:pt x="614" y="162"/>
                  </a:lnTo>
                  <a:lnTo>
                    <a:pt x="596" y="134"/>
                  </a:lnTo>
                  <a:lnTo>
                    <a:pt x="576" y="110"/>
                  </a:lnTo>
                  <a:lnTo>
                    <a:pt x="554" y="86"/>
                  </a:lnTo>
                  <a:lnTo>
                    <a:pt x="530" y="66"/>
                  </a:lnTo>
                  <a:lnTo>
                    <a:pt x="502" y="48"/>
                  </a:lnTo>
                  <a:lnTo>
                    <a:pt x="474" y="32"/>
                  </a:lnTo>
                  <a:lnTo>
                    <a:pt x="444" y="20"/>
                  </a:lnTo>
                  <a:lnTo>
                    <a:pt x="414" y="10"/>
                  </a:lnTo>
                  <a:lnTo>
                    <a:pt x="382" y="4"/>
                  </a:lnTo>
                  <a:lnTo>
                    <a:pt x="348" y="0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" name="Freeform 168"/>
            <p:cNvSpPr>
              <a:spLocks/>
            </p:cNvSpPr>
            <p:nvPr/>
          </p:nvSpPr>
          <p:spPr bwMode="auto">
            <a:xfrm flipH="1">
              <a:off x="787764" y="3909720"/>
              <a:ext cx="971801" cy="1246196"/>
            </a:xfrm>
            <a:custGeom>
              <a:avLst/>
              <a:gdLst>
                <a:gd name="T0" fmla="*/ 300 w 640"/>
                <a:gd name="T1" fmla="*/ 2 h 672"/>
                <a:gd name="T2" fmla="*/ 236 w 640"/>
                <a:gd name="T3" fmla="*/ 14 h 672"/>
                <a:gd name="T4" fmla="*/ 178 w 640"/>
                <a:gd name="T5" fmla="*/ 36 h 672"/>
                <a:gd name="T6" fmla="*/ 126 w 640"/>
                <a:gd name="T7" fmla="*/ 72 h 672"/>
                <a:gd name="T8" fmla="*/ 80 w 640"/>
                <a:gd name="T9" fmla="*/ 116 h 672"/>
                <a:gd name="T10" fmla="*/ 44 w 640"/>
                <a:gd name="T11" fmla="*/ 168 h 672"/>
                <a:gd name="T12" fmla="*/ 18 w 640"/>
                <a:gd name="T13" fmla="*/ 228 h 672"/>
                <a:gd name="T14" fmla="*/ 2 w 640"/>
                <a:gd name="T15" fmla="*/ 292 h 672"/>
                <a:gd name="T16" fmla="*/ 0 w 640"/>
                <a:gd name="T17" fmla="*/ 360 h 672"/>
                <a:gd name="T18" fmla="*/ 2 w 640"/>
                <a:gd name="T19" fmla="*/ 394 h 672"/>
                <a:gd name="T20" fmla="*/ 20 w 640"/>
                <a:gd name="T21" fmla="*/ 458 h 672"/>
                <a:gd name="T22" fmla="*/ 46 w 640"/>
                <a:gd name="T23" fmla="*/ 516 h 672"/>
                <a:gd name="T24" fmla="*/ 84 w 640"/>
                <a:gd name="T25" fmla="*/ 566 h 672"/>
                <a:gd name="T26" fmla="*/ 130 w 640"/>
                <a:gd name="T27" fmla="*/ 608 h 672"/>
                <a:gd name="T28" fmla="*/ 184 w 640"/>
                <a:gd name="T29" fmla="*/ 642 h 672"/>
                <a:gd name="T30" fmla="*/ 242 w 640"/>
                <a:gd name="T31" fmla="*/ 662 h 672"/>
                <a:gd name="T32" fmla="*/ 304 w 640"/>
                <a:gd name="T33" fmla="*/ 672 h 672"/>
                <a:gd name="T34" fmla="*/ 338 w 640"/>
                <a:gd name="T35" fmla="*/ 670 h 672"/>
                <a:gd name="T36" fmla="*/ 402 w 640"/>
                <a:gd name="T37" fmla="*/ 660 h 672"/>
                <a:gd name="T38" fmla="*/ 460 w 640"/>
                <a:gd name="T39" fmla="*/ 636 h 672"/>
                <a:gd name="T40" fmla="*/ 512 w 640"/>
                <a:gd name="T41" fmla="*/ 600 h 672"/>
                <a:gd name="T42" fmla="*/ 558 w 640"/>
                <a:gd name="T43" fmla="*/ 556 h 672"/>
                <a:gd name="T44" fmla="*/ 594 w 640"/>
                <a:gd name="T45" fmla="*/ 504 h 672"/>
                <a:gd name="T46" fmla="*/ 620 w 640"/>
                <a:gd name="T47" fmla="*/ 444 h 672"/>
                <a:gd name="T48" fmla="*/ 636 w 640"/>
                <a:gd name="T49" fmla="*/ 380 h 672"/>
                <a:gd name="T50" fmla="*/ 638 w 640"/>
                <a:gd name="T51" fmla="*/ 312 h 672"/>
                <a:gd name="T52" fmla="*/ 636 w 640"/>
                <a:gd name="T53" fmla="*/ 278 h 672"/>
                <a:gd name="T54" fmla="*/ 620 w 640"/>
                <a:gd name="T55" fmla="*/ 214 h 672"/>
                <a:gd name="T56" fmla="*/ 592 w 640"/>
                <a:gd name="T57" fmla="*/ 156 h 672"/>
                <a:gd name="T58" fmla="*/ 554 w 640"/>
                <a:gd name="T59" fmla="*/ 106 h 672"/>
                <a:gd name="T60" fmla="*/ 508 w 640"/>
                <a:gd name="T61" fmla="*/ 64 h 672"/>
                <a:gd name="T62" fmla="*/ 456 w 640"/>
                <a:gd name="T63" fmla="*/ 30 h 672"/>
                <a:gd name="T64" fmla="*/ 396 w 640"/>
                <a:gd name="T65" fmla="*/ 10 h 672"/>
                <a:gd name="T66" fmla="*/ 334 w 640"/>
                <a:gd name="T67" fmla="*/ 0 h 672"/>
                <a:gd name="T68" fmla="*/ 300 w 640"/>
                <a:gd name="T69" fmla="*/ 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72">
                  <a:moveTo>
                    <a:pt x="300" y="2"/>
                  </a:moveTo>
                  <a:lnTo>
                    <a:pt x="300" y="2"/>
                  </a:lnTo>
                  <a:lnTo>
                    <a:pt x="268" y="6"/>
                  </a:lnTo>
                  <a:lnTo>
                    <a:pt x="236" y="14"/>
                  </a:lnTo>
                  <a:lnTo>
                    <a:pt x="206" y="24"/>
                  </a:lnTo>
                  <a:lnTo>
                    <a:pt x="178" y="36"/>
                  </a:lnTo>
                  <a:lnTo>
                    <a:pt x="150" y="54"/>
                  </a:lnTo>
                  <a:lnTo>
                    <a:pt x="126" y="72"/>
                  </a:lnTo>
                  <a:lnTo>
                    <a:pt x="102" y="92"/>
                  </a:lnTo>
                  <a:lnTo>
                    <a:pt x="80" y="116"/>
                  </a:lnTo>
                  <a:lnTo>
                    <a:pt x="60" y="142"/>
                  </a:lnTo>
                  <a:lnTo>
                    <a:pt x="44" y="168"/>
                  </a:lnTo>
                  <a:lnTo>
                    <a:pt x="30" y="198"/>
                  </a:lnTo>
                  <a:lnTo>
                    <a:pt x="18" y="228"/>
                  </a:lnTo>
                  <a:lnTo>
                    <a:pt x="8" y="260"/>
                  </a:lnTo>
                  <a:lnTo>
                    <a:pt x="2" y="292"/>
                  </a:lnTo>
                  <a:lnTo>
                    <a:pt x="0" y="326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4"/>
                  </a:lnTo>
                  <a:lnTo>
                    <a:pt x="10" y="426"/>
                  </a:lnTo>
                  <a:lnTo>
                    <a:pt x="20" y="458"/>
                  </a:lnTo>
                  <a:lnTo>
                    <a:pt x="32" y="488"/>
                  </a:lnTo>
                  <a:lnTo>
                    <a:pt x="46" y="516"/>
                  </a:lnTo>
                  <a:lnTo>
                    <a:pt x="64" y="542"/>
                  </a:lnTo>
                  <a:lnTo>
                    <a:pt x="84" y="566"/>
                  </a:lnTo>
                  <a:lnTo>
                    <a:pt x="106" y="588"/>
                  </a:lnTo>
                  <a:lnTo>
                    <a:pt x="130" y="608"/>
                  </a:lnTo>
                  <a:lnTo>
                    <a:pt x="156" y="626"/>
                  </a:lnTo>
                  <a:lnTo>
                    <a:pt x="184" y="642"/>
                  </a:lnTo>
                  <a:lnTo>
                    <a:pt x="212" y="654"/>
                  </a:lnTo>
                  <a:lnTo>
                    <a:pt x="242" y="662"/>
                  </a:lnTo>
                  <a:lnTo>
                    <a:pt x="272" y="668"/>
                  </a:lnTo>
                  <a:lnTo>
                    <a:pt x="304" y="672"/>
                  </a:lnTo>
                  <a:lnTo>
                    <a:pt x="338" y="670"/>
                  </a:lnTo>
                  <a:lnTo>
                    <a:pt x="338" y="670"/>
                  </a:lnTo>
                  <a:lnTo>
                    <a:pt x="370" y="666"/>
                  </a:lnTo>
                  <a:lnTo>
                    <a:pt x="402" y="660"/>
                  </a:lnTo>
                  <a:lnTo>
                    <a:pt x="432" y="648"/>
                  </a:lnTo>
                  <a:lnTo>
                    <a:pt x="460" y="636"/>
                  </a:lnTo>
                  <a:lnTo>
                    <a:pt x="488" y="620"/>
                  </a:lnTo>
                  <a:lnTo>
                    <a:pt x="512" y="600"/>
                  </a:lnTo>
                  <a:lnTo>
                    <a:pt x="536" y="580"/>
                  </a:lnTo>
                  <a:lnTo>
                    <a:pt x="558" y="556"/>
                  </a:lnTo>
                  <a:lnTo>
                    <a:pt x="578" y="530"/>
                  </a:lnTo>
                  <a:lnTo>
                    <a:pt x="594" y="504"/>
                  </a:lnTo>
                  <a:lnTo>
                    <a:pt x="608" y="474"/>
                  </a:lnTo>
                  <a:lnTo>
                    <a:pt x="620" y="444"/>
                  </a:lnTo>
                  <a:lnTo>
                    <a:pt x="630" y="414"/>
                  </a:lnTo>
                  <a:lnTo>
                    <a:pt x="636" y="380"/>
                  </a:lnTo>
                  <a:lnTo>
                    <a:pt x="640" y="348"/>
                  </a:lnTo>
                  <a:lnTo>
                    <a:pt x="638" y="312"/>
                  </a:lnTo>
                  <a:lnTo>
                    <a:pt x="638" y="312"/>
                  </a:lnTo>
                  <a:lnTo>
                    <a:pt x="636" y="278"/>
                  </a:lnTo>
                  <a:lnTo>
                    <a:pt x="628" y="246"/>
                  </a:lnTo>
                  <a:lnTo>
                    <a:pt x="620" y="214"/>
                  </a:lnTo>
                  <a:lnTo>
                    <a:pt x="606" y="184"/>
                  </a:lnTo>
                  <a:lnTo>
                    <a:pt x="592" y="156"/>
                  </a:lnTo>
                  <a:lnTo>
                    <a:pt x="574" y="130"/>
                  </a:lnTo>
                  <a:lnTo>
                    <a:pt x="554" y="106"/>
                  </a:lnTo>
                  <a:lnTo>
                    <a:pt x="532" y="84"/>
                  </a:lnTo>
                  <a:lnTo>
                    <a:pt x="508" y="64"/>
                  </a:lnTo>
                  <a:lnTo>
                    <a:pt x="482" y="46"/>
                  </a:lnTo>
                  <a:lnTo>
                    <a:pt x="456" y="30"/>
                  </a:lnTo>
                  <a:lnTo>
                    <a:pt x="426" y="18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0" y="2"/>
                  </a:lnTo>
                  <a:lnTo>
                    <a:pt x="300" y="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" name="Freeform 169"/>
            <p:cNvSpPr>
              <a:spLocks/>
            </p:cNvSpPr>
            <p:nvPr/>
          </p:nvSpPr>
          <p:spPr bwMode="auto">
            <a:xfrm flipH="1">
              <a:off x="805540" y="3920490"/>
              <a:ext cx="938618" cy="1206195"/>
            </a:xfrm>
            <a:custGeom>
              <a:avLst/>
              <a:gdLst>
                <a:gd name="T0" fmla="*/ 288 w 618"/>
                <a:gd name="T1" fmla="*/ 0 h 650"/>
                <a:gd name="T2" fmla="*/ 228 w 618"/>
                <a:gd name="T3" fmla="*/ 12 h 650"/>
                <a:gd name="T4" fmla="*/ 170 w 618"/>
                <a:gd name="T5" fmla="*/ 36 h 650"/>
                <a:gd name="T6" fmla="*/ 120 w 618"/>
                <a:gd name="T7" fmla="*/ 70 h 650"/>
                <a:gd name="T8" fmla="*/ 76 w 618"/>
                <a:gd name="T9" fmla="*/ 114 h 650"/>
                <a:gd name="T10" fmla="*/ 42 w 618"/>
                <a:gd name="T11" fmla="*/ 164 h 650"/>
                <a:gd name="T12" fmla="*/ 16 w 618"/>
                <a:gd name="T13" fmla="*/ 222 h 650"/>
                <a:gd name="T14" fmla="*/ 2 w 618"/>
                <a:gd name="T15" fmla="*/ 284 h 650"/>
                <a:gd name="T16" fmla="*/ 0 w 618"/>
                <a:gd name="T17" fmla="*/ 350 h 650"/>
                <a:gd name="T18" fmla="*/ 4 w 618"/>
                <a:gd name="T19" fmla="*/ 384 h 650"/>
                <a:gd name="T20" fmla="*/ 20 w 618"/>
                <a:gd name="T21" fmla="*/ 446 h 650"/>
                <a:gd name="T22" fmla="*/ 48 w 618"/>
                <a:gd name="T23" fmla="*/ 502 h 650"/>
                <a:gd name="T24" fmla="*/ 84 w 618"/>
                <a:gd name="T25" fmla="*/ 550 h 650"/>
                <a:gd name="T26" fmla="*/ 128 w 618"/>
                <a:gd name="T27" fmla="*/ 592 h 650"/>
                <a:gd name="T28" fmla="*/ 180 w 618"/>
                <a:gd name="T29" fmla="*/ 622 h 650"/>
                <a:gd name="T30" fmla="*/ 236 w 618"/>
                <a:gd name="T31" fmla="*/ 642 h 650"/>
                <a:gd name="T32" fmla="*/ 296 w 618"/>
                <a:gd name="T33" fmla="*/ 650 h 650"/>
                <a:gd name="T34" fmla="*/ 328 w 618"/>
                <a:gd name="T35" fmla="*/ 650 h 650"/>
                <a:gd name="T36" fmla="*/ 390 w 618"/>
                <a:gd name="T37" fmla="*/ 638 h 650"/>
                <a:gd name="T38" fmla="*/ 446 w 618"/>
                <a:gd name="T39" fmla="*/ 614 h 650"/>
                <a:gd name="T40" fmla="*/ 498 w 618"/>
                <a:gd name="T41" fmla="*/ 580 h 650"/>
                <a:gd name="T42" fmla="*/ 540 w 618"/>
                <a:gd name="T43" fmla="*/ 536 h 650"/>
                <a:gd name="T44" fmla="*/ 576 w 618"/>
                <a:gd name="T45" fmla="*/ 486 h 650"/>
                <a:gd name="T46" fmla="*/ 600 w 618"/>
                <a:gd name="T47" fmla="*/ 428 h 650"/>
                <a:gd name="T48" fmla="*/ 614 w 618"/>
                <a:gd name="T49" fmla="*/ 366 h 650"/>
                <a:gd name="T50" fmla="*/ 616 w 618"/>
                <a:gd name="T51" fmla="*/ 300 h 650"/>
                <a:gd name="T52" fmla="*/ 614 w 618"/>
                <a:gd name="T53" fmla="*/ 266 h 650"/>
                <a:gd name="T54" fmla="*/ 598 w 618"/>
                <a:gd name="T55" fmla="*/ 204 h 650"/>
                <a:gd name="T56" fmla="*/ 570 w 618"/>
                <a:gd name="T57" fmla="*/ 148 h 650"/>
                <a:gd name="T58" fmla="*/ 534 w 618"/>
                <a:gd name="T59" fmla="*/ 100 h 650"/>
                <a:gd name="T60" fmla="*/ 490 w 618"/>
                <a:gd name="T61" fmla="*/ 60 h 650"/>
                <a:gd name="T62" fmla="*/ 438 w 618"/>
                <a:gd name="T63" fmla="*/ 28 h 650"/>
                <a:gd name="T64" fmla="*/ 382 w 618"/>
                <a:gd name="T65" fmla="*/ 8 h 650"/>
                <a:gd name="T66" fmla="*/ 320 w 618"/>
                <a:gd name="T67" fmla="*/ 0 h 650"/>
                <a:gd name="T68" fmla="*/ 288 w 61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0">
                  <a:moveTo>
                    <a:pt x="288" y="0"/>
                  </a:moveTo>
                  <a:lnTo>
                    <a:pt x="288" y="0"/>
                  </a:lnTo>
                  <a:lnTo>
                    <a:pt x="258" y="6"/>
                  </a:lnTo>
                  <a:lnTo>
                    <a:pt x="228" y="12"/>
                  </a:lnTo>
                  <a:lnTo>
                    <a:pt x="198" y="22"/>
                  </a:lnTo>
                  <a:lnTo>
                    <a:pt x="170" y="36"/>
                  </a:lnTo>
                  <a:lnTo>
                    <a:pt x="144" y="52"/>
                  </a:lnTo>
                  <a:lnTo>
                    <a:pt x="120" y="70"/>
                  </a:lnTo>
                  <a:lnTo>
                    <a:pt x="98" y="92"/>
                  </a:lnTo>
                  <a:lnTo>
                    <a:pt x="76" y="114"/>
                  </a:lnTo>
                  <a:lnTo>
                    <a:pt x="58" y="138"/>
                  </a:lnTo>
                  <a:lnTo>
                    <a:pt x="42" y="164"/>
                  </a:lnTo>
                  <a:lnTo>
                    <a:pt x="28" y="192"/>
                  </a:lnTo>
                  <a:lnTo>
                    <a:pt x="16" y="222"/>
                  </a:lnTo>
                  <a:lnTo>
                    <a:pt x="8" y="252"/>
                  </a:lnTo>
                  <a:lnTo>
                    <a:pt x="2" y="284"/>
                  </a:lnTo>
                  <a:lnTo>
                    <a:pt x="0" y="31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4" y="384"/>
                  </a:lnTo>
                  <a:lnTo>
                    <a:pt x="10" y="416"/>
                  </a:lnTo>
                  <a:lnTo>
                    <a:pt x="20" y="446"/>
                  </a:lnTo>
                  <a:lnTo>
                    <a:pt x="32" y="474"/>
                  </a:lnTo>
                  <a:lnTo>
                    <a:pt x="48" y="502"/>
                  </a:lnTo>
                  <a:lnTo>
                    <a:pt x="64" y="528"/>
                  </a:lnTo>
                  <a:lnTo>
                    <a:pt x="84" y="550"/>
                  </a:lnTo>
                  <a:lnTo>
                    <a:pt x="104" y="572"/>
                  </a:lnTo>
                  <a:lnTo>
                    <a:pt x="128" y="592"/>
                  </a:lnTo>
                  <a:lnTo>
                    <a:pt x="152" y="608"/>
                  </a:lnTo>
                  <a:lnTo>
                    <a:pt x="180" y="622"/>
                  </a:lnTo>
                  <a:lnTo>
                    <a:pt x="208" y="634"/>
                  </a:lnTo>
                  <a:lnTo>
                    <a:pt x="236" y="642"/>
                  </a:lnTo>
                  <a:lnTo>
                    <a:pt x="266" y="648"/>
                  </a:lnTo>
                  <a:lnTo>
                    <a:pt x="296" y="650"/>
                  </a:lnTo>
                  <a:lnTo>
                    <a:pt x="328" y="650"/>
                  </a:lnTo>
                  <a:lnTo>
                    <a:pt x="328" y="650"/>
                  </a:lnTo>
                  <a:lnTo>
                    <a:pt x="360" y="646"/>
                  </a:lnTo>
                  <a:lnTo>
                    <a:pt x="390" y="638"/>
                  </a:lnTo>
                  <a:lnTo>
                    <a:pt x="420" y="628"/>
                  </a:lnTo>
                  <a:lnTo>
                    <a:pt x="446" y="614"/>
                  </a:lnTo>
                  <a:lnTo>
                    <a:pt x="472" y="598"/>
                  </a:lnTo>
                  <a:lnTo>
                    <a:pt x="498" y="580"/>
                  </a:lnTo>
                  <a:lnTo>
                    <a:pt x="520" y="560"/>
                  </a:lnTo>
                  <a:lnTo>
                    <a:pt x="540" y="536"/>
                  </a:lnTo>
                  <a:lnTo>
                    <a:pt x="558" y="512"/>
                  </a:lnTo>
                  <a:lnTo>
                    <a:pt x="576" y="486"/>
                  </a:lnTo>
                  <a:lnTo>
                    <a:pt x="590" y="458"/>
                  </a:lnTo>
                  <a:lnTo>
                    <a:pt x="600" y="428"/>
                  </a:lnTo>
                  <a:lnTo>
                    <a:pt x="608" y="398"/>
                  </a:lnTo>
                  <a:lnTo>
                    <a:pt x="614" y="366"/>
                  </a:lnTo>
                  <a:lnTo>
                    <a:pt x="618" y="334"/>
                  </a:lnTo>
                  <a:lnTo>
                    <a:pt x="616" y="300"/>
                  </a:lnTo>
                  <a:lnTo>
                    <a:pt x="616" y="300"/>
                  </a:lnTo>
                  <a:lnTo>
                    <a:pt x="614" y="266"/>
                  </a:lnTo>
                  <a:lnTo>
                    <a:pt x="606" y="236"/>
                  </a:lnTo>
                  <a:lnTo>
                    <a:pt x="598" y="204"/>
                  </a:lnTo>
                  <a:lnTo>
                    <a:pt x="584" y="176"/>
                  </a:lnTo>
                  <a:lnTo>
                    <a:pt x="570" y="148"/>
                  </a:lnTo>
                  <a:lnTo>
                    <a:pt x="552" y="124"/>
                  </a:lnTo>
                  <a:lnTo>
                    <a:pt x="534" y="100"/>
                  </a:lnTo>
                  <a:lnTo>
                    <a:pt x="512" y="78"/>
                  </a:lnTo>
                  <a:lnTo>
                    <a:pt x="490" y="60"/>
                  </a:lnTo>
                  <a:lnTo>
                    <a:pt x="464" y="42"/>
                  </a:lnTo>
                  <a:lnTo>
                    <a:pt x="438" y="28"/>
                  </a:lnTo>
                  <a:lnTo>
                    <a:pt x="410" y="16"/>
                  </a:lnTo>
                  <a:lnTo>
                    <a:pt x="382" y="8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9" name="Freeform 170"/>
            <p:cNvSpPr>
              <a:spLocks/>
            </p:cNvSpPr>
            <p:nvPr/>
          </p:nvSpPr>
          <p:spPr bwMode="auto">
            <a:xfrm flipH="1">
              <a:off x="824502" y="3931259"/>
              <a:ext cx="904250" cy="1169269"/>
            </a:xfrm>
            <a:custGeom>
              <a:avLst/>
              <a:gdLst>
                <a:gd name="T0" fmla="*/ 276 w 596"/>
                <a:gd name="T1" fmla="*/ 0 h 630"/>
                <a:gd name="T2" fmla="*/ 218 w 596"/>
                <a:gd name="T3" fmla="*/ 12 h 630"/>
                <a:gd name="T4" fmla="*/ 162 w 596"/>
                <a:gd name="T5" fmla="*/ 36 h 630"/>
                <a:gd name="T6" fmla="*/ 114 w 596"/>
                <a:gd name="T7" fmla="*/ 70 h 630"/>
                <a:gd name="T8" fmla="*/ 74 w 596"/>
                <a:gd name="T9" fmla="*/ 112 h 630"/>
                <a:gd name="T10" fmla="*/ 40 w 596"/>
                <a:gd name="T11" fmla="*/ 162 h 630"/>
                <a:gd name="T12" fmla="*/ 16 w 596"/>
                <a:gd name="T13" fmla="*/ 218 h 630"/>
                <a:gd name="T14" fmla="*/ 4 w 596"/>
                <a:gd name="T15" fmla="*/ 278 h 630"/>
                <a:gd name="T16" fmla="*/ 2 w 596"/>
                <a:gd name="T17" fmla="*/ 342 h 630"/>
                <a:gd name="T18" fmla="*/ 6 w 596"/>
                <a:gd name="T19" fmla="*/ 374 h 630"/>
                <a:gd name="T20" fmla="*/ 22 w 596"/>
                <a:gd name="T21" fmla="*/ 434 h 630"/>
                <a:gd name="T22" fmla="*/ 48 w 596"/>
                <a:gd name="T23" fmla="*/ 488 h 630"/>
                <a:gd name="T24" fmla="*/ 82 w 596"/>
                <a:gd name="T25" fmla="*/ 534 h 630"/>
                <a:gd name="T26" fmla="*/ 126 w 596"/>
                <a:gd name="T27" fmla="*/ 574 h 630"/>
                <a:gd name="T28" fmla="*/ 176 w 596"/>
                <a:gd name="T29" fmla="*/ 604 h 630"/>
                <a:gd name="T30" fmla="*/ 230 w 596"/>
                <a:gd name="T31" fmla="*/ 622 h 630"/>
                <a:gd name="T32" fmla="*/ 290 w 596"/>
                <a:gd name="T33" fmla="*/ 630 h 630"/>
                <a:gd name="T34" fmla="*/ 320 w 596"/>
                <a:gd name="T35" fmla="*/ 628 h 630"/>
                <a:gd name="T36" fmla="*/ 378 w 596"/>
                <a:gd name="T37" fmla="*/ 616 h 630"/>
                <a:gd name="T38" fmla="*/ 434 w 596"/>
                <a:gd name="T39" fmla="*/ 592 h 630"/>
                <a:gd name="T40" fmla="*/ 482 w 596"/>
                <a:gd name="T41" fmla="*/ 560 h 630"/>
                <a:gd name="T42" fmla="*/ 522 w 596"/>
                <a:gd name="T43" fmla="*/ 516 h 630"/>
                <a:gd name="T44" fmla="*/ 556 w 596"/>
                <a:gd name="T45" fmla="*/ 468 h 630"/>
                <a:gd name="T46" fmla="*/ 580 w 596"/>
                <a:gd name="T47" fmla="*/ 412 h 630"/>
                <a:gd name="T48" fmla="*/ 594 w 596"/>
                <a:gd name="T49" fmla="*/ 350 h 630"/>
                <a:gd name="T50" fmla="*/ 594 w 596"/>
                <a:gd name="T51" fmla="*/ 288 h 630"/>
                <a:gd name="T52" fmla="*/ 592 w 596"/>
                <a:gd name="T53" fmla="*/ 256 h 630"/>
                <a:gd name="T54" fmla="*/ 576 w 596"/>
                <a:gd name="T55" fmla="*/ 196 h 630"/>
                <a:gd name="T56" fmla="*/ 548 w 596"/>
                <a:gd name="T57" fmla="*/ 140 h 630"/>
                <a:gd name="T58" fmla="*/ 514 w 596"/>
                <a:gd name="T59" fmla="*/ 94 h 630"/>
                <a:gd name="T60" fmla="*/ 470 w 596"/>
                <a:gd name="T61" fmla="*/ 54 h 630"/>
                <a:gd name="T62" fmla="*/ 420 w 596"/>
                <a:gd name="T63" fmla="*/ 26 h 630"/>
                <a:gd name="T64" fmla="*/ 366 w 596"/>
                <a:gd name="T65" fmla="*/ 6 h 630"/>
                <a:gd name="T66" fmla="*/ 306 w 596"/>
                <a:gd name="T67" fmla="*/ 0 h 630"/>
                <a:gd name="T68" fmla="*/ 276 w 596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0">
                  <a:moveTo>
                    <a:pt x="276" y="0"/>
                  </a:moveTo>
                  <a:lnTo>
                    <a:pt x="276" y="0"/>
                  </a:lnTo>
                  <a:lnTo>
                    <a:pt x="246" y="4"/>
                  </a:lnTo>
                  <a:lnTo>
                    <a:pt x="218" y="12"/>
                  </a:lnTo>
                  <a:lnTo>
                    <a:pt x="190" y="22"/>
                  </a:lnTo>
                  <a:lnTo>
                    <a:pt x="162" y="36"/>
                  </a:lnTo>
                  <a:lnTo>
                    <a:pt x="138" y="52"/>
                  </a:lnTo>
                  <a:lnTo>
                    <a:pt x="114" y="70"/>
                  </a:lnTo>
                  <a:lnTo>
                    <a:pt x="92" y="90"/>
                  </a:lnTo>
                  <a:lnTo>
                    <a:pt x="74" y="112"/>
                  </a:lnTo>
                  <a:lnTo>
                    <a:pt x="56" y="136"/>
                  </a:lnTo>
                  <a:lnTo>
                    <a:pt x="40" y="162"/>
                  </a:lnTo>
                  <a:lnTo>
                    <a:pt x="28" y="188"/>
                  </a:lnTo>
                  <a:lnTo>
                    <a:pt x="16" y="218"/>
                  </a:lnTo>
                  <a:lnTo>
                    <a:pt x="8" y="246"/>
                  </a:lnTo>
                  <a:lnTo>
                    <a:pt x="4" y="278"/>
                  </a:lnTo>
                  <a:lnTo>
                    <a:pt x="0" y="310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6" y="374"/>
                  </a:lnTo>
                  <a:lnTo>
                    <a:pt x="12" y="404"/>
                  </a:lnTo>
                  <a:lnTo>
                    <a:pt x="22" y="434"/>
                  </a:lnTo>
                  <a:lnTo>
                    <a:pt x="34" y="462"/>
                  </a:lnTo>
                  <a:lnTo>
                    <a:pt x="48" y="488"/>
                  </a:lnTo>
                  <a:lnTo>
                    <a:pt x="64" y="512"/>
                  </a:lnTo>
                  <a:lnTo>
                    <a:pt x="82" y="534"/>
                  </a:lnTo>
                  <a:lnTo>
                    <a:pt x="104" y="556"/>
                  </a:lnTo>
                  <a:lnTo>
                    <a:pt x="126" y="574"/>
                  </a:lnTo>
                  <a:lnTo>
                    <a:pt x="150" y="590"/>
                  </a:lnTo>
                  <a:lnTo>
                    <a:pt x="176" y="604"/>
                  </a:lnTo>
                  <a:lnTo>
                    <a:pt x="202" y="614"/>
                  </a:lnTo>
                  <a:lnTo>
                    <a:pt x="230" y="622"/>
                  </a:lnTo>
                  <a:lnTo>
                    <a:pt x="260" y="628"/>
                  </a:lnTo>
                  <a:lnTo>
                    <a:pt x="290" y="630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50" y="624"/>
                  </a:lnTo>
                  <a:lnTo>
                    <a:pt x="378" y="616"/>
                  </a:lnTo>
                  <a:lnTo>
                    <a:pt x="406" y="606"/>
                  </a:lnTo>
                  <a:lnTo>
                    <a:pt x="434" y="592"/>
                  </a:lnTo>
                  <a:lnTo>
                    <a:pt x="458" y="578"/>
                  </a:lnTo>
                  <a:lnTo>
                    <a:pt x="482" y="560"/>
                  </a:lnTo>
                  <a:lnTo>
                    <a:pt x="504" y="540"/>
                  </a:lnTo>
                  <a:lnTo>
                    <a:pt x="522" y="516"/>
                  </a:lnTo>
                  <a:lnTo>
                    <a:pt x="540" y="492"/>
                  </a:lnTo>
                  <a:lnTo>
                    <a:pt x="556" y="468"/>
                  </a:lnTo>
                  <a:lnTo>
                    <a:pt x="570" y="440"/>
                  </a:lnTo>
                  <a:lnTo>
                    <a:pt x="580" y="412"/>
                  </a:lnTo>
                  <a:lnTo>
                    <a:pt x="588" y="382"/>
                  </a:lnTo>
                  <a:lnTo>
                    <a:pt x="594" y="350"/>
                  </a:lnTo>
                  <a:lnTo>
                    <a:pt x="596" y="320"/>
                  </a:lnTo>
                  <a:lnTo>
                    <a:pt x="594" y="288"/>
                  </a:lnTo>
                  <a:lnTo>
                    <a:pt x="594" y="288"/>
                  </a:lnTo>
                  <a:lnTo>
                    <a:pt x="592" y="256"/>
                  </a:lnTo>
                  <a:lnTo>
                    <a:pt x="584" y="224"/>
                  </a:lnTo>
                  <a:lnTo>
                    <a:pt x="576" y="196"/>
                  </a:lnTo>
                  <a:lnTo>
                    <a:pt x="564" y="168"/>
                  </a:lnTo>
                  <a:lnTo>
                    <a:pt x="548" y="140"/>
                  </a:lnTo>
                  <a:lnTo>
                    <a:pt x="532" y="116"/>
                  </a:lnTo>
                  <a:lnTo>
                    <a:pt x="514" y="94"/>
                  </a:lnTo>
                  <a:lnTo>
                    <a:pt x="492" y="74"/>
                  </a:lnTo>
                  <a:lnTo>
                    <a:pt x="470" y="54"/>
                  </a:lnTo>
                  <a:lnTo>
                    <a:pt x="446" y="38"/>
                  </a:lnTo>
                  <a:lnTo>
                    <a:pt x="420" y="26"/>
                  </a:lnTo>
                  <a:lnTo>
                    <a:pt x="394" y="14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6" y="0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0" name="Freeform 171"/>
            <p:cNvSpPr>
              <a:spLocks/>
            </p:cNvSpPr>
            <p:nvPr/>
          </p:nvSpPr>
          <p:spPr bwMode="auto">
            <a:xfrm flipH="1">
              <a:off x="839910" y="4069727"/>
              <a:ext cx="867511" cy="1130808"/>
            </a:xfrm>
            <a:custGeom>
              <a:avLst/>
              <a:gdLst>
                <a:gd name="T0" fmla="*/ 262 w 572"/>
                <a:gd name="T1" fmla="*/ 2 h 610"/>
                <a:gd name="T2" fmla="*/ 206 w 572"/>
                <a:gd name="T3" fmla="*/ 14 h 610"/>
                <a:gd name="T4" fmla="*/ 154 w 572"/>
                <a:gd name="T5" fmla="*/ 36 h 610"/>
                <a:gd name="T6" fmla="*/ 108 w 572"/>
                <a:gd name="T7" fmla="*/ 70 h 610"/>
                <a:gd name="T8" fmla="*/ 68 w 572"/>
                <a:gd name="T9" fmla="*/ 112 h 610"/>
                <a:gd name="T10" fmla="*/ 36 w 572"/>
                <a:gd name="T11" fmla="*/ 160 h 610"/>
                <a:gd name="T12" fmla="*/ 14 w 572"/>
                <a:gd name="T13" fmla="*/ 214 h 610"/>
                <a:gd name="T14" fmla="*/ 2 w 572"/>
                <a:gd name="T15" fmla="*/ 272 h 610"/>
                <a:gd name="T16" fmla="*/ 0 w 572"/>
                <a:gd name="T17" fmla="*/ 334 h 610"/>
                <a:gd name="T18" fmla="*/ 4 w 572"/>
                <a:gd name="T19" fmla="*/ 366 h 610"/>
                <a:gd name="T20" fmla="*/ 20 w 572"/>
                <a:gd name="T21" fmla="*/ 424 h 610"/>
                <a:gd name="T22" fmla="*/ 46 w 572"/>
                <a:gd name="T23" fmla="*/ 476 h 610"/>
                <a:gd name="T24" fmla="*/ 80 w 572"/>
                <a:gd name="T25" fmla="*/ 520 h 610"/>
                <a:gd name="T26" fmla="*/ 122 w 572"/>
                <a:gd name="T27" fmla="*/ 558 h 610"/>
                <a:gd name="T28" fmla="*/ 170 w 572"/>
                <a:gd name="T29" fmla="*/ 586 h 610"/>
                <a:gd name="T30" fmla="*/ 222 w 572"/>
                <a:gd name="T31" fmla="*/ 604 h 610"/>
                <a:gd name="T32" fmla="*/ 280 w 572"/>
                <a:gd name="T33" fmla="*/ 610 h 610"/>
                <a:gd name="T34" fmla="*/ 308 w 572"/>
                <a:gd name="T35" fmla="*/ 610 h 610"/>
                <a:gd name="T36" fmla="*/ 366 w 572"/>
                <a:gd name="T37" fmla="*/ 598 h 610"/>
                <a:gd name="T38" fmla="*/ 418 w 572"/>
                <a:gd name="T39" fmla="*/ 574 h 610"/>
                <a:gd name="T40" fmla="*/ 464 w 572"/>
                <a:gd name="T41" fmla="*/ 540 h 610"/>
                <a:gd name="T42" fmla="*/ 504 w 572"/>
                <a:gd name="T43" fmla="*/ 500 h 610"/>
                <a:gd name="T44" fmla="*/ 534 w 572"/>
                <a:gd name="T45" fmla="*/ 450 h 610"/>
                <a:gd name="T46" fmla="*/ 558 w 572"/>
                <a:gd name="T47" fmla="*/ 396 h 610"/>
                <a:gd name="T48" fmla="*/ 570 w 572"/>
                <a:gd name="T49" fmla="*/ 338 h 610"/>
                <a:gd name="T50" fmla="*/ 570 w 572"/>
                <a:gd name="T51" fmla="*/ 276 h 610"/>
                <a:gd name="T52" fmla="*/ 566 w 572"/>
                <a:gd name="T53" fmla="*/ 246 h 610"/>
                <a:gd name="T54" fmla="*/ 552 w 572"/>
                <a:gd name="T55" fmla="*/ 188 h 610"/>
                <a:gd name="T56" fmla="*/ 526 w 572"/>
                <a:gd name="T57" fmla="*/ 136 h 610"/>
                <a:gd name="T58" fmla="*/ 490 w 572"/>
                <a:gd name="T59" fmla="*/ 90 h 610"/>
                <a:gd name="T60" fmla="*/ 450 w 572"/>
                <a:gd name="T61" fmla="*/ 52 h 610"/>
                <a:gd name="T62" fmla="*/ 402 w 572"/>
                <a:gd name="T63" fmla="*/ 24 h 610"/>
                <a:gd name="T64" fmla="*/ 348 w 572"/>
                <a:gd name="T65" fmla="*/ 6 h 610"/>
                <a:gd name="T66" fmla="*/ 292 w 572"/>
                <a:gd name="T67" fmla="*/ 0 h 610"/>
                <a:gd name="T68" fmla="*/ 262 w 572"/>
                <a:gd name="T69" fmla="*/ 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610">
                  <a:moveTo>
                    <a:pt x="262" y="2"/>
                  </a:moveTo>
                  <a:lnTo>
                    <a:pt x="262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4"/>
                  </a:lnTo>
                  <a:lnTo>
                    <a:pt x="154" y="36"/>
                  </a:lnTo>
                  <a:lnTo>
                    <a:pt x="130" y="52"/>
                  </a:lnTo>
                  <a:lnTo>
                    <a:pt x="108" y="70"/>
                  </a:lnTo>
                  <a:lnTo>
                    <a:pt x="86" y="90"/>
                  </a:lnTo>
                  <a:lnTo>
                    <a:pt x="68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4" y="186"/>
                  </a:lnTo>
                  <a:lnTo>
                    <a:pt x="14" y="214"/>
                  </a:lnTo>
                  <a:lnTo>
                    <a:pt x="6" y="242"/>
                  </a:lnTo>
                  <a:lnTo>
                    <a:pt x="2" y="272"/>
                  </a:lnTo>
                  <a:lnTo>
                    <a:pt x="0" y="304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4" y="366"/>
                  </a:lnTo>
                  <a:lnTo>
                    <a:pt x="10" y="394"/>
                  </a:lnTo>
                  <a:lnTo>
                    <a:pt x="20" y="424"/>
                  </a:lnTo>
                  <a:lnTo>
                    <a:pt x="32" y="450"/>
                  </a:lnTo>
                  <a:lnTo>
                    <a:pt x="46" y="476"/>
                  </a:lnTo>
                  <a:lnTo>
                    <a:pt x="62" y="500"/>
                  </a:lnTo>
                  <a:lnTo>
                    <a:pt x="80" y="520"/>
                  </a:lnTo>
                  <a:lnTo>
                    <a:pt x="100" y="540"/>
                  </a:lnTo>
                  <a:lnTo>
                    <a:pt x="122" y="558"/>
                  </a:lnTo>
                  <a:lnTo>
                    <a:pt x="146" y="574"/>
                  </a:lnTo>
                  <a:lnTo>
                    <a:pt x="170" y="586"/>
                  </a:lnTo>
                  <a:lnTo>
                    <a:pt x="196" y="596"/>
                  </a:lnTo>
                  <a:lnTo>
                    <a:pt x="222" y="604"/>
                  </a:lnTo>
                  <a:lnTo>
                    <a:pt x="250" y="608"/>
                  </a:lnTo>
                  <a:lnTo>
                    <a:pt x="280" y="610"/>
                  </a:lnTo>
                  <a:lnTo>
                    <a:pt x="308" y="610"/>
                  </a:lnTo>
                  <a:lnTo>
                    <a:pt x="308" y="610"/>
                  </a:lnTo>
                  <a:lnTo>
                    <a:pt x="338" y="604"/>
                  </a:lnTo>
                  <a:lnTo>
                    <a:pt x="366" y="598"/>
                  </a:lnTo>
                  <a:lnTo>
                    <a:pt x="392" y="586"/>
                  </a:lnTo>
                  <a:lnTo>
                    <a:pt x="418" y="574"/>
                  </a:lnTo>
                  <a:lnTo>
                    <a:pt x="442" y="558"/>
                  </a:lnTo>
                  <a:lnTo>
                    <a:pt x="464" y="540"/>
                  </a:lnTo>
                  <a:lnTo>
                    <a:pt x="484" y="522"/>
                  </a:lnTo>
                  <a:lnTo>
                    <a:pt x="504" y="500"/>
                  </a:lnTo>
                  <a:lnTo>
                    <a:pt x="520" y="476"/>
                  </a:lnTo>
                  <a:lnTo>
                    <a:pt x="534" y="450"/>
                  </a:lnTo>
                  <a:lnTo>
                    <a:pt x="548" y="424"/>
                  </a:lnTo>
                  <a:lnTo>
                    <a:pt x="558" y="396"/>
                  </a:lnTo>
                  <a:lnTo>
                    <a:pt x="564" y="368"/>
                  </a:lnTo>
                  <a:lnTo>
                    <a:pt x="570" y="338"/>
                  </a:lnTo>
                  <a:lnTo>
                    <a:pt x="572" y="308"/>
                  </a:lnTo>
                  <a:lnTo>
                    <a:pt x="570" y="276"/>
                  </a:lnTo>
                  <a:lnTo>
                    <a:pt x="570" y="276"/>
                  </a:lnTo>
                  <a:lnTo>
                    <a:pt x="566" y="246"/>
                  </a:lnTo>
                  <a:lnTo>
                    <a:pt x="560" y="216"/>
                  </a:lnTo>
                  <a:lnTo>
                    <a:pt x="552" y="188"/>
                  </a:lnTo>
                  <a:lnTo>
                    <a:pt x="540" y="160"/>
                  </a:lnTo>
                  <a:lnTo>
                    <a:pt x="526" y="136"/>
                  </a:lnTo>
                  <a:lnTo>
                    <a:pt x="510" y="112"/>
                  </a:lnTo>
                  <a:lnTo>
                    <a:pt x="490" y="90"/>
                  </a:lnTo>
                  <a:lnTo>
                    <a:pt x="470" y="70"/>
                  </a:lnTo>
                  <a:lnTo>
                    <a:pt x="450" y="52"/>
                  </a:lnTo>
                  <a:lnTo>
                    <a:pt x="426" y="38"/>
                  </a:lnTo>
                  <a:lnTo>
                    <a:pt x="402" y="24"/>
                  </a:lnTo>
                  <a:lnTo>
                    <a:pt x="376" y="14"/>
                  </a:lnTo>
                  <a:lnTo>
                    <a:pt x="348" y="6"/>
                  </a:lnTo>
                  <a:lnTo>
                    <a:pt x="320" y="2"/>
                  </a:lnTo>
                  <a:lnTo>
                    <a:pt x="292" y="0"/>
                  </a:lnTo>
                  <a:lnTo>
                    <a:pt x="262" y="2"/>
                  </a:lnTo>
                  <a:lnTo>
                    <a:pt x="262" y="2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" name="Freeform 172"/>
            <p:cNvSpPr>
              <a:spLocks/>
            </p:cNvSpPr>
            <p:nvPr/>
          </p:nvSpPr>
          <p:spPr bwMode="auto">
            <a:xfrm flipH="1">
              <a:off x="863497" y="3916842"/>
              <a:ext cx="834327" cy="1093884"/>
            </a:xfrm>
            <a:custGeom>
              <a:avLst/>
              <a:gdLst>
                <a:gd name="T0" fmla="*/ 250 w 550"/>
                <a:gd name="T1" fmla="*/ 0 h 590"/>
                <a:gd name="T2" fmla="*/ 196 w 550"/>
                <a:gd name="T3" fmla="*/ 12 h 590"/>
                <a:gd name="T4" fmla="*/ 146 w 550"/>
                <a:gd name="T5" fmla="*/ 36 h 590"/>
                <a:gd name="T6" fmla="*/ 102 w 550"/>
                <a:gd name="T7" fmla="*/ 68 h 590"/>
                <a:gd name="T8" fmla="*/ 64 w 550"/>
                <a:gd name="T9" fmla="*/ 108 h 590"/>
                <a:gd name="T10" fmla="*/ 34 w 550"/>
                <a:gd name="T11" fmla="*/ 156 h 590"/>
                <a:gd name="T12" fmla="*/ 14 w 550"/>
                <a:gd name="T13" fmla="*/ 208 h 590"/>
                <a:gd name="T14" fmla="*/ 2 w 550"/>
                <a:gd name="T15" fmla="*/ 266 h 590"/>
                <a:gd name="T16" fmla="*/ 2 w 550"/>
                <a:gd name="T17" fmla="*/ 326 h 590"/>
                <a:gd name="T18" fmla="*/ 6 w 550"/>
                <a:gd name="T19" fmla="*/ 356 h 590"/>
                <a:gd name="T20" fmla="*/ 20 w 550"/>
                <a:gd name="T21" fmla="*/ 412 h 590"/>
                <a:gd name="T22" fmla="*/ 46 w 550"/>
                <a:gd name="T23" fmla="*/ 462 h 590"/>
                <a:gd name="T24" fmla="*/ 80 w 550"/>
                <a:gd name="T25" fmla="*/ 504 h 590"/>
                <a:gd name="T26" fmla="*/ 120 w 550"/>
                <a:gd name="T27" fmla="*/ 540 h 590"/>
                <a:gd name="T28" fmla="*/ 166 w 550"/>
                <a:gd name="T29" fmla="*/ 568 h 590"/>
                <a:gd name="T30" fmla="*/ 218 w 550"/>
                <a:gd name="T31" fmla="*/ 584 h 590"/>
                <a:gd name="T32" fmla="*/ 272 w 550"/>
                <a:gd name="T33" fmla="*/ 590 h 590"/>
                <a:gd name="T34" fmla="*/ 300 w 550"/>
                <a:gd name="T35" fmla="*/ 588 h 590"/>
                <a:gd name="T36" fmla="*/ 354 w 550"/>
                <a:gd name="T37" fmla="*/ 576 h 590"/>
                <a:gd name="T38" fmla="*/ 404 w 550"/>
                <a:gd name="T39" fmla="*/ 552 h 590"/>
                <a:gd name="T40" fmla="*/ 448 w 550"/>
                <a:gd name="T41" fmla="*/ 520 h 590"/>
                <a:gd name="T42" fmla="*/ 486 w 550"/>
                <a:gd name="T43" fmla="*/ 480 h 590"/>
                <a:gd name="T44" fmla="*/ 516 w 550"/>
                <a:gd name="T45" fmla="*/ 432 h 590"/>
                <a:gd name="T46" fmla="*/ 536 w 550"/>
                <a:gd name="T47" fmla="*/ 380 h 590"/>
                <a:gd name="T48" fmla="*/ 548 w 550"/>
                <a:gd name="T49" fmla="*/ 322 h 590"/>
                <a:gd name="T50" fmla="*/ 548 w 550"/>
                <a:gd name="T51" fmla="*/ 264 h 590"/>
                <a:gd name="T52" fmla="*/ 544 w 550"/>
                <a:gd name="T53" fmla="*/ 234 h 590"/>
                <a:gd name="T54" fmla="*/ 530 w 550"/>
                <a:gd name="T55" fmla="*/ 178 h 590"/>
                <a:gd name="T56" fmla="*/ 504 w 550"/>
                <a:gd name="T57" fmla="*/ 128 h 590"/>
                <a:gd name="T58" fmla="*/ 470 w 550"/>
                <a:gd name="T59" fmla="*/ 84 h 590"/>
                <a:gd name="T60" fmla="*/ 430 w 550"/>
                <a:gd name="T61" fmla="*/ 48 h 590"/>
                <a:gd name="T62" fmla="*/ 384 w 550"/>
                <a:gd name="T63" fmla="*/ 22 h 590"/>
                <a:gd name="T64" fmla="*/ 332 w 550"/>
                <a:gd name="T65" fmla="*/ 4 h 590"/>
                <a:gd name="T66" fmla="*/ 278 w 550"/>
                <a:gd name="T67" fmla="*/ 0 h 590"/>
                <a:gd name="T68" fmla="*/ 250 w 550"/>
                <a:gd name="T6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90">
                  <a:moveTo>
                    <a:pt x="250" y="0"/>
                  </a:moveTo>
                  <a:lnTo>
                    <a:pt x="250" y="0"/>
                  </a:lnTo>
                  <a:lnTo>
                    <a:pt x="222" y="6"/>
                  </a:lnTo>
                  <a:lnTo>
                    <a:pt x="196" y="12"/>
                  </a:lnTo>
                  <a:lnTo>
                    <a:pt x="170" y="24"/>
                  </a:lnTo>
                  <a:lnTo>
                    <a:pt x="146" y="36"/>
                  </a:lnTo>
                  <a:lnTo>
                    <a:pt x="124" y="52"/>
                  </a:lnTo>
                  <a:lnTo>
                    <a:pt x="102" y="68"/>
                  </a:lnTo>
                  <a:lnTo>
                    <a:pt x="82" y="88"/>
                  </a:lnTo>
                  <a:lnTo>
                    <a:pt x="64" y="108"/>
                  </a:lnTo>
                  <a:lnTo>
                    <a:pt x="48" y="132"/>
                  </a:lnTo>
                  <a:lnTo>
                    <a:pt x="34" y="156"/>
                  </a:lnTo>
                  <a:lnTo>
                    <a:pt x="22" y="182"/>
                  </a:lnTo>
                  <a:lnTo>
                    <a:pt x="14" y="208"/>
                  </a:lnTo>
                  <a:lnTo>
                    <a:pt x="6" y="236"/>
                  </a:lnTo>
                  <a:lnTo>
                    <a:pt x="2" y="266"/>
                  </a:lnTo>
                  <a:lnTo>
                    <a:pt x="0" y="296"/>
                  </a:lnTo>
                  <a:lnTo>
                    <a:pt x="2" y="326"/>
                  </a:lnTo>
                  <a:lnTo>
                    <a:pt x="2" y="326"/>
                  </a:lnTo>
                  <a:lnTo>
                    <a:pt x="6" y="356"/>
                  </a:lnTo>
                  <a:lnTo>
                    <a:pt x="12" y="384"/>
                  </a:lnTo>
                  <a:lnTo>
                    <a:pt x="20" y="412"/>
                  </a:lnTo>
                  <a:lnTo>
                    <a:pt x="32" y="438"/>
                  </a:lnTo>
                  <a:lnTo>
                    <a:pt x="46" y="462"/>
                  </a:lnTo>
                  <a:lnTo>
                    <a:pt x="62" y="484"/>
                  </a:lnTo>
                  <a:lnTo>
                    <a:pt x="80" y="504"/>
                  </a:lnTo>
                  <a:lnTo>
                    <a:pt x="98" y="524"/>
                  </a:lnTo>
                  <a:lnTo>
                    <a:pt x="120" y="540"/>
                  </a:lnTo>
                  <a:lnTo>
                    <a:pt x="142" y="556"/>
                  </a:lnTo>
                  <a:lnTo>
                    <a:pt x="166" y="568"/>
                  </a:lnTo>
                  <a:lnTo>
                    <a:pt x="192" y="576"/>
                  </a:lnTo>
                  <a:lnTo>
                    <a:pt x="218" y="584"/>
                  </a:lnTo>
                  <a:lnTo>
                    <a:pt x="244" y="588"/>
                  </a:lnTo>
                  <a:lnTo>
                    <a:pt x="272" y="590"/>
                  </a:lnTo>
                  <a:lnTo>
                    <a:pt x="300" y="588"/>
                  </a:lnTo>
                  <a:lnTo>
                    <a:pt x="300" y="588"/>
                  </a:lnTo>
                  <a:lnTo>
                    <a:pt x="328" y="584"/>
                  </a:lnTo>
                  <a:lnTo>
                    <a:pt x="354" y="576"/>
                  </a:lnTo>
                  <a:lnTo>
                    <a:pt x="380" y="566"/>
                  </a:lnTo>
                  <a:lnTo>
                    <a:pt x="404" y="552"/>
                  </a:lnTo>
                  <a:lnTo>
                    <a:pt x="426" y="538"/>
                  </a:lnTo>
                  <a:lnTo>
                    <a:pt x="448" y="520"/>
                  </a:lnTo>
                  <a:lnTo>
                    <a:pt x="468" y="502"/>
                  </a:lnTo>
                  <a:lnTo>
                    <a:pt x="486" y="480"/>
                  </a:lnTo>
                  <a:lnTo>
                    <a:pt x="502" y="456"/>
                  </a:lnTo>
                  <a:lnTo>
                    <a:pt x="516" y="432"/>
                  </a:lnTo>
                  <a:lnTo>
                    <a:pt x="528" y="406"/>
                  </a:lnTo>
                  <a:lnTo>
                    <a:pt x="536" y="380"/>
                  </a:lnTo>
                  <a:lnTo>
                    <a:pt x="544" y="352"/>
                  </a:lnTo>
                  <a:lnTo>
                    <a:pt x="548" y="322"/>
                  </a:lnTo>
                  <a:lnTo>
                    <a:pt x="550" y="294"/>
                  </a:lnTo>
                  <a:lnTo>
                    <a:pt x="548" y="264"/>
                  </a:lnTo>
                  <a:lnTo>
                    <a:pt x="548" y="264"/>
                  </a:lnTo>
                  <a:lnTo>
                    <a:pt x="544" y="234"/>
                  </a:lnTo>
                  <a:lnTo>
                    <a:pt x="538" y="204"/>
                  </a:lnTo>
                  <a:lnTo>
                    <a:pt x="530" y="178"/>
                  </a:lnTo>
                  <a:lnTo>
                    <a:pt x="518" y="152"/>
                  </a:lnTo>
                  <a:lnTo>
                    <a:pt x="504" y="128"/>
                  </a:lnTo>
                  <a:lnTo>
                    <a:pt x="488" y="104"/>
                  </a:lnTo>
                  <a:lnTo>
                    <a:pt x="470" y="84"/>
                  </a:lnTo>
                  <a:lnTo>
                    <a:pt x="452" y="64"/>
                  </a:lnTo>
                  <a:lnTo>
                    <a:pt x="430" y="48"/>
                  </a:lnTo>
                  <a:lnTo>
                    <a:pt x="408" y="34"/>
                  </a:lnTo>
                  <a:lnTo>
                    <a:pt x="384" y="22"/>
                  </a:lnTo>
                  <a:lnTo>
                    <a:pt x="358" y="12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8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2" name="Freeform 173"/>
            <p:cNvSpPr>
              <a:spLocks/>
            </p:cNvSpPr>
            <p:nvPr/>
          </p:nvSpPr>
          <p:spPr bwMode="auto">
            <a:xfrm flipH="1">
              <a:off x="1094710" y="4725133"/>
              <a:ext cx="264283" cy="175391"/>
            </a:xfrm>
            <a:custGeom>
              <a:avLst/>
              <a:gdLst>
                <a:gd name="T0" fmla="*/ 84 w 174"/>
                <a:gd name="T1" fmla="*/ 94 h 94"/>
                <a:gd name="T2" fmla="*/ 84 w 174"/>
                <a:gd name="T3" fmla="*/ 94 h 94"/>
                <a:gd name="T4" fmla="*/ 66 w 174"/>
                <a:gd name="T5" fmla="*/ 92 h 94"/>
                <a:gd name="T6" fmla="*/ 50 w 174"/>
                <a:gd name="T7" fmla="*/ 90 h 94"/>
                <a:gd name="T8" fmla="*/ 36 w 174"/>
                <a:gd name="T9" fmla="*/ 84 h 94"/>
                <a:gd name="T10" fmla="*/ 24 w 174"/>
                <a:gd name="T11" fmla="*/ 78 h 94"/>
                <a:gd name="T12" fmla="*/ 12 w 174"/>
                <a:gd name="T13" fmla="*/ 70 h 94"/>
                <a:gd name="T14" fmla="*/ 6 w 174"/>
                <a:gd name="T15" fmla="*/ 62 h 94"/>
                <a:gd name="T16" fmla="*/ 0 w 174"/>
                <a:gd name="T17" fmla="*/ 52 h 94"/>
                <a:gd name="T18" fmla="*/ 0 w 174"/>
                <a:gd name="T19" fmla="*/ 44 h 94"/>
                <a:gd name="T20" fmla="*/ 0 w 174"/>
                <a:gd name="T21" fmla="*/ 44 h 94"/>
                <a:gd name="T22" fmla="*/ 2 w 174"/>
                <a:gd name="T23" fmla="*/ 34 h 94"/>
                <a:gd name="T24" fmla="*/ 8 w 174"/>
                <a:gd name="T25" fmla="*/ 26 h 94"/>
                <a:gd name="T26" fmla="*/ 16 w 174"/>
                <a:gd name="T27" fmla="*/ 18 h 94"/>
                <a:gd name="T28" fmla="*/ 26 w 174"/>
                <a:gd name="T29" fmla="*/ 12 h 94"/>
                <a:gd name="T30" fmla="*/ 40 w 174"/>
                <a:gd name="T31" fmla="*/ 6 h 94"/>
                <a:gd name="T32" fmla="*/ 56 w 174"/>
                <a:gd name="T33" fmla="*/ 2 h 94"/>
                <a:gd name="T34" fmla="*/ 72 w 174"/>
                <a:gd name="T35" fmla="*/ 0 h 94"/>
                <a:gd name="T36" fmla="*/ 90 w 174"/>
                <a:gd name="T37" fmla="*/ 0 h 94"/>
                <a:gd name="T38" fmla="*/ 90 w 174"/>
                <a:gd name="T39" fmla="*/ 0 h 94"/>
                <a:gd name="T40" fmla="*/ 106 w 174"/>
                <a:gd name="T41" fmla="*/ 2 h 94"/>
                <a:gd name="T42" fmla="*/ 124 w 174"/>
                <a:gd name="T43" fmla="*/ 6 h 94"/>
                <a:gd name="T44" fmla="*/ 138 w 174"/>
                <a:gd name="T45" fmla="*/ 12 h 94"/>
                <a:gd name="T46" fmla="*/ 150 w 174"/>
                <a:gd name="T47" fmla="*/ 18 h 94"/>
                <a:gd name="T48" fmla="*/ 160 w 174"/>
                <a:gd name="T49" fmla="*/ 24 h 94"/>
                <a:gd name="T50" fmla="*/ 168 w 174"/>
                <a:gd name="T51" fmla="*/ 34 h 94"/>
                <a:gd name="T52" fmla="*/ 172 w 174"/>
                <a:gd name="T53" fmla="*/ 42 h 94"/>
                <a:gd name="T54" fmla="*/ 174 w 174"/>
                <a:gd name="T55" fmla="*/ 52 h 94"/>
                <a:gd name="T56" fmla="*/ 174 w 174"/>
                <a:gd name="T57" fmla="*/ 52 h 94"/>
                <a:gd name="T58" fmla="*/ 172 w 174"/>
                <a:gd name="T59" fmla="*/ 62 h 94"/>
                <a:gd name="T60" fmla="*/ 166 w 174"/>
                <a:gd name="T61" fmla="*/ 70 h 94"/>
                <a:gd name="T62" fmla="*/ 158 w 174"/>
                <a:gd name="T63" fmla="*/ 78 h 94"/>
                <a:gd name="T64" fmla="*/ 146 w 174"/>
                <a:gd name="T65" fmla="*/ 84 h 94"/>
                <a:gd name="T66" fmla="*/ 134 w 174"/>
                <a:gd name="T67" fmla="*/ 88 h 94"/>
                <a:gd name="T68" fmla="*/ 118 w 174"/>
                <a:gd name="T69" fmla="*/ 92 h 94"/>
                <a:gd name="T70" fmla="*/ 102 w 174"/>
                <a:gd name="T71" fmla="*/ 94 h 94"/>
                <a:gd name="T72" fmla="*/ 84 w 174"/>
                <a:gd name="T73" fmla="*/ 94 h 94"/>
                <a:gd name="T74" fmla="*/ 84 w 174"/>
                <a:gd name="T7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94">
                  <a:moveTo>
                    <a:pt x="84" y="94"/>
                  </a:moveTo>
                  <a:lnTo>
                    <a:pt x="84" y="94"/>
                  </a:lnTo>
                  <a:lnTo>
                    <a:pt x="66" y="92"/>
                  </a:lnTo>
                  <a:lnTo>
                    <a:pt x="50" y="90"/>
                  </a:lnTo>
                  <a:lnTo>
                    <a:pt x="36" y="84"/>
                  </a:lnTo>
                  <a:lnTo>
                    <a:pt x="24" y="78"/>
                  </a:lnTo>
                  <a:lnTo>
                    <a:pt x="12" y="70"/>
                  </a:lnTo>
                  <a:lnTo>
                    <a:pt x="6" y="6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4" y="6"/>
                  </a:lnTo>
                  <a:lnTo>
                    <a:pt x="138" y="12"/>
                  </a:lnTo>
                  <a:lnTo>
                    <a:pt x="150" y="18"/>
                  </a:lnTo>
                  <a:lnTo>
                    <a:pt x="160" y="24"/>
                  </a:lnTo>
                  <a:lnTo>
                    <a:pt x="168" y="34"/>
                  </a:lnTo>
                  <a:lnTo>
                    <a:pt x="172" y="4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2" y="62"/>
                  </a:lnTo>
                  <a:lnTo>
                    <a:pt x="166" y="70"/>
                  </a:lnTo>
                  <a:lnTo>
                    <a:pt x="158" y="78"/>
                  </a:lnTo>
                  <a:lnTo>
                    <a:pt x="146" y="84"/>
                  </a:lnTo>
                  <a:lnTo>
                    <a:pt x="134" y="88"/>
                  </a:lnTo>
                  <a:lnTo>
                    <a:pt x="118" y="92"/>
                  </a:lnTo>
                  <a:lnTo>
                    <a:pt x="102" y="94"/>
                  </a:lnTo>
                  <a:lnTo>
                    <a:pt x="84" y="94"/>
                  </a:lnTo>
                  <a:lnTo>
                    <a:pt x="84" y="94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" name="Freeform 174"/>
            <p:cNvSpPr>
              <a:spLocks/>
            </p:cNvSpPr>
            <p:nvPr/>
          </p:nvSpPr>
          <p:spPr bwMode="auto">
            <a:xfrm flipH="1">
              <a:off x="1097081" y="4729750"/>
              <a:ext cx="258357" cy="170776"/>
            </a:xfrm>
            <a:custGeom>
              <a:avLst/>
              <a:gdLst>
                <a:gd name="T0" fmla="*/ 82 w 170"/>
                <a:gd name="T1" fmla="*/ 92 h 92"/>
                <a:gd name="T2" fmla="*/ 82 w 170"/>
                <a:gd name="T3" fmla="*/ 92 h 92"/>
                <a:gd name="T4" fmla="*/ 66 w 170"/>
                <a:gd name="T5" fmla="*/ 90 h 92"/>
                <a:gd name="T6" fmla="*/ 50 w 170"/>
                <a:gd name="T7" fmla="*/ 86 h 92"/>
                <a:gd name="T8" fmla="*/ 36 w 170"/>
                <a:gd name="T9" fmla="*/ 82 h 92"/>
                <a:gd name="T10" fmla="*/ 24 w 170"/>
                <a:gd name="T11" fmla="*/ 76 h 92"/>
                <a:gd name="T12" fmla="*/ 14 w 170"/>
                <a:gd name="T13" fmla="*/ 68 h 92"/>
                <a:gd name="T14" fmla="*/ 6 w 170"/>
                <a:gd name="T15" fmla="*/ 60 h 92"/>
                <a:gd name="T16" fmla="*/ 2 w 170"/>
                <a:gd name="T17" fmla="*/ 52 h 92"/>
                <a:gd name="T18" fmla="*/ 0 w 170"/>
                <a:gd name="T19" fmla="*/ 42 h 92"/>
                <a:gd name="T20" fmla="*/ 0 w 170"/>
                <a:gd name="T21" fmla="*/ 42 h 92"/>
                <a:gd name="T22" fmla="*/ 2 w 170"/>
                <a:gd name="T23" fmla="*/ 32 h 92"/>
                <a:gd name="T24" fmla="*/ 8 w 170"/>
                <a:gd name="T25" fmla="*/ 24 h 92"/>
                <a:gd name="T26" fmla="*/ 16 w 170"/>
                <a:gd name="T27" fmla="*/ 18 h 92"/>
                <a:gd name="T28" fmla="*/ 26 w 170"/>
                <a:gd name="T29" fmla="*/ 12 h 92"/>
                <a:gd name="T30" fmla="*/ 40 w 170"/>
                <a:gd name="T31" fmla="*/ 6 h 92"/>
                <a:gd name="T32" fmla="*/ 54 w 170"/>
                <a:gd name="T33" fmla="*/ 2 h 92"/>
                <a:gd name="T34" fmla="*/ 70 w 170"/>
                <a:gd name="T35" fmla="*/ 0 h 92"/>
                <a:gd name="T36" fmla="*/ 88 w 170"/>
                <a:gd name="T37" fmla="*/ 0 h 92"/>
                <a:gd name="T38" fmla="*/ 88 w 170"/>
                <a:gd name="T39" fmla="*/ 0 h 92"/>
                <a:gd name="T40" fmla="*/ 104 w 170"/>
                <a:gd name="T41" fmla="*/ 2 h 92"/>
                <a:gd name="T42" fmla="*/ 120 w 170"/>
                <a:gd name="T43" fmla="*/ 6 h 92"/>
                <a:gd name="T44" fmla="*/ 134 w 170"/>
                <a:gd name="T45" fmla="*/ 10 h 92"/>
                <a:gd name="T46" fmla="*/ 146 w 170"/>
                <a:gd name="T47" fmla="*/ 16 h 92"/>
                <a:gd name="T48" fmla="*/ 156 w 170"/>
                <a:gd name="T49" fmla="*/ 24 h 92"/>
                <a:gd name="T50" fmla="*/ 164 w 170"/>
                <a:gd name="T51" fmla="*/ 32 h 92"/>
                <a:gd name="T52" fmla="*/ 168 w 170"/>
                <a:gd name="T53" fmla="*/ 40 h 92"/>
                <a:gd name="T54" fmla="*/ 170 w 170"/>
                <a:gd name="T55" fmla="*/ 50 h 92"/>
                <a:gd name="T56" fmla="*/ 170 w 170"/>
                <a:gd name="T57" fmla="*/ 50 h 92"/>
                <a:gd name="T58" fmla="*/ 168 w 170"/>
                <a:gd name="T59" fmla="*/ 60 h 92"/>
                <a:gd name="T60" fmla="*/ 162 w 170"/>
                <a:gd name="T61" fmla="*/ 68 h 92"/>
                <a:gd name="T62" fmla="*/ 154 w 170"/>
                <a:gd name="T63" fmla="*/ 74 h 92"/>
                <a:gd name="T64" fmla="*/ 142 w 170"/>
                <a:gd name="T65" fmla="*/ 82 h 92"/>
                <a:gd name="T66" fmla="*/ 130 w 170"/>
                <a:gd name="T67" fmla="*/ 86 h 92"/>
                <a:gd name="T68" fmla="*/ 116 w 170"/>
                <a:gd name="T69" fmla="*/ 90 h 92"/>
                <a:gd name="T70" fmla="*/ 100 w 170"/>
                <a:gd name="T71" fmla="*/ 92 h 92"/>
                <a:gd name="T72" fmla="*/ 82 w 170"/>
                <a:gd name="T73" fmla="*/ 92 h 92"/>
                <a:gd name="T74" fmla="*/ 82 w 170"/>
                <a:gd name="T7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92">
                  <a:moveTo>
                    <a:pt x="82" y="92"/>
                  </a:moveTo>
                  <a:lnTo>
                    <a:pt x="82" y="92"/>
                  </a:lnTo>
                  <a:lnTo>
                    <a:pt x="66" y="90"/>
                  </a:lnTo>
                  <a:lnTo>
                    <a:pt x="50" y="86"/>
                  </a:lnTo>
                  <a:lnTo>
                    <a:pt x="36" y="82"/>
                  </a:lnTo>
                  <a:lnTo>
                    <a:pt x="24" y="76"/>
                  </a:lnTo>
                  <a:lnTo>
                    <a:pt x="14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2"/>
                  </a:lnTo>
                  <a:lnTo>
                    <a:pt x="120" y="6"/>
                  </a:lnTo>
                  <a:lnTo>
                    <a:pt x="134" y="10"/>
                  </a:lnTo>
                  <a:lnTo>
                    <a:pt x="146" y="16"/>
                  </a:lnTo>
                  <a:lnTo>
                    <a:pt x="156" y="24"/>
                  </a:lnTo>
                  <a:lnTo>
                    <a:pt x="164" y="32"/>
                  </a:lnTo>
                  <a:lnTo>
                    <a:pt x="168" y="40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60"/>
                  </a:lnTo>
                  <a:lnTo>
                    <a:pt x="162" y="68"/>
                  </a:lnTo>
                  <a:lnTo>
                    <a:pt x="154" y="74"/>
                  </a:lnTo>
                  <a:lnTo>
                    <a:pt x="142" y="82"/>
                  </a:lnTo>
                  <a:lnTo>
                    <a:pt x="130" y="86"/>
                  </a:lnTo>
                  <a:lnTo>
                    <a:pt x="116" y="90"/>
                  </a:lnTo>
                  <a:lnTo>
                    <a:pt x="100" y="92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" name="Freeform 175"/>
            <p:cNvSpPr>
              <a:spLocks/>
            </p:cNvSpPr>
            <p:nvPr/>
          </p:nvSpPr>
          <p:spPr bwMode="auto">
            <a:xfrm flipH="1">
              <a:off x="1100636" y="4732827"/>
              <a:ext cx="251247" cy="163081"/>
            </a:xfrm>
            <a:custGeom>
              <a:avLst/>
              <a:gdLst>
                <a:gd name="T0" fmla="*/ 80 w 166"/>
                <a:gd name="T1" fmla="*/ 88 h 88"/>
                <a:gd name="T2" fmla="*/ 80 w 166"/>
                <a:gd name="T3" fmla="*/ 88 h 88"/>
                <a:gd name="T4" fmla="*/ 64 w 166"/>
                <a:gd name="T5" fmla="*/ 86 h 88"/>
                <a:gd name="T6" fmla="*/ 48 w 166"/>
                <a:gd name="T7" fmla="*/ 84 h 88"/>
                <a:gd name="T8" fmla="*/ 36 w 166"/>
                <a:gd name="T9" fmla="*/ 78 h 88"/>
                <a:gd name="T10" fmla="*/ 24 w 166"/>
                <a:gd name="T11" fmla="*/ 72 h 88"/>
                <a:gd name="T12" fmla="*/ 14 w 166"/>
                <a:gd name="T13" fmla="*/ 66 h 88"/>
                <a:gd name="T14" fmla="*/ 6 w 166"/>
                <a:gd name="T15" fmla="*/ 58 h 88"/>
                <a:gd name="T16" fmla="*/ 2 w 166"/>
                <a:gd name="T17" fmla="*/ 50 h 88"/>
                <a:gd name="T18" fmla="*/ 0 w 166"/>
                <a:gd name="T19" fmla="*/ 40 h 88"/>
                <a:gd name="T20" fmla="*/ 0 w 166"/>
                <a:gd name="T21" fmla="*/ 40 h 88"/>
                <a:gd name="T22" fmla="*/ 4 w 166"/>
                <a:gd name="T23" fmla="*/ 32 h 88"/>
                <a:gd name="T24" fmla="*/ 8 w 166"/>
                <a:gd name="T25" fmla="*/ 24 h 88"/>
                <a:gd name="T26" fmla="*/ 16 w 166"/>
                <a:gd name="T27" fmla="*/ 16 h 88"/>
                <a:gd name="T28" fmla="*/ 26 w 166"/>
                <a:gd name="T29" fmla="*/ 10 h 88"/>
                <a:gd name="T30" fmla="*/ 40 w 166"/>
                <a:gd name="T31" fmla="*/ 6 h 88"/>
                <a:gd name="T32" fmla="*/ 54 w 166"/>
                <a:gd name="T33" fmla="*/ 2 h 88"/>
                <a:gd name="T34" fmla="*/ 70 w 166"/>
                <a:gd name="T35" fmla="*/ 0 h 88"/>
                <a:gd name="T36" fmla="*/ 86 w 166"/>
                <a:gd name="T37" fmla="*/ 0 h 88"/>
                <a:gd name="T38" fmla="*/ 86 w 166"/>
                <a:gd name="T39" fmla="*/ 0 h 88"/>
                <a:gd name="T40" fmla="*/ 102 w 166"/>
                <a:gd name="T41" fmla="*/ 2 h 88"/>
                <a:gd name="T42" fmla="*/ 118 w 166"/>
                <a:gd name="T43" fmla="*/ 6 h 88"/>
                <a:gd name="T44" fmla="*/ 130 w 166"/>
                <a:gd name="T45" fmla="*/ 10 h 88"/>
                <a:gd name="T46" fmla="*/ 142 w 166"/>
                <a:gd name="T47" fmla="*/ 16 h 88"/>
                <a:gd name="T48" fmla="*/ 152 w 166"/>
                <a:gd name="T49" fmla="*/ 24 h 88"/>
                <a:gd name="T50" fmla="*/ 160 w 166"/>
                <a:gd name="T51" fmla="*/ 32 h 88"/>
                <a:gd name="T52" fmla="*/ 164 w 166"/>
                <a:gd name="T53" fmla="*/ 40 h 88"/>
                <a:gd name="T54" fmla="*/ 166 w 166"/>
                <a:gd name="T55" fmla="*/ 48 h 88"/>
                <a:gd name="T56" fmla="*/ 166 w 166"/>
                <a:gd name="T57" fmla="*/ 48 h 88"/>
                <a:gd name="T58" fmla="*/ 162 w 166"/>
                <a:gd name="T59" fmla="*/ 58 h 88"/>
                <a:gd name="T60" fmla="*/ 158 w 166"/>
                <a:gd name="T61" fmla="*/ 66 h 88"/>
                <a:gd name="T62" fmla="*/ 150 w 166"/>
                <a:gd name="T63" fmla="*/ 72 h 88"/>
                <a:gd name="T64" fmla="*/ 140 w 166"/>
                <a:gd name="T65" fmla="*/ 78 h 88"/>
                <a:gd name="T66" fmla="*/ 126 w 166"/>
                <a:gd name="T67" fmla="*/ 84 h 88"/>
                <a:gd name="T68" fmla="*/ 112 w 166"/>
                <a:gd name="T69" fmla="*/ 86 h 88"/>
                <a:gd name="T70" fmla="*/ 98 w 166"/>
                <a:gd name="T71" fmla="*/ 88 h 88"/>
                <a:gd name="T72" fmla="*/ 80 w 166"/>
                <a:gd name="T73" fmla="*/ 88 h 88"/>
                <a:gd name="T74" fmla="*/ 80 w 166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88">
                  <a:moveTo>
                    <a:pt x="80" y="88"/>
                  </a:moveTo>
                  <a:lnTo>
                    <a:pt x="80" y="88"/>
                  </a:lnTo>
                  <a:lnTo>
                    <a:pt x="64" y="86"/>
                  </a:lnTo>
                  <a:lnTo>
                    <a:pt x="48" y="84"/>
                  </a:lnTo>
                  <a:lnTo>
                    <a:pt x="36" y="78"/>
                  </a:lnTo>
                  <a:lnTo>
                    <a:pt x="24" y="72"/>
                  </a:lnTo>
                  <a:lnTo>
                    <a:pt x="14" y="66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0" y="10"/>
                  </a:lnTo>
                  <a:lnTo>
                    <a:pt x="142" y="16"/>
                  </a:lnTo>
                  <a:lnTo>
                    <a:pt x="152" y="24"/>
                  </a:lnTo>
                  <a:lnTo>
                    <a:pt x="160" y="32"/>
                  </a:lnTo>
                  <a:lnTo>
                    <a:pt x="164" y="40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2" y="58"/>
                  </a:lnTo>
                  <a:lnTo>
                    <a:pt x="158" y="66"/>
                  </a:lnTo>
                  <a:lnTo>
                    <a:pt x="150" y="72"/>
                  </a:lnTo>
                  <a:lnTo>
                    <a:pt x="140" y="78"/>
                  </a:lnTo>
                  <a:lnTo>
                    <a:pt x="126" y="84"/>
                  </a:lnTo>
                  <a:lnTo>
                    <a:pt x="112" y="86"/>
                  </a:lnTo>
                  <a:lnTo>
                    <a:pt x="98" y="88"/>
                  </a:lnTo>
                  <a:lnTo>
                    <a:pt x="80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FFF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5" name="Freeform 176"/>
            <p:cNvSpPr>
              <a:spLocks/>
            </p:cNvSpPr>
            <p:nvPr/>
          </p:nvSpPr>
          <p:spPr bwMode="auto">
            <a:xfrm flipH="1">
              <a:off x="1106562" y="4735904"/>
              <a:ext cx="239395" cy="160005"/>
            </a:xfrm>
            <a:custGeom>
              <a:avLst/>
              <a:gdLst>
                <a:gd name="T0" fmla="*/ 76 w 158"/>
                <a:gd name="T1" fmla="*/ 86 h 86"/>
                <a:gd name="T2" fmla="*/ 76 w 158"/>
                <a:gd name="T3" fmla="*/ 86 h 86"/>
                <a:gd name="T4" fmla="*/ 60 w 158"/>
                <a:gd name="T5" fmla="*/ 84 h 86"/>
                <a:gd name="T6" fmla="*/ 46 w 158"/>
                <a:gd name="T7" fmla="*/ 80 h 86"/>
                <a:gd name="T8" fmla="*/ 32 w 158"/>
                <a:gd name="T9" fmla="*/ 76 h 86"/>
                <a:gd name="T10" fmla="*/ 22 w 158"/>
                <a:gd name="T11" fmla="*/ 70 h 86"/>
                <a:gd name="T12" fmla="*/ 12 w 158"/>
                <a:gd name="T13" fmla="*/ 64 h 86"/>
                <a:gd name="T14" fmla="*/ 4 w 158"/>
                <a:gd name="T15" fmla="*/ 56 h 86"/>
                <a:gd name="T16" fmla="*/ 0 w 158"/>
                <a:gd name="T17" fmla="*/ 48 h 86"/>
                <a:gd name="T18" fmla="*/ 0 w 158"/>
                <a:gd name="T19" fmla="*/ 40 h 86"/>
                <a:gd name="T20" fmla="*/ 0 w 158"/>
                <a:gd name="T21" fmla="*/ 40 h 86"/>
                <a:gd name="T22" fmla="*/ 2 w 158"/>
                <a:gd name="T23" fmla="*/ 30 h 86"/>
                <a:gd name="T24" fmla="*/ 6 w 158"/>
                <a:gd name="T25" fmla="*/ 22 h 86"/>
                <a:gd name="T26" fmla="*/ 14 w 158"/>
                <a:gd name="T27" fmla="*/ 16 h 86"/>
                <a:gd name="T28" fmla="*/ 24 w 158"/>
                <a:gd name="T29" fmla="*/ 10 h 86"/>
                <a:gd name="T30" fmla="*/ 36 w 158"/>
                <a:gd name="T31" fmla="*/ 6 h 86"/>
                <a:gd name="T32" fmla="*/ 50 w 158"/>
                <a:gd name="T33" fmla="*/ 2 h 86"/>
                <a:gd name="T34" fmla="*/ 66 w 158"/>
                <a:gd name="T35" fmla="*/ 0 h 86"/>
                <a:gd name="T36" fmla="*/ 82 w 158"/>
                <a:gd name="T37" fmla="*/ 0 h 86"/>
                <a:gd name="T38" fmla="*/ 82 w 158"/>
                <a:gd name="T39" fmla="*/ 0 h 86"/>
                <a:gd name="T40" fmla="*/ 98 w 158"/>
                <a:gd name="T41" fmla="*/ 2 h 86"/>
                <a:gd name="T42" fmla="*/ 112 w 158"/>
                <a:gd name="T43" fmla="*/ 6 h 86"/>
                <a:gd name="T44" fmla="*/ 126 w 158"/>
                <a:gd name="T45" fmla="*/ 10 h 86"/>
                <a:gd name="T46" fmla="*/ 138 w 158"/>
                <a:gd name="T47" fmla="*/ 16 h 86"/>
                <a:gd name="T48" fmla="*/ 146 w 158"/>
                <a:gd name="T49" fmla="*/ 22 h 86"/>
                <a:gd name="T50" fmla="*/ 154 w 158"/>
                <a:gd name="T51" fmla="*/ 30 h 86"/>
                <a:gd name="T52" fmla="*/ 158 w 158"/>
                <a:gd name="T53" fmla="*/ 38 h 86"/>
                <a:gd name="T54" fmla="*/ 158 w 158"/>
                <a:gd name="T55" fmla="*/ 46 h 86"/>
                <a:gd name="T56" fmla="*/ 158 w 158"/>
                <a:gd name="T57" fmla="*/ 46 h 86"/>
                <a:gd name="T58" fmla="*/ 156 w 158"/>
                <a:gd name="T59" fmla="*/ 56 h 86"/>
                <a:gd name="T60" fmla="*/ 152 w 158"/>
                <a:gd name="T61" fmla="*/ 64 h 86"/>
                <a:gd name="T62" fmla="*/ 144 w 158"/>
                <a:gd name="T63" fmla="*/ 70 h 86"/>
                <a:gd name="T64" fmla="*/ 134 w 158"/>
                <a:gd name="T65" fmla="*/ 76 h 86"/>
                <a:gd name="T66" fmla="*/ 122 w 158"/>
                <a:gd name="T67" fmla="*/ 80 h 86"/>
                <a:gd name="T68" fmla="*/ 108 w 158"/>
                <a:gd name="T69" fmla="*/ 84 h 86"/>
                <a:gd name="T70" fmla="*/ 92 w 158"/>
                <a:gd name="T71" fmla="*/ 86 h 86"/>
                <a:gd name="T72" fmla="*/ 76 w 158"/>
                <a:gd name="T73" fmla="*/ 86 h 86"/>
                <a:gd name="T74" fmla="*/ 76 w 158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86">
                  <a:moveTo>
                    <a:pt x="76" y="86"/>
                  </a:moveTo>
                  <a:lnTo>
                    <a:pt x="76" y="86"/>
                  </a:lnTo>
                  <a:lnTo>
                    <a:pt x="60" y="84"/>
                  </a:lnTo>
                  <a:lnTo>
                    <a:pt x="46" y="80"/>
                  </a:lnTo>
                  <a:lnTo>
                    <a:pt x="32" y="76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2" y="6"/>
                  </a:lnTo>
                  <a:lnTo>
                    <a:pt x="126" y="10"/>
                  </a:lnTo>
                  <a:lnTo>
                    <a:pt x="138" y="16"/>
                  </a:lnTo>
                  <a:lnTo>
                    <a:pt x="146" y="22"/>
                  </a:lnTo>
                  <a:lnTo>
                    <a:pt x="154" y="30"/>
                  </a:lnTo>
                  <a:lnTo>
                    <a:pt x="158" y="38"/>
                  </a:lnTo>
                  <a:lnTo>
                    <a:pt x="158" y="46"/>
                  </a:lnTo>
                  <a:lnTo>
                    <a:pt x="158" y="46"/>
                  </a:lnTo>
                  <a:lnTo>
                    <a:pt x="156" y="56"/>
                  </a:lnTo>
                  <a:lnTo>
                    <a:pt x="152" y="64"/>
                  </a:lnTo>
                  <a:lnTo>
                    <a:pt x="144" y="70"/>
                  </a:lnTo>
                  <a:lnTo>
                    <a:pt x="134" y="76"/>
                  </a:lnTo>
                  <a:lnTo>
                    <a:pt x="122" y="80"/>
                  </a:lnTo>
                  <a:lnTo>
                    <a:pt x="108" y="84"/>
                  </a:lnTo>
                  <a:lnTo>
                    <a:pt x="92" y="86"/>
                  </a:lnTo>
                  <a:lnTo>
                    <a:pt x="76" y="86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FFF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6" name="Freeform 177"/>
            <p:cNvSpPr>
              <a:spLocks/>
            </p:cNvSpPr>
            <p:nvPr/>
          </p:nvSpPr>
          <p:spPr bwMode="auto">
            <a:xfrm flipH="1">
              <a:off x="1110117" y="4740519"/>
              <a:ext cx="233470" cy="152313"/>
            </a:xfrm>
            <a:custGeom>
              <a:avLst/>
              <a:gdLst>
                <a:gd name="T0" fmla="*/ 74 w 154"/>
                <a:gd name="T1" fmla="*/ 82 h 82"/>
                <a:gd name="T2" fmla="*/ 74 w 154"/>
                <a:gd name="T3" fmla="*/ 82 h 82"/>
                <a:gd name="T4" fmla="*/ 60 w 154"/>
                <a:gd name="T5" fmla="*/ 82 h 82"/>
                <a:gd name="T6" fmla="*/ 46 w 154"/>
                <a:gd name="T7" fmla="*/ 78 h 82"/>
                <a:gd name="T8" fmla="*/ 32 w 154"/>
                <a:gd name="T9" fmla="*/ 74 h 82"/>
                <a:gd name="T10" fmla="*/ 22 w 154"/>
                <a:gd name="T11" fmla="*/ 68 h 82"/>
                <a:gd name="T12" fmla="*/ 12 w 154"/>
                <a:gd name="T13" fmla="*/ 62 h 82"/>
                <a:gd name="T14" fmla="*/ 6 w 154"/>
                <a:gd name="T15" fmla="*/ 54 h 82"/>
                <a:gd name="T16" fmla="*/ 2 w 154"/>
                <a:gd name="T17" fmla="*/ 46 h 82"/>
                <a:gd name="T18" fmla="*/ 0 w 154"/>
                <a:gd name="T19" fmla="*/ 38 h 82"/>
                <a:gd name="T20" fmla="*/ 0 w 154"/>
                <a:gd name="T21" fmla="*/ 38 h 82"/>
                <a:gd name="T22" fmla="*/ 2 w 154"/>
                <a:gd name="T23" fmla="*/ 30 h 82"/>
                <a:gd name="T24" fmla="*/ 8 w 154"/>
                <a:gd name="T25" fmla="*/ 22 h 82"/>
                <a:gd name="T26" fmla="*/ 14 w 154"/>
                <a:gd name="T27" fmla="*/ 16 h 82"/>
                <a:gd name="T28" fmla="*/ 24 w 154"/>
                <a:gd name="T29" fmla="*/ 10 h 82"/>
                <a:gd name="T30" fmla="*/ 36 w 154"/>
                <a:gd name="T31" fmla="*/ 6 h 82"/>
                <a:gd name="T32" fmla="*/ 50 w 154"/>
                <a:gd name="T33" fmla="*/ 2 h 82"/>
                <a:gd name="T34" fmla="*/ 64 w 154"/>
                <a:gd name="T35" fmla="*/ 0 h 82"/>
                <a:gd name="T36" fmla="*/ 80 w 154"/>
                <a:gd name="T37" fmla="*/ 0 h 82"/>
                <a:gd name="T38" fmla="*/ 80 w 154"/>
                <a:gd name="T39" fmla="*/ 0 h 82"/>
                <a:gd name="T40" fmla="*/ 96 w 154"/>
                <a:gd name="T41" fmla="*/ 2 h 82"/>
                <a:gd name="T42" fmla="*/ 110 w 154"/>
                <a:gd name="T43" fmla="*/ 4 h 82"/>
                <a:gd name="T44" fmla="*/ 122 w 154"/>
                <a:gd name="T45" fmla="*/ 10 h 82"/>
                <a:gd name="T46" fmla="*/ 134 w 154"/>
                <a:gd name="T47" fmla="*/ 14 h 82"/>
                <a:gd name="T48" fmla="*/ 142 w 154"/>
                <a:gd name="T49" fmla="*/ 22 h 82"/>
                <a:gd name="T50" fmla="*/ 150 w 154"/>
                <a:gd name="T51" fmla="*/ 28 h 82"/>
                <a:gd name="T52" fmla="*/ 154 w 154"/>
                <a:gd name="T53" fmla="*/ 36 h 82"/>
                <a:gd name="T54" fmla="*/ 154 w 154"/>
                <a:gd name="T55" fmla="*/ 46 h 82"/>
                <a:gd name="T56" fmla="*/ 154 w 154"/>
                <a:gd name="T57" fmla="*/ 46 h 82"/>
                <a:gd name="T58" fmla="*/ 152 w 154"/>
                <a:gd name="T59" fmla="*/ 54 h 82"/>
                <a:gd name="T60" fmla="*/ 148 w 154"/>
                <a:gd name="T61" fmla="*/ 62 h 82"/>
                <a:gd name="T62" fmla="*/ 140 w 154"/>
                <a:gd name="T63" fmla="*/ 68 h 82"/>
                <a:gd name="T64" fmla="*/ 130 w 154"/>
                <a:gd name="T65" fmla="*/ 74 h 82"/>
                <a:gd name="T66" fmla="*/ 118 w 154"/>
                <a:gd name="T67" fmla="*/ 78 h 82"/>
                <a:gd name="T68" fmla="*/ 106 w 154"/>
                <a:gd name="T69" fmla="*/ 82 h 82"/>
                <a:gd name="T70" fmla="*/ 90 w 154"/>
                <a:gd name="T71" fmla="*/ 82 h 82"/>
                <a:gd name="T72" fmla="*/ 74 w 154"/>
                <a:gd name="T73" fmla="*/ 82 h 82"/>
                <a:gd name="T74" fmla="*/ 74 w 154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82">
                  <a:moveTo>
                    <a:pt x="74" y="82"/>
                  </a:moveTo>
                  <a:lnTo>
                    <a:pt x="74" y="82"/>
                  </a:lnTo>
                  <a:lnTo>
                    <a:pt x="60" y="82"/>
                  </a:lnTo>
                  <a:lnTo>
                    <a:pt x="46" y="78"/>
                  </a:lnTo>
                  <a:lnTo>
                    <a:pt x="32" y="74"/>
                  </a:lnTo>
                  <a:lnTo>
                    <a:pt x="22" y="68"/>
                  </a:lnTo>
                  <a:lnTo>
                    <a:pt x="12" y="62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2" y="10"/>
                  </a:lnTo>
                  <a:lnTo>
                    <a:pt x="134" y="14"/>
                  </a:lnTo>
                  <a:lnTo>
                    <a:pt x="142" y="22"/>
                  </a:lnTo>
                  <a:lnTo>
                    <a:pt x="150" y="28"/>
                  </a:lnTo>
                  <a:lnTo>
                    <a:pt x="154" y="3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2" y="54"/>
                  </a:lnTo>
                  <a:lnTo>
                    <a:pt x="148" y="62"/>
                  </a:lnTo>
                  <a:lnTo>
                    <a:pt x="140" y="68"/>
                  </a:lnTo>
                  <a:lnTo>
                    <a:pt x="130" y="74"/>
                  </a:lnTo>
                  <a:lnTo>
                    <a:pt x="118" y="78"/>
                  </a:lnTo>
                  <a:lnTo>
                    <a:pt x="106" y="82"/>
                  </a:lnTo>
                  <a:lnTo>
                    <a:pt x="90" y="82"/>
                  </a:lnTo>
                  <a:lnTo>
                    <a:pt x="74" y="82"/>
                  </a:lnTo>
                  <a:lnTo>
                    <a:pt x="74" y="82"/>
                  </a:lnTo>
                  <a:close/>
                </a:path>
              </a:pathLst>
            </a:custGeom>
            <a:solidFill>
              <a:srgbClr val="FFF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7" name="Freeform 178"/>
            <p:cNvSpPr>
              <a:spLocks/>
            </p:cNvSpPr>
            <p:nvPr/>
          </p:nvSpPr>
          <p:spPr bwMode="auto">
            <a:xfrm flipH="1">
              <a:off x="1112488" y="4743596"/>
              <a:ext cx="225173" cy="149236"/>
            </a:xfrm>
            <a:custGeom>
              <a:avLst/>
              <a:gdLst>
                <a:gd name="T0" fmla="*/ 72 w 148"/>
                <a:gd name="T1" fmla="*/ 80 h 80"/>
                <a:gd name="T2" fmla="*/ 72 w 148"/>
                <a:gd name="T3" fmla="*/ 80 h 80"/>
                <a:gd name="T4" fmla="*/ 56 w 148"/>
                <a:gd name="T5" fmla="*/ 78 h 80"/>
                <a:gd name="T6" fmla="*/ 42 w 148"/>
                <a:gd name="T7" fmla="*/ 76 h 80"/>
                <a:gd name="T8" fmla="*/ 30 w 148"/>
                <a:gd name="T9" fmla="*/ 72 h 80"/>
                <a:gd name="T10" fmla="*/ 20 w 148"/>
                <a:gd name="T11" fmla="*/ 66 h 80"/>
                <a:gd name="T12" fmla="*/ 10 w 148"/>
                <a:gd name="T13" fmla="*/ 60 h 80"/>
                <a:gd name="T14" fmla="*/ 4 w 148"/>
                <a:gd name="T15" fmla="*/ 52 h 80"/>
                <a:gd name="T16" fmla="*/ 0 w 148"/>
                <a:gd name="T17" fmla="*/ 44 h 80"/>
                <a:gd name="T18" fmla="*/ 0 w 148"/>
                <a:gd name="T19" fmla="*/ 36 h 80"/>
                <a:gd name="T20" fmla="*/ 0 w 148"/>
                <a:gd name="T21" fmla="*/ 36 h 80"/>
                <a:gd name="T22" fmla="*/ 0 w 148"/>
                <a:gd name="T23" fmla="*/ 28 h 80"/>
                <a:gd name="T24" fmla="*/ 6 w 148"/>
                <a:gd name="T25" fmla="*/ 22 h 80"/>
                <a:gd name="T26" fmla="*/ 14 w 148"/>
                <a:gd name="T27" fmla="*/ 14 h 80"/>
                <a:gd name="T28" fmla="*/ 22 w 148"/>
                <a:gd name="T29" fmla="*/ 10 h 80"/>
                <a:gd name="T30" fmla="*/ 34 w 148"/>
                <a:gd name="T31" fmla="*/ 4 h 80"/>
                <a:gd name="T32" fmla="*/ 46 w 148"/>
                <a:gd name="T33" fmla="*/ 2 h 80"/>
                <a:gd name="T34" fmla="*/ 60 w 148"/>
                <a:gd name="T35" fmla="*/ 0 h 80"/>
                <a:gd name="T36" fmla="*/ 76 w 148"/>
                <a:gd name="T37" fmla="*/ 0 h 80"/>
                <a:gd name="T38" fmla="*/ 76 w 148"/>
                <a:gd name="T39" fmla="*/ 0 h 80"/>
                <a:gd name="T40" fmla="*/ 90 w 148"/>
                <a:gd name="T41" fmla="*/ 2 h 80"/>
                <a:gd name="T42" fmla="*/ 104 w 148"/>
                <a:gd name="T43" fmla="*/ 4 h 80"/>
                <a:gd name="T44" fmla="*/ 118 w 148"/>
                <a:gd name="T45" fmla="*/ 8 h 80"/>
                <a:gd name="T46" fmla="*/ 128 w 148"/>
                <a:gd name="T47" fmla="*/ 14 h 80"/>
                <a:gd name="T48" fmla="*/ 136 w 148"/>
                <a:gd name="T49" fmla="*/ 20 h 80"/>
                <a:gd name="T50" fmla="*/ 144 w 148"/>
                <a:gd name="T51" fmla="*/ 28 h 80"/>
                <a:gd name="T52" fmla="*/ 148 w 148"/>
                <a:gd name="T53" fmla="*/ 36 h 80"/>
                <a:gd name="T54" fmla="*/ 148 w 148"/>
                <a:gd name="T55" fmla="*/ 44 h 80"/>
                <a:gd name="T56" fmla="*/ 148 w 148"/>
                <a:gd name="T57" fmla="*/ 44 h 80"/>
                <a:gd name="T58" fmla="*/ 146 w 148"/>
                <a:gd name="T59" fmla="*/ 52 h 80"/>
                <a:gd name="T60" fmla="*/ 142 w 148"/>
                <a:gd name="T61" fmla="*/ 58 h 80"/>
                <a:gd name="T62" fmla="*/ 134 w 148"/>
                <a:gd name="T63" fmla="*/ 66 h 80"/>
                <a:gd name="T64" fmla="*/ 124 w 148"/>
                <a:gd name="T65" fmla="*/ 70 h 80"/>
                <a:gd name="T66" fmla="*/ 114 w 148"/>
                <a:gd name="T67" fmla="*/ 76 h 80"/>
                <a:gd name="T68" fmla="*/ 100 w 148"/>
                <a:gd name="T69" fmla="*/ 78 h 80"/>
                <a:gd name="T70" fmla="*/ 86 w 148"/>
                <a:gd name="T71" fmla="*/ 80 h 80"/>
                <a:gd name="T72" fmla="*/ 72 w 148"/>
                <a:gd name="T73" fmla="*/ 80 h 80"/>
                <a:gd name="T74" fmla="*/ 72 w 148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0">
                  <a:moveTo>
                    <a:pt x="72" y="80"/>
                  </a:moveTo>
                  <a:lnTo>
                    <a:pt x="72" y="80"/>
                  </a:lnTo>
                  <a:lnTo>
                    <a:pt x="56" y="78"/>
                  </a:lnTo>
                  <a:lnTo>
                    <a:pt x="42" y="76"/>
                  </a:lnTo>
                  <a:lnTo>
                    <a:pt x="30" y="72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4"/>
                  </a:lnTo>
                  <a:lnTo>
                    <a:pt x="118" y="8"/>
                  </a:lnTo>
                  <a:lnTo>
                    <a:pt x="128" y="14"/>
                  </a:lnTo>
                  <a:lnTo>
                    <a:pt x="136" y="20"/>
                  </a:lnTo>
                  <a:lnTo>
                    <a:pt x="144" y="28"/>
                  </a:lnTo>
                  <a:lnTo>
                    <a:pt x="148" y="36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52"/>
                  </a:lnTo>
                  <a:lnTo>
                    <a:pt x="142" y="58"/>
                  </a:lnTo>
                  <a:lnTo>
                    <a:pt x="134" y="66"/>
                  </a:lnTo>
                  <a:lnTo>
                    <a:pt x="124" y="70"/>
                  </a:lnTo>
                  <a:lnTo>
                    <a:pt x="114" y="76"/>
                  </a:lnTo>
                  <a:lnTo>
                    <a:pt x="100" y="78"/>
                  </a:lnTo>
                  <a:lnTo>
                    <a:pt x="86" y="80"/>
                  </a:lnTo>
                  <a:lnTo>
                    <a:pt x="72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rgbClr val="FFF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8" name="Freeform 179"/>
            <p:cNvSpPr>
              <a:spLocks/>
            </p:cNvSpPr>
            <p:nvPr/>
          </p:nvSpPr>
          <p:spPr bwMode="auto">
            <a:xfrm flipH="1">
              <a:off x="1116043" y="4748212"/>
              <a:ext cx="218062" cy="144620"/>
            </a:xfrm>
            <a:custGeom>
              <a:avLst/>
              <a:gdLst>
                <a:gd name="T0" fmla="*/ 70 w 144"/>
                <a:gd name="T1" fmla="*/ 78 h 78"/>
                <a:gd name="T2" fmla="*/ 70 w 144"/>
                <a:gd name="T3" fmla="*/ 78 h 78"/>
                <a:gd name="T4" fmla="*/ 56 w 144"/>
                <a:gd name="T5" fmla="*/ 76 h 78"/>
                <a:gd name="T6" fmla="*/ 42 w 144"/>
                <a:gd name="T7" fmla="*/ 72 h 78"/>
                <a:gd name="T8" fmla="*/ 30 w 144"/>
                <a:gd name="T9" fmla="*/ 68 h 78"/>
                <a:gd name="T10" fmla="*/ 20 w 144"/>
                <a:gd name="T11" fmla="*/ 64 h 78"/>
                <a:gd name="T12" fmla="*/ 10 w 144"/>
                <a:gd name="T13" fmla="*/ 58 h 78"/>
                <a:gd name="T14" fmla="*/ 4 w 144"/>
                <a:gd name="T15" fmla="*/ 50 h 78"/>
                <a:gd name="T16" fmla="*/ 0 w 144"/>
                <a:gd name="T17" fmla="*/ 42 h 78"/>
                <a:gd name="T18" fmla="*/ 0 w 144"/>
                <a:gd name="T19" fmla="*/ 36 h 78"/>
                <a:gd name="T20" fmla="*/ 0 w 144"/>
                <a:gd name="T21" fmla="*/ 36 h 78"/>
                <a:gd name="T22" fmla="*/ 2 w 144"/>
                <a:gd name="T23" fmla="*/ 28 h 78"/>
                <a:gd name="T24" fmla="*/ 6 w 144"/>
                <a:gd name="T25" fmla="*/ 20 h 78"/>
                <a:gd name="T26" fmla="*/ 14 w 144"/>
                <a:gd name="T27" fmla="*/ 14 h 78"/>
                <a:gd name="T28" fmla="*/ 22 w 144"/>
                <a:gd name="T29" fmla="*/ 8 h 78"/>
                <a:gd name="T30" fmla="*/ 34 w 144"/>
                <a:gd name="T31" fmla="*/ 4 h 78"/>
                <a:gd name="T32" fmla="*/ 46 w 144"/>
                <a:gd name="T33" fmla="*/ 2 h 78"/>
                <a:gd name="T34" fmla="*/ 60 w 144"/>
                <a:gd name="T35" fmla="*/ 0 h 78"/>
                <a:gd name="T36" fmla="*/ 74 w 144"/>
                <a:gd name="T37" fmla="*/ 0 h 78"/>
                <a:gd name="T38" fmla="*/ 74 w 144"/>
                <a:gd name="T39" fmla="*/ 0 h 78"/>
                <a:gd name="T40" fmla="*/ 88 w 144"/>
                <a:gd name="T41" fmla="*/ 2 h 78"/>
                <a:gd name="T42" fmla="*/ 102 w 144"/>
                <a:gd name="T43" fmla="*/ 4 h 78"/>
                <a:gd name="T44" fmla="*/ 114 w 144"/>
                <a:gd name="T45" fmla="*/ 8 h 78"/>
                <a:gd name="T46" fmla="*/ 124 w 144"/>
                <a:gd name="T47" fmla="*/ 14 h 78"/>
                <a:gd name="T48" fmla="*/ 132 w 144"/>
                <a:gd name="T49" fmla="*/ 20 h 78"/>
                <a:gd name="T50" fmla="*/ 138 w 144"/>
                <a:gd name="T51" fmla="*/ 26 h 78"/>
                <a:gd name="T52" fmla="*/ 142 w 144"/>
                <a:gd name="T53" fmla="*/ 34 h 78"/>
                <a:gd name="T54" fmla="*/ 144 w 144"/>
                <a:gd name="T55" fmla="*/ 42 h 78"/>
                <a:gd name="T56" fmla="*/ 144 w 144"/>
                <a:gd name="T57" fmla="*/ 42 h 78"/>
                <a:gd name="T58" fmla="*/ 142 w 144"/>
                <a:gd name="T59" fmla="*/ 50 h 78"/>
                <a:gd name="T60" fmla="*/ 138 w 144"/>
                <a:gd name="T61" fmla="*/ 56 h 78"/>
                <a:gd name="T62" fmla="*/ 130 w 144"/>
                <a:gd name="T63" fmla="*/ 64 h 78"/>
                <a:gd name="T64" fmla="*/ 122 w 144"/>
                <a:gd name="T65" fmla="*/ 68 h 78"/>
                <a:gd name="T66" fmla="*/ 110 w 144"/>
                <a:gd name="T67" fmla="*/ 72 h 78"/>
                <a:gd name="T68" fmla="*/ 98 w 144"/>
                <a:gd name="T69" fmla="*/ 76 h 78"/>
                <a:gd name="T70" fmla="*/ 84 w 144"/>
                <a:gd name="T71" fmla="*/ 78 h 78"/>
                <a:gd name="T72" fmla="*/ 70 w 144"/>
                <a:gd name="T73" fmla="*/ 78 h 78"/>
                <a:gd name="T74" fmla="*/ 70 w 144"/>
                <a:gd name="T7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78">
                  <a:moveTo>
                    <a:pt x="70" y="78"/>
                  </a:moveTo>
                  <a:lnTo>
                    <a:pt x="70" y="78"/>
                  </a:lnTo>
                  <a:lnTo>
                    <a:pt x="56" y="76"/>
                  </a:lnTo>
                  <a:lnTo>
                    <a:pt x="42" y="72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0" y="58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24" y="14"/>
                  </a:lnTo>
                  <a:lnTo>
                    <a:pt x="132" y="20"/>
                  </a:lnTo>
                  <a:lnTo>
                    <a:pt x="138" y="26"/>
                  </a:lnTo>
                  <a:lnTo>
                    <a:pt x="142" y="34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2" y="50"/>
                  </a:lnTo>
                  <a:lnTo>
                    <a:pt x="138" y="56"/>
                  </a:lnTo>
                  <a:lnTo>
                    <a:pt x="130" y="64"/>
                  </a:lnTo>
                  <a:lnTo>
                    <a:pt x="122" y="68"/>
                  </a:lnTo>
                  <a:lnTo>
                    <a:pt x="110" y="72"/>
                  </a:lnTo>
                  <a:lnTo>
                    <a:pt x="98" y="76"/>
                  </a:lnTo>
                  <a:lnTo>
                    <a:pt x="84" y="78"/>
                  </a:lnTo>
                  <a:lnTo>
                    <a:pt x="70" y="78"/>
                  </a:lnTo>
                  <a:lnTo>
                    <a:pt x="70" y="78"/>
                  </a:lnTo>
                  <a:close/>
                </a:path>
              </a:pathLst>
            </a:custGeom>
            <a:solidFill>
              <a:srgbClr val="FFF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9" name="Freeform 180"/>
            <p:cNvSpPr>
              <a:spLocks/>
            </p:cNvSpPr>
            <p:nvPr/>
          </p:nvSpPr>
          <p:spPr bwMode="auto">
            <a:xfrm flipH="1">
              <a:off x="1118413" y="4751289"/>
              <a:ext cx="212137" cy="136928"/>
            </a:xfrm>
            <a:custGeom>
              <a:avLst/>
              <a:gdLst>
                <a:gd name="T0" fmla="*/ 68 w 140"/>
                <a:gd name="T1" fmla="*/ 74 h 74"/>
                <a:gd name="T2" fmla="*/ 68 w 140"/>
                <a:gd name="T3" fmla="*/ 74 h 74"/>
                <a:gd name="T4" fmla="*/ 54 w 140"/>
                <a:gd name="T5" fmla="*/ 72 h 74"/>
                <a:gd name="T6" fmla="*/ 40 w 140"/>
                <a:gd name="T7" fmla="*/ 70 h 74"/>
                <a:gd name="T8" fmla="*/ 30 w 140"/>
                <a:gd name="T9" fmla="*/ 66 h 74"/>
                <a:gd name="T10" fmla="*/ 20 w 140"/>
                <a:gd name="T11" fmla="*/ 62 h 74"/>
                <a:gd name="T12" fmla="*/ 12 w 140"/>
                <a:gd name="T13" fmla="*/ 56 h 74"/>
                <a:gd name="T14" fmla="*/ 6 w 140"/>
                <a:gd name="T15" fmla="*/ 48 h 74"/>
                <a:gd name="T16" fmla="*/ 2 w 140"/>
                <a:gd name="T17" fmla="*/ 42 h 74"/>
                <a:gd name="T18" fmla="*/ 0 w 140"/>
                <a:gd name="T19" fmla="*/ 34 h 74"/>
                <a:gd name="T20" fmla="*/ 0 w 140"/>
                <a:gd name="T21" fmla="*/ 34 h 74"/>
                <a:gd name="T22" fmla="*/ 2 w 140"/>
                <a:gd name="T23" fmla="*/ 26 h 74"/>
                <a:gd name="T24" fmla="*/ 6 w 140"/>
                <a:gd name="T25" fmla="*/ 20 h 74"/>
                <a:gd name="T26" fmla="*/ 14 w 140"/>
                <a:gd name="T27" fmla="*/ 14 h 74"/>
                <a:gd name="T28" fmla="*/ 22 w 140"/>
                <a:gd name="T29" fmla="*/ 8 h 74"/>
                <a:gd name="T30" fmla="*/ 32 w 140"/>
                <a:gd name="T31" fmla="*/ 4 h 74"/>
                <a:gd name="T32" fmla="*/ 44 w 140"/>
                <a:gd name="T33" fmla="*/ 2 h 74"/>
                <a:gd name="T34" fmla="*/ 58 w 140"/>
                <a:gd name="T35" fmla="*/ 0 h 74"/>
                <a:gd name="T36" fmla="*/ 72 w 140"/>
                <a:gd name="T37" fmla="*/ 0 h 74"/>
                <a:gd name="T38" fmla="*/ 72 w 140"/>
                <a:gd name="T39" fmla="*/ 0 h 74"/>
                <a:gd name="T40" fmla="*/ 86 w 140"/>
                <a:gd name="T41" fmla="*/ 2 h 74"/>
                <a:gd name="T42" fmla="*/ 98 w 140"/>
                <a:gd name="T43" fmla="*/ 4 h 74"/>
                <a:gd name="T44" fmla="*/ 110 w 140"/>
                <a:gd name="T45" fmla="*/ 8 h 74"/>
                <a:gd name="T46" fmla="*/ 120 w 140"/>
                <a:gd name="T47" fmla="*/ 14 h 74"/>
                <a:gd name="T48" fmla="*/ 128 w 140"/>
                <a:gd name="T49" fmla="*/ 18 h 74"/>
                <a:gd name="T50" fmla="*/ 134 w 140"/>
                <a:gd name="T51" fmla="*/ 26 h 74"/>
                <a:gd name="T52" fmla="*/ 138 w 140"/>
                <a:gd name="T53" fmla="*/ 32 h 74"/>
                <a:gd name="T54" fmla="*/ 140 w 140"/>
                <a:gd name="T55" fmla="*/ 40 h 74"/>
                <a:gd name="T56" fmla="*/ 140 w 140"/>
                <a:gd name="T57" fmla="*/ 40 h 74"/>
                <a:gd name="T58" fmla="*/ 138 w 140"/>
                <a:gd name="T59" fmla="*/ 48 h 74"/>
                <a:gd name="T60" fmla="*/ 134 w 140"/>
                <a:gd name="T61" fmla="*/ 54 h 74"/>
                <a:gd name="T62" fmla="*/ 126 w 140"/>
                <a:gd name="T63" fmla="*/ 60 h 74"/>
                <a:gd name="T64" fmla="*/ 118 w 140"/>
                <a:gd name="T65" fmla="*/ 66 h 74"/>
                <a:gd name="T66" fmla="*/ 106 w 140"/>
                <a:gd name="T67" fmla="*/ 70 h 74"/>
                <a:gd name="T68" fmla="*/ 94 w 140"/>
                <a:gd name="T69" fmla="*/ 72 h 74"/>
                <a:gd name="T70" fmla="*/ 82 w 140"/>
                <a:gd name="T71" fmla="*/ 74 h 74"/>
                <a:gd name="T72" fmla="*/ 68 w 140"/>
                <a:gd name="T73" fmla="*/ 74 h 74"/>
                <a:gd name="T74" fmla="*/ 68 w 140"/>
                <a:gd name="T7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74">
                  <a:moveTo>
                    <a:pt x="68" y="74"/>
                  </a:moveTo>
                  <a:lnTo>
                    <a:pt x="68" y="74"/>
                  </a:lnTo>
                  <a:lnTo>
                    <a:pt x="54" y="72"/>
                  </a:lnTo>
                  <a:lnTo>
                    <a:pt x="40" y="70"/>
                  </a:lnTo>
                  <a:lnTo>
                    <a:pt x="30" y="66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18"/>
                  </a:lnTo>
                  <a:lnTo>
                    <a:pt x="134" y="26"/>
                  </a:lnTo>
                  <a:lnTo>
                    <a:pt x="138" y="32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8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06" y="70"/>
                  </a:lnTo>
                  <a:lnTo>
                    <a:pt x="94" y="72"/>
                  </a:lnTo>
                  <a:lnTo>
                    <a:pt x="82" y="74"/>
                  </a:lnTo>
                  <a:lnTo>
                    <a:pt x="68" y="74"/>
                  </a:lnTo>
                  <a:lnTo>
                    <a:pt x="68" y="74"/>
                  </a:lnTo>
                  <a:close/>
                </a:path>
              </a:pathLst>
            </a:custGeom>
            <a:solidFill>
              <a:srgbClr val="FFF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0" name="Freeform 181"/>
            <p:cNvSpPr>
              <a:spLocks/>
            </p:cNvSpPr>
            <p:nvPr/>
          </p:nvSpPr>
          <p:spPr bwMode="auto">
            <a:xfrm flipH="1">
              <a:off x="1121968" y="4754366"/>
              <a:ext cx="202657" cy="133851"/>
            </a:xfrm>
            <a:custGeom>
              <a:avLst/>
              <a:gdLst>
                <a:gd name="T0" fmla="*/ 64 w 134"/>
                <a:gd name="T1" fmla="*/ 72 h 72"/>
                <a:gd name="T2" fmla="*/ 64 w 134"/>
                <a:gd name="T3" fmla="*/ 72 h 72"/>
                <a:gd name="T4" fmla="*/ 50 w 134"/>
                <a:gd name="T5" fmla="*/ 70 h 72"/>
                <a:gd name="T6" fmla="*/ 38 w 134"/>
                <a:gd name="T7" fmla="*/ 68 h 72"/>
                <a:gd name="T8" fmla="*/ 26 w 134"/>
                <a:gd name="T9" fmla="*/ 64 h 72"/>
                <a:gd name="T10" fmla="*/ 18 w 134"/>
                <a:gd name="T11" fmla="*/ 58 h 72"/>
                <a:gd name="T12" fmla="*/ 10 w 134"/>
                <a:gd name="T13" fmla="*/ 52 h 72"/>
                <a:gd name="T14" fmla="*/ 4 w 134"/>
                <a:gd name="T15" fmla="*/ 46 h 72"/>
                <a:gd name="T16" fmla="*/ 0 w 134"/>
                <a:gd name="T17" fmla="*/ 40 h 72"/>
                <a:gd name="T18" fmla="*/ 0 w 134"/>
                <a:gd name="T19" fmla="*/ 32 h 72"/>
                <a:gd name="T20" fmla="*/ 0 w 134"/>
                <a:gd name="T21" fmla="*/ 32 h 72"/>
                <a:gd name="T22" fmla="*/ 0 w 134"/>
                <a:gd name="T23" fmla="*/ 26 h 72"/>
                <a:gd name="T24" fmla="*/ 6 w 134"/>
                <a:gd name="T25" fmla="*/ 18 h 72"/>
                <a:gd name="T26" fmla="*/ 12 w 134"/>
                <a:gd name="T27" fmla="*/ 12 h 72"/>
                <a:gd name="T28" fmla="*/ 20 w 134"/>
                <a:gd name="T29" fmla="*/ 8 h 72"/>
                <a:gd name="T30" fmla="*/ 30 w 134"/>
                <a:gd name="T31" fmla="*/ 4 h 72"/>
                <a:gd name="T32" fmla="*/ 42 w 134"/>
                <a:gd name="T33" fmla="*/ 2 h 72"/>
                <a:gd name="T34" fmla="*/ 54 w 134"/>
                <a:gd name="T35" fmla="*/ 0 h 72"/>
                <a:gd name="T36" fmla="*/ 68 w 134"/>
                <a:gd name="T37" fmla="*/ 0 h 72"/>
                <a:gd name="T38" fmla="*/ 68 w 134"/>
                <a:gd name="T39" fmla="*/ 0 h 72"/>
                <a:gd name="T40" fmla="*/ 82 w 134"/>
                <a:gd name="T41" fmla="*/ 0 h 72"/>
                <a:gd name="T42" fmla="*/ 94 w 134"/>
                <a:gd name="T43" fmla="*/ 4 h 72"/>
                <a:gd name="T44" fmla="*/ 106 w 134"/>
                <a:gd name="T45" fmla="*/ 8 h 72"/>
                <a:gd name="T46" fmla="*/ 114 w 134"/>
                <a:gd name="T47" fmla="*/ 12 h 72"/>
                <a:gd name="T48" fmla="*/ 122 w 134"/>
                <a:gd name="T49" fmla="*/ 18 h 72"/>
                <a:gd name="T50" fmla="*/ 128 w 134"/>
                <a:gd name="T51" fmla="*/ 24 h 72"/>
                <a:gd name="T52" fmla="*/ 132 w 134"/>
                <a:gd name="T53" fmla="*/ 32 h 72"/>
                <a:gd name="T54" fmla="*/ 134 w 134"/>
                <a:gd name="T55" fmla="*/ 38 h 72"/>
                <a:gd name="T56" fmla="*/ 134 w 134"/>
                <a:gd name="T57" fmla="*/ 38 h 72"/>
                <a:gd name="T58" fmla="*/ 132 w 134"/>
                <a:gd name="T59" fmla="*/ 46 h 72"/>
                <a:gd name="T60" fmla="*/ 128 w 134"/>
                <a:gd name="T61" fmla="*/ 52 h 72"/>
                <a:gd name="T62" fmla="*/ 120 w 134"/>
                <a:gd name="T63" fmla="*/ 58 h 72"/>
                <a:gd name="T64" fmla="*/ 112 w 134"/>
                <a:gd name="T65" fmla="*/ 64 h 72"/>
                <a:gd name="T66" fmla="*/ 102 w 134"/>
                <a:gd name="T67" fmla="*/ 68 h 72"/>
                <a:gd name="T68" fmla="*/ 90 w 134"/>
                <a:gd name="T69" fmla="*/ 70 h 72"/>
                <a:gd name="T70" fmla="*/ 78 w 134"/>
                <a:gd name="T71" fmla="*/ 72 h 72"/>
                <a:gd name="T72" fmla="*/ 64 w 134"/>
                <a:gd name="T73" fmla="*/ 72 h 72"/>
                <a:gd name="T74" fmla="*/ 64 w 134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2">
                  <a:moveTo>
                    <a:pt x="64" y="72"/>
                  </a:moveTo>
                  <a:lnTo>
                    <a:pt x="64" y="72"/>
                  </a:lnTo>
                  <a:lnTo>
                    <a:pt x="50" y="70"/>
                  </a:lnTo>
                  <a:lnTo>
                    <a:pt x="38" y="68"/>
                  </a:lnTo>
                  <a:lnTo>
                    <a:pt x="26" y="64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4"/>
                  </a:lnTo>
                  <a:lnTo>
                    <a:pt x="106" y="8"/>
                  </a:lnTo>
                  <a:lnTo>
                    <a:pt x="114" y="12"/>
                  </a:lnTo>
                  <a:lnTo>
                    <a:pt x="122" y="18"/>
                  </a:lnTo>
                  <a:lnTo>
                    <a:pt x="128" y="24"/>
                  </a:lnTo>
                  <a:lnTo>
                    <a:pt x="132" y="32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32" y="46"/>
                  </a:lnTo>
                  <a:lnTo>
                    <a:pt x="128" y="52"/>
                  </a:lnTo>
                  <a:lnTo>
                    <a:pt x="120" y="58"/>
                  </a:lnTo>
                  <a:lnTo>
                    <a:pt x="112" y="64"/>
                  </a:lnTo>
                  <a:lnTo>
                    <a:pt x="102" y="68"/>
                  </a:lnTo>
                  <a:lnTo>
                    <a:pt x="90" y="70"/>
                  </a:lnTo>
                  <a:lnTo>
                    <a:pt x="78" y="72"/>
                  </a:lnTo>
                  <a:lnTo>
                    <a:pt x="64" y="72"/>
                  </a:lnTo>
                  <a:lnTo>
                    <a:pt x="64" y="72"/>
                  </a:lnTo>
                  <a:close/>
                </a:path>
              </a:pathLst>
            </a:custGeom>
            <a:solidFill>
              <a:srgbClr val="FFF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1" name="Freeform 182"/>
            <p:cNvSpPr>
              <a:spLocks/>
            </p:cNvSpPr>
            <p:nvPr/>
          </p:nvSpPr>
          <p:spPr bwMode="auto">
            <a:xfrm flipH="1">
              <a:off x="1127894" y="4758981"/>
              <a:ext cx="194360" cy="126158"/>
            </a:xfrm>
            <a:custGeom>
              <a:avLst/>
              <a:gdLst>
                <a:gd name="T0" fmla="*/ 62 w 128"/>
                <a:gd name="T1" fmla="*/ 68 h 68"/>
                <a:gd name="T2" fmla="*/ 62 w 128"/>
                <a:gd name="T3" fmla="*/ 68 h 68"/>
                <a:gd name="T4" fmla="*/ 50 w 128"/>
                <a:gd name="T5" fmla="*/ 68 h 68"/>
                <a:gd name="T6" fmla="*/ 38 w 128"/>
                <a:gd name="T7" fmla="*/ 64 h 68"/>
                <a:gd name="T8" fmla="*/ 26 w 128"/>
                <a:gd name="T9" fmla="*/ 60 h 68"/>
                <a:gd name="T10" fmla="*/ 18 w 128"/>
                <a:gd name="T11" fmla="*/ 56 h 68"/>
                <a:gd name="T12" fmla="*/ 10 w 128"/>
                <a:gd name="T13" fmla="*/ 50 h 68"/>
                <a:gd name="T14" fmla="*/ 4 w 128"/>
                <a:gd name="T15" fmla="*/ 44 h 68"/>
                <a:gd name="T16" fmla="*/ 0 w 128"/>
                <a:gd name="T17" fmla="*/ 38 h 68"/>
                <a:gd name="T18" fmla="*/ 0 w 128"/>
                <a:gd name="T19" fmla="*/ 30 h 68"/>
                <a:gd name="T20" fmla="*/ 0 w 128"/>
                <a:gd name="T21" fmla="*/ 30 h 68"/>
                <a:gd name="T22" fmla="*/ 2 w 128"/>
                <a:gd name="T23" fmla="*/ 24 h 68"/>
                <a:gd name="T24" fmla="*/ 6 w 128"/>
                <a:gd name="T25" fmla="*/ 18 h 68"/>
                <a:gd name="T26" fmla="*/ 12 w 128"/>
                <a:gd name="T27" fmla="*/ 12 h 68"/>
                <a:gd name="T28" fmla="*/ 20 w 128"/>
                <a:gd name="T29" fmla="*/ 8 h 68"/>
                <a:gd name="T30" fmla="*/ 30 w 128"/>
                <a:gd name="T31" fmla="*/ 4 h 68"/>
                <a:gd name="T32" fmla="*/ 42 w 128"/>
                <a:gd name="T33" fmla="*/ 0 h 68"/>
                <a:gd name="T34" fmla="*/ 54 w 128"/>
                <a:gd name="T35" fmla="*/ 0 h 68"/>
                <a:gd name="T36" fmla="*/ 66 w 128"/>
                <a:gd name="T37" fmla="*/ 0 h 68"/>
                <a:gd name="T38" fmla="*/ 66 w 128"/>
                <a:gd name="T39" fmla="*/ 0 h 68"/>
                <a:gd name="T40" fmla="*/ 80 w 128"/>
                <a:gd name="T41" fmla="*/ 0 h 68"/>
                <a:gd name="T42" fmla="*/ 92 w 128"/>
                <a:gd name="T43" fmla="*/ 4 h 68"/>
                <a:gd name="T44" fmla="*/ 102 w 128"/>
                <a:gd name="T45" fmla="*/ 8 h 68"/>
                <a:gd name="T46" fmla="*/ 112 w 128"/>
                <a:gd name="T47" fmla="*/ 12 h 68"/>
                <a:gd name="T48" fmla="*/ 118 w 128"/>
                <a:gd name="T49" fmla="*/ 18 h 68"/>
                <a:gd name="T50" fmla="*/ 124 w 128"/>
                <a:gd name="T51" fmla="*/ 24 h 68"/>
                <a:gd name="T52" fmla="*/ 128 w 128"/>
                <a:gd name="T53" fmla="*/ 30 h 68"/>
                <a:gd name="T54" fmla="*/ 128 w 128"/>
                <a:gd name="T55" fmla="*/ 38 h 68"/>
                <a:gd name="T56" fmla="*/ 128 w 128"/>
                <a:gd name="T57" fmla="*/ 38 h 68"/>
                <a:gd name="T58" fmla="*/ 128 w 128"/>
                <a:gd name="T59" fmla="*/ 44 h 68"/>
                <a:gd name="T60" fmla="*/ 122 w 128"/>
                <a:gd name="T61" fmla="*/ 50 h 68"/>
                <a:gd name="T62" fmla="*/ 116 w 128"/>
                <a:gd name="T63" fmla="*/ 56 h 68"/>
                <a:gd name="T64" fmla="*/ 108 w 128"/>
                <a:gd name="T65" fmla="*/ 60 h 68"/>
                <a:gd name="T66" fmla="*/ 98 w 128"/>
                <a:gd name="T67" fmla="*/ 64 h 68"/>
                <a:gd name="T68" fmla="*/ 88 w 128"/>
                <a:gd name="T69" fmla="*/ 68 h 68"/>
                <a:gd name="T70" fmla="*/ 76 w 128"/>
                <a:gd name="T71" fmla="*/ 68 h 68"/>
                <a:gd name="T72" fmla="*/ 62 w 128"/>
                <a:gd name="T73" fmla="*/ 68 h 68"/>
                <a:gd name="T74" fmla="*/ 62 w 128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68">
                  <a:moveTo>
                    <a:pt x="62" y="68"/>
                  </a:moveTo>
                  <a:lnTo>
                    <a:pt x="62" y="68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2" y="8"/>
                  </a:lnTo>
                  <a:lnTo>
                    <a:pt x="112" y="12"/>
                  </a:lnTo>
                  <a:lnTo>
                    <a:pt x="118" y="18"/>
                  </a:lnTo>
                  <a:lnTo>
                    <a:pt x="124" y="24"/>
                  </a:lnTo>
                  <a:lnTo>
                    <a:pt x="128" y="30"/>
                  </a:lnTo>
                  <a:lnTo>
                    <a:pt x="128" y="38"/>
                  </a:lnTo>
                  <a:lnTo>
                    <a:pt x="128" y="38"/>
                  </a:lnTo>
                  <a:lnTo>
                    <a:pt x="128" y="44"/>
                  </a:lnTo>
                  <a:lnTo>
                    <a:pt x="122" y="50"/>
                  </a:lnTo>
                  <a:lnTo>
                    <a:pt x="116" y="56"/>
                  </a:lnTo>
                  <a:lnTo>
                    <a:pt x="108" y="60"/>
                  </a:lnTo>
                  <a:lnTo>
                    <a:pt x="98" y="64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62" y="68"/>
                  </a:lnTo>
                  <a:lnTo>
                    <a:pt x="62" y="68"/>
                  </a:lnTo>
                  <a:close/>
                </a:path>
              </a:pathLst>
            </a:custGeom>
            <a:solidFill>
              <a:srgbClr val="FFF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2" name="Freeform 183"/>
            <p:cNvSpPr>
              <a:spLocks/>
            </p:cNvSpPr>
            <p:nvPr/>
          </p:nvSpPr>
          <p:spPr bwMode="auto">
            <a:xfrm flipH="1">
              <a:off x="1130264" y="4762058"/>
              <a:ext cx="188435" cy="123081"/>
            </a:xfrm>
            <a:custGeom>
              <a:avLst/>
              <a:gdLst>
                <a:gd name="T0" fmla="*/ 60 w 124"/>
                <a:gd name="T1" fmla="*/ 66 h 66"/>
                <a:gd name="T2" fmla="*/ 60 w 124"/>
                <a:gd name="T3" fmla="*/ 66 h 66"/>
                <a:gd name="T4" fmla="*/ 48 w 124"/>
                <a:gd name="T5" fmla="*/ 64 h 66"/>
                <a:gd name="T6" fmla="*/ 36 w 124"/>
                <a:gd name="T7" fmla="*/ 62 h 66"/>
                <a:gd name="T8" fmla="*/ 26 w 124"/>
                <a:gd name="T9" fmla="*/ 58 h 66"/>
                <a:gd name="T10" fmla="*/ 18 w 124"/>
                <a:gd name="T11" fmla="*/ 54 h 66"/>
                <a:gd name="T12" fmla="*/ 10 w 124"/>
                <a:gd name="T13" fmla="*/ 48 h 66"/>
                <a:gd name="T14" fmla="*/ 4 w 124"/>
                <a:gd name="T15" fmla="*/ 42 h 66"/>
                <a:gd name="T16" fmla="*/ 2 w 124"/>
                <a:gd name="T17" fmla="*/ 36 h 66"/>
                <a:gd name="T18" fmla="*/ 0 w 124"/>
                <a:gd name="T19" fmla="*/ 30 h 66"/>
                <a:gd name="T20" fmla="*/ 0 w 124"/>
                <a:gd name="T21" fmla="*/ 30 h 66"/>
                <a:gd name="T22" fmla="*/ 2 w 124"/>
                <a:gd name="T23" fmla="*/ 22 h 66"/>
                <a:gd name="T24" fmla="*/ 6 w 124"/>
                <a:gd name="T25" fmla="*/ 16 h 66"/>
                <a:gd name="T26" fmla="*/ 12 w 124"/>
                <a:gd name="T27" fmla="*/ 12 h 66"/>
                <a:gd name="T28" fmla="*/ 20 w 124"/>
                <a:gd name="T29" fmla="*/ 6 h 66"/>
                <a:gd name="T30" fmla="*/ 30 w 124"/>
                <a:gd name="T31" fmla="*/ 4 h 66"/>
                <a:gd name="T32" fmla="*/ 40 w 124"/>
                <a:gd name="T33" fmla="*/ 0 h 66"/>
                <a:gd name="T34" fmla="*/ 52 w 124"/>
                <a:gd name="T35" fmla="*/ 0 h 66"/>
                <a:gd name="T36" fmla="*/ 64 w 124"/>
                <a:gd name="T37" fmla="*/ 0 h 66"/>
                <a:gd name="T38" fmla="*/ 64 w 124"/>
                <a:gd name="T39" fmla="*/ 0 h 66"/>
                <a:gd name="T40" fmla="*/ 76 w 124"/>
                <a:gd name="T41" fmla="*/ 0 h 66"/>
                <a:gd name="T42" fmla="*/ 88 w 124"/>
                <a:gd name="T43" fmla="*/ 2 h 66"/>
                <a:gd name="T44" fmla="*/ 98 w 124"/>
                <a:gd name="T45" fmla="*/ 6 h 66"/>
                <a:gd name="T46" fmla="*/ 108 w 124"/>
                <a:gd name="T47" fmla="*/ 12 h 66"/>
                <a:gd name="T48" fmla="*/ 114 w 124"/>
                <a:gd name="T49" fmla="*/ 16 h 66"/>
                <a:gd name="T50" fmla="*/ 120 w 124"/>
                <a:gd name="T51" fmla="*/ 22 h 66"/>
                <a:gd name="T52" fmla="*/ 124 w 124"/>
                <a:gd name="T53" fmla="*/ 28 h 66"/>
                <a:gd name="T54" fmla="*/ 124 w 124"/>
                <a:gd name="T55" fmla="*/ 36 h 66"/>
                <a:gd name="T56" fmla="*/ 124 w 124"/>
                <a:gd name="T57" fmla="*/ 36 h 66"/>
                <a:gd name="T58" fmla="*/ 122 w 124"/>
                <a:gd name="T59" fmla="*/ 42 h 66"/>
                <a:gd name="T60" fmla="*/ 118 w 124"/>
                <a:gd name="T61" fmla="*/ 48 h 66"/>
                <a:gd name="T62" fmla="*/ 112 w 124"/>
                <a:gd name="T63" fmla="*/ 54 h 66"/>
                <a:gd name="T64" fmla="*/ 104 w 124"/>
                <a:gd name="T65" fmla="*/ 58 h 66"/>
                <a:gd name="T66" fmla="*/ 96 w 124"/>
                <a:gd name="T67" fmla="*/ 62 h 66"/>
                <a:gd name="T68" fmla="*/ 84 w 124"/>
                <a:gd name="T69" fmla="*/ 64 h 66"/>
                <a:gd name="T70" fmla="*/ 74 w 124"/>
                <a:gd name="T71" fmla="*/ 66 h 66"/>
                <a:gd name="T72" fmla="*/ 60 w 124"/>
                <a:gd name="T73" fmla="*/ 66 h 66"/>
                <a:gd name="T74" fmla="*/ 60 w 12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66">
                  <a:moveTo>
                    <a:pt x="60" y="66"/>
                  </a:moveTo>
                  <a:lnTo>
                    <a:pt x="60" y="66"/>
                  </a:lnTo>
                  <a:lnTo>
                    <a:pt x="48" y="64"/>
                  </a:lnTo>
                  <a:lnTo>
                    <a:pt x="36" y="62"/>
                  </a:lnTo>
                  <a:lnTo>
                    <a:pt x="26" y="58"/>
                  </a:lnTo>
                  <a:lnTo>
                    <a:pt x="18" y="54"/>
                  </a:lnTo>
                  <a:lnTo>
                    <a:pt x="10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14" y="16"/>
                  </a:lnTo>
                  <a:lnTo>
                    <a:pt x="120" y="22"/>
                  </a:lnTo>
                  <a:lnTo>
                    <a:pt x="124" y="28"/>
                  </a:lnTo>
                  <a:lnTo>
                    <a:pt x="124" y="36"/>
                  </a:lnTo>
                  <a:lnTo>
                    <a:pt x="124" y="36"/>
                  </a:lnTo>
                  <a:lnTo>
                    <a:pt x="122" y="42"/>
                  </a:lnTo>
                  <a:lnTo>
                    <a:pt x="118" y="48"/>
                  </a:lnTo>
                  <a:lnTo>
                    <a:pt x="112" y="54"/>
                  </a:lnTo>
                  <a:lnTo>
                    <a:pt x="104" y="58"/>
                  </a:lnTo>
                  <a:lnTo>
                    <a:pt x="96" y="62"/>
                  </a:lnTo>
                  <a:lnTo>
                    <a:pt x="84" y="64"/>
                  </a:lnTo>
                  <a:lnTo>
                    <a:pt x="7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FFF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3" name="Freeform 184"/>
            <p:cNvSpPr>
              <a:spLocks/>
            </p:cNvSpPr>
            <p:nvPr/>
          </p:nvSpPr>
          <p:spPr bwMode="auto">
            <a:xfrm flipH="1">
              <a:off x="1133819" y="4766674"/>
              <a:ext cx="178954" cy="113850"/>
            </a:xfrm>
            <a:custGeom>
              <a:avLst/>
              <a:gdLst>
                <a:gd name="T0" fmla="*/ 56 w 118"/>
                <a:gd name="T1" fmla="*/ 62 h 62"/>
                <a:gd name="T2" fmla="*/ 56 w 118"/>
                <a:gd name="T3" fmla="*/ 62 h 62"/>
                <a:gd name="T4" fmla="*/ 44 w 118"/>
                <a:gd name="T5" fmla="*/ 62 h 62"/>
                <a:gd name="T6" fmla="*/ 34 w 118"/>
                <a:gd name="T7" fmla="*/ 60 h 62"/>
                <a:gd name="T8" fmla="*/ 24 w 118"/>
                <a:gd name="T9" fmla="*/ 56 h 62"/>
                <a:gd name="T10" fmla="*/ 16 w 118"/>
                <a:gd name="T11" fmla="*/ 52 h 62"/>
                <a:gd name="T12" fmla="*/ 8 w 118"/>
                <a:gd name="T13" fmla="*/ 46 h 62"/>
                <a:gd name="T14" fmla="*/ 4 w 118"/>
                <a:gd name="T15" fmla="*/ 40 h 62"/>
                <a:gd name="T16" fmla="*/ 0 w 118"/>
                <a:gd name="T17" fmla="*/ 34 h 62"/>
                <a:gd name="T18" fmla="*/ 0 w 118"/>
                <a:gd name="T19" fmla="*/ 28 h 62"/>
                <a:gd name="T20" fmla="*/ 0 w 118"/>
                <a:gd name="T21" fmla="*/ 28 h 62"/>
                <a:gd name="T22" fmla="*/ 0 w 118"/>
                <a:gd name="T23" fmla="*/ 22 h 62"/>
                <a:gd name="T24" fmla="*/ 4 w 118"/>
                <a:gd name="T25" fmla="*/ 16 h 62"/>
                <a:gd name="T26" fmla="*/ 10 w 118"/>
                <a:gd name="T27" fmla="*/ 10 h 62"/>
                <a:gd name="T28" fmla="*/ 18 w 118"/>
                <a:gd name="T29" fmla="*/ 6 h 62"/>
                <a:gd name="T30" fmla="*/ 28 w 118"/>
                <a:gd name="T31" fmla="*/ 2 h 62"/>
                <a:gd name="T32" fmla="*/ 38 w 118"/>
                <a:gd name="T33" fmla="*/ 0 h 62"/>
                <a:gd name="T34" fmla="*/ 48 w 118"/>
                <a:gd name="T35" fmla="*/ 0 h 62"/>
                <a:gd name="T36" fmla="*/ 60 w 118"/>
                <a:gd name="T37" fmla="*/ 0 h 62"/>
                <a:gd name="T38" fmla="*/ 60 w 118"/>
                <a:gd name="T39" fmla="*/ 0 h 62"/>
                <a:gd name="T40" fmla="*/ 72 w 118"/>
                <a:gd name="T41" fmla="*/ 0 h 62"/>
                <a:gd name="T42" fmla="*/ 84 w 118"/>
                <a:gd name="T43" fmla="*/ 2 h 62"/>
                <a:gd name="T44" fmla="*/ 94 w 118"/>
                <a:gd name="T45" fmla="*/ 6 h 62"/>
                <a:gd name="T46" fmla="*/ 102 w 118"/>
                <a:gd name="T47" fmla="*/ 10 h 62"/>
                <a:gd name="T48" fmla="*/ 108 w 118"/>
                <a:gd name="T49" fmla="*/ 16 h 62"/>
                <a:gd name="T50" fmla="*/ 114 w 118"/>
                <a:gd name="T51" fmla="*/ 22 h 62"/>
                <a:gd name="T52" fmla="*/ 118 w 118"/>
                <a:gd name="T53" fmla="*/ 28 h 62"/>
                <a:gd name="T54" fmla="*/ 118 w 118"/>
                <a:gd name="T55" fmla="*/ 34 h 62"/>
                <a:gd name="T56" fmla="*/ 118 w 118"/>
                <a:gd name="T57" fmla="*/ 34 h 62"/>
                <a:gd name="T58" fmla="*/ 116 w 118"/>
                <a:gd name="T59" fmla="*/ 40 h 62"/>
                <a:gd name="T60" fmla="*/ 112 w 118"/>
                <a:gd name="T61" fmla="*/ 46 h 62"/>
                <a:gd name="T62" fmla="*/ 106 w 118"/>
                <a:gd name="T63" fmla="*/ 52 h 62"/>
                <a:gd name="T64" fmla="*/ 100 w 118"/>
                <a:gd name="T65" fmla="*/ 56 h 62"/>
                <a:gd name="T66" fmla="*/ 90 w 118"/>
                <a:gd name="T67" fmla="*/ 60 h 62"/>
                <a:gd name="T68" fmla="*/ 80 w 118"/>
                <a:gd name="T69" fmla="*/ 62 h 62"/>
                <a:gd name="T70" fmla="*/ 68 w 118"/>
                <a:gd name="T71" fmla="*/ 62 h 62"/>
                <a:gd name="T72" fmla="*/ 56 w 118"/>
                <a:gd name="T73" fmla="*/ 62 h 62"/>
                <a:gd name="T74" fmla="*/ 56 w 118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2">
                  <a:moveTo>
                    <a:pt x="56" y="62"/>
                  </a:moveTo>
                  <a:lnTo>
                    <a:pt x="56" y="62"/>
                  </a:lnTo>
                  <a:lnTo>
                    <a:pt x="44" y="62"/>
                  </a:lnTo>
                  <a:lnTo>
                    <a:pt x="34" y="60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8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2"/>
                  </a:lnTo>
                  <a:lnTo>
                    <a:pt x="94" y="6"/>
                  </a:lnTo>
                  <a:lnTo>
                    <a:pt x="102" y="10"/>
                  </a:lnTo>
                  <a:lnTo>
                    <a:pt x="108" y="16"/>
                  </a:lnTo>
                  <a:lnTo>
                    <a:pt x="114" y="22"/>
                  </a:lnTo>
                  <a:lnTo>
                    <a:pt x="118" y="28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40"/>
                  </a:lnTo>
                  <a:lnTo>
                    <a:pt x="112" y="46"/>
                  </a:lnTo>
                  <a:lnTo>
                    <a:pt x="106" y="52"/>
                  </a:lnTo>
                  <a:lnTo>
                    <a:pt x="100" y="56"/>
                  </a:lnTo>
                  <a:lnTo>
                    <a:pt x="90" y="60"/>
                  </a:lnTo>
                  <a:lnTo>
                    <a:pt x="80" y="62"/>
                  </a:lnTo>
                  <a:lnTo>
                    <a:pt x="68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4" name="Freeform 185"/>
            <p:cNvSpPr>
              <a:spLocks/>
            </p:cNvSpPr>
            <p:nvPr/>
          </p:nvSpPr>
          <p:spPr bwMode="auto">
            <a:xfrm flipH="1">
              <a:off x="1137375" y="4766674"/>
              <a:ext cx="173028" cy="113850"/>
            </a:xfrm>
            <a:custGeom>
              <a:avLst/>
              <a:gdLst>
                <a:gd name="T0" fmla="*/ 56 w 114"/>
                <a:gd name="T1" fmla="*/ 62 h 62"/>
                <a:gd name="T2" fmla="*/ 56 w 114"/>
                <a:gd name="T3" fmla="*/ 62 h 62"/>
                <a:gd name="T4" fmla="*/ 44 w 114"/>
                <a:gd name="T5" fmla="*/ 60 h 62"/>
                <a:gd name="T6" fmla="*/ 34 w 114"/>
                <a:gd name="T7" fmla="*/ 58 h 62"/>
                <a:gd name="T8" fmla="*/ 24 w 114"/>
                <a:gd name="T9" fmla="*/ 56 h 62"/>
                <a:gd name="T10" fmla="*/ 16 w 114"/>
                <a:gd name="T11" fmla="*/ 52 h 62"/>
                <a:gd name="T12" fmla="*/ 8 w 114"/>
                <a:gd name="T13" fmla="*/ 46 h 62"/>
                <a:gd name="T14" fmla="*/ 4 w 114"/>
                <a:gd name="T15" fmla="*/ 40 h 62"/>
                <a:gd name="T16" fmla="*/ 0 w 114"/>
                <a:gd name="T17" fmla="*/ 34 h 62"/>
                <a:gd name="T18" fmla="*/ 0 w 114"/>
                <a:gd name="T19" fmla="*/ 28 h 62"/>
                <a:gd name="T20" fmla="*/ 0 w 114"/>
                <a:gd name="T21" fmla="*/ 28 h 62"/>
                <a:gd name="T22" fmla="*/ 2 w 114"/>
                <a:gd name="T23" fmla="*/ 22 h 62"/>
                <a:gd name="T24" fmla="*/ 6 w 114"/>
                <a:gd name="T25" fmla="*/ 18 h 62"/>
                <a:gd name="T26" fmla="*/ 10 w 114"/>
                <a:gd name="T27" fmla="*/ 12 h 62"/>
                <a:gd name="T28" fmla="*/ 18 w 114"/>
                <a:gd name="T29" fmla="*/ 8 h 62"/>
                <a:gd name="T30" fmla="*/ 26 w 114"/>
                <a:gd name="T31" fmla="*/ 4 h 62"/>
                <a:gd name="T32" fmla="*/ 36 w 114"/>
                <a:gd name="T33" fmla="*/ 2 h 62"/>
                <a:gd name="T34" fmla="*/ 48 w 114"/>
                <a:gd name="T35" fmla="*/ 0 h 62"/>
                <a:gd name="T36" fmla="*/ 58 w 114"/>
                <a:gd name="T37" fmla="*/ 0 h 62"/>
                <a:gd name="T38" fmla="*/ 58 w 114"/>
                <a:gd name="T39" fmla="*/ 0 h 62"/>
                <a:gd name="T40" fmla="*/ 70 w 114"/>
                <a:gd name="T41" fmla="*/ 2 h 62"/>
                <a:gd name="T42" fmla="*/ 80 w 114"/>
                <a:gd name="T43" fmla="*/ 4 h 62"/>
                <a:gd name="T44" fmla="*/ 90 w 114"/>
                <a:gd name="T45" fmla="*/ 8 h 62"/>
                <a:gd name="T46" fmla="*/ 98 w 114"/>
                <a:gd name="T47" fmla="*/ 12 h 62"/>
                <a:gd name="T48" fmla="*/ 106 w 114"/>
                <a:gd name="T49" fmla="*/ 16 h 62"/>
                <a:gd name="T50" fmla="*/ 110 w 114"/>
                <a:gd name="T51" fmla="*/ 22 h 62"/>
                <a:gd name="T52" fmla="*/ 114 w 114"/>
                <a:gd name="T53" fmla="*/ 28 h 62"/>
                <a:gd name="T54" fmla="*/ 114 w 114"/>
                <a:gd name="T55" fmla="*/ 34 h 62"/>
                <a:gd name="T56" fmla="*/ 114 w 114"/>
                <a:gd name="T57" fmla="*/ 34 h 62"/>
                <a:gd name="T58" fmla="*/ 112 w 114"/>
                <a:gd name="T59" fmla="*/ 40 h 62"/>
                <a:gd name="T60" fmla="*/ 108 w 114"/>
                <a:gd name="T61" fmla="*/ 46 h 62"/>
                <a:gd name="T62" fmla="*/ 104 w 114"/>
                <a:gd name="T63" fmla="*/ 50 h 62"/>
                <a:gd name="T64" fmla="*/ 96 w 114"/>
                <a:gd name="T65" fmla="*/ 54 h 62"/>
                <a:gd name="T66" fmla="*/ 88 w 114"/>
                <a:gd name="T67" fmla="*/ 58 h 62"/>
                <a:gd name="T68" fmla="*/ 78 w 114"/>
                <a:gd name="T69" fmla="*/ 60 h 62"/>
                <a:gd name="T70" fmla="*/ 66 w 114"/>
                <a:gd name="T71" fmla="*/ 62 h 62"/>
                <a:gd name="T72" fmla="*/ 56 w 114"/>
                <a:gd name="T73" fmla="*/ 62 h 62"/>
                <a:gd name="T74" fmla="*/ 56 w 114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2">
                  <a:moveTo>
                    <a:pt x="56" y="62"/>
                  </a:moveTo>
                  <a:lnTo>
                    <a:pt x="56" y="62"/>
                  </a:lnTo>
                  <a:lnTo>
                    <a:pt x="44" y="60"/>
                  </a:lnTo>
                  <a:lnTo>
                    <a:pt x="34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98" y="12"/>
                  </a:lnTo>
                  <a:lnTo>
                    <a:pt x="106" y="16"/>
                  </a:lnTo>
                  <a:lnTo>
                    <a:pt x="110" y="22"/>
                  </a:lnTo>
                  <a:lnTo>
                    <a:pt x="114" y="2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40"/>
                  </a:lnTo>
                  <a:lnTo>
                    <a:pt x="108" y="46"/>
                  </a:lnTo>
                  <a:lnTo>
                    <a:pt x="104" y="50"/>
                  </a:lnTo>
                  <a:lnTo>
                    <a:pt x="96" y="54"/>
                  </a:lnTo>
                  <a:lnTo>
                    <a:pt x="88" y="58"/>
                  </a:lnTo>
                  <a:lnTo>
                    <a:pt x="78" y="60"/>
                  </a:lnTo>
                  <a:lnTo>
                    <a:pt x="66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" name="Freeform 186"/>
            <p:cNvSpPr>
              <a:spLocks/>
            </p:cNvSpPr>
            <p:nvPr/>
          </p:nvSpPr>
          <p:spPr bwMode="auto">
            <a:xfrm flipH="1">
              <a:off x="1139745" y="4769751"/>
              <a:ext cx="167102" cy="110773"/>
            </a:xfrm>
            <a:custGeom>
              <a:avLst/>
              <a:gdLst>
                <a:gd name="T0" fmla="*/ 54 w 110"/>
                <a:gd name="T1" fmla="*/ 60 h 60"/>
                <a:gd name="T2" fmla="*/ 54 w 110"/>
                <a:gd name="T3" fmla="*/ 60 h 60"/>
                <a:gd name="T4" fmla="*/ 42 w 110"/>
                <a:gd name="T5" fmla="*/ 58 h 60"/>
                <a:gd name="T6" fmla="*/ 32 w 110"/>
                <a:gd name="T7" fmla="*/ 56 h 60"/>
                <a:gd name="T8" fmla="*/ 24 w 110"/>
                <a:gd name="T9" fmla="*/ 52 h 60"/>
                <a:gd name="T10" fmla="*/ 16 w 110"/>
                <a:gd name="T11" fmla="*/ 48 h 60"/>
                <a:gd name="T12" fmla="*/ 8 w 110"/>
                <a:gd name="T13" fmla="*/ 44 h 60"/>
                <a:gd name="T14" fmla="*/ 4 w 110"/>
                <a:gd name="T15" fmla="*/ 38 h 60"/>
                <a:gd name="T16" fmla="*/ 2 w 110"/>
                <a:gd name="T17" fmla="*/ 34 h 60"/>
                <a:gd name="T18" fmla="*/ 0 w 110"/>
                <a:gd name="T19" fmla="*/ 28 h 60"/>
                <a:gd name="T20" fmla="*/ 0 w 110"/>
                <a:gd name="T21" fmla="*/ 28 h 60"/>
                <a:gd name="T22" fmla="*/ 2 w 110"/>
                <a:gd name="T23" fmla="*/ 22 h 60"/>
                <a:gd name="T24" fmla="*/ 6 w 110"/>
                <a:gd name="T25" fmla="*/ 16 h 60"/>
                <a:gd name="T26" fmla="*/ 10 w 110"/>
                <a:gd name="T27" fmla="*/ 12 h 60"/>
                <a:gd name="T28" fmla="*/ 18 w 110"/>
                <a:gd name="T29" fmla="*/ 8 h 60"/>
                <a:gd name="T30" fmla="*/ 26 w 110"/>
                <a:gd name="T31" fmla="*/ 4 h 60"/>
                <a:gd name="T32" fmla="*/ 36 w 110"/>
                <a:gd name="T33" fmla="*/ 2 h 60"/>
                <a:gd name="T34" fmla="*/ 46 w 110"/>
                <a:gd name="T35" fmla="*/ 0 h 60"/>
                <a:gd name="T36" fmla="*/ 56 w 110"/>
                <a:gd name="T37" fmla="*/ 0 h 60"/>
                <a:gd name="T38" fmla="*/ 56 w 110"/>
                <a:gd name="T39" fmla="*/ 0 h 60"/>
                <a:gd name="T40" fmla="*/ 68 w 110"/>
                <a:gd name="T41" fmla="*/ 2 h 60"/>
                <a:gd name="T42" fmla="*/ 78 w 110"/>
                <a:gd name="T43" fmla="*/ 4 h 60"/>
                <a:gd name="T44" fmla="*/ 86 w 110"/>
                <a:gd name="T45" fmla="*/ 8 h 60"/>
                <a:gd name="T46" fmla="*/ 94 w 110"/>
                <a:gd name="T47" fmla="*/ 12 h 60"/>
                <a:gd name="T48" fmla="*/ 102 w 110"/>
                <a:gd name="T49" fmla="*/ 16 h 60"/>
                <a:gd name="T50" fmla="*/ 106 w 110"/>
                <a:gd name="T51" fmla="*/ 22 h 60"/>
                <a:gd name="T52" fmla="*/ 108 w 110"/>
                <a:gd name="T53" fmla="*/ 26 h 60"/>
                <a:gd name="T54" fmla="*/ 110 w 110"/>
                <a:gd name="T55" fmla="*/ 32 h 60"/>
                <a:gd name="T56" fmla="*/ 110 w 110"/>
                <a:gd name="T57" fmla="*/ 32 h 60"/>
                <a:gd name="T58" fmla="*/ 108 w 110"/>
                <a:gd name="T59" fmla="*/ 38 h 60"/>
                <a:gd name="T60" fmla="*/ 104 w 110"/>
                <a:gd name="T61" fmla="*/ 44 h 60"/>
                <a:gd name="T62" fmla="*/ 100 w 110"/>
                <a:gd name="T63" fmla="*/ 48 h 60"/>
                <a:gd name="T64" fmla="*/ 92 w 110"/>
                <a:gd name="T65" fmla="*/ 52 h 60"/>
                <a:gd name="T66" fmla="*/ 84 w 110"/>
                <a:gd name="T67" fmla="*/ 56 h 60"/>
                <a:gd name="T68" fmla="*/ 74 w 110"/>
                <a:gd name="T69" fmla="*/ 58 h 60"/>
                <a:gd name="T70" fmla="*/ 64 w 110"/>
                <a:gd name="T71" fmla="*/ 60 h 60"/>
                <a:gd name="T72" fmla="*/ 54 w 110"/>
                <a:gd name="T73" fmla="*/ 60 h 60"/>
                <a:gd name="T74" fmla="*/ 54 w 110"/>
                <a:gd name="T7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60">
                  <a:moveTo>
                    <a:pt x="54" y="60"/>
                  </a:moveTo>
                  <a:lnTo>
                    <a:pt x="54" y="60"/>
                  </a:lnTo>
                  <a:lnTo>
                    <a:pt x="42" y="58"/>
                  </a:lnTo>
                  <a:lnTo>
                    <a:pt x="32" y="56"/>
                  </a:lnTo>
                  <a:lnTo>
                    <a:pt x="24" y="52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4" y="12"/>
                  </a:lnTo>
                  <a:lnTo>
                    <a:pt x="102" y="16"/>
                  </a:lnTo>
                  <a:lnTo>
                    <a:pt x="106" y="22"/>
                  </a:lnTo>
                  <a:lnTo>
                    <a:pt x="108" y="26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8" y="38"/>
                  </a:lnTo>
                  <a:lnTo>
                    <a:pt x="104" y="44"/>
                  </a:lnTo>
                  <a:lnTo>
                    <a:pt x="100" y="48"/>
                  </a:lnTo>
                  <a:lnTo>
                    <a:pt x="92" y="52"/>
                  </a:lnTo>
                  <a:lnTo>
                    <a:pt x="84" y="56"/>
                  </a:lnTo>
                  <a:lnTo>
                    <a:pt x="74" y="58"/>
                  </a:lnTo>
                  <a:lnTo>
                    <a:pt x="64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FFF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" name="Freeform 187"/>
            <p:cNvSpPr>
              <a:spLocks/>
            </p:cNvSpPr>
            <p:nvPr/>
          </p:nvSpPr>
          <p:spPr bwMode="auto">
            <a:xfrm flipH="1">
              <a:off x="1143300" y="4774366"/>
              <a:ext cx="157622" cy="103081"/>
            </a:xfrm>
            <a:custGeom>
              <a:avLst/>
              <a:gdLst>
                <a:gd name="T0" fmla="*/ 50 w 104"/>
                <a:gd name="T1" fmla="*/ 56 h 56"/>
                <a:gd name="T2" fmla="*/ 50 w 104"/>
                <a:gd name="T3" fmla="*/ 56 h 56"/>
                <a:gd name="T4" fmla="*/ 30 w 104"/>
                <a:gd name="T5" fmla="*/ 54 h 56"/>
                <a:gd name="T6" fmla="*/ 14 w 104"/>
                <a:gd name="T7" fmla="*/ 46 h 56"/>
                <a:gd name="T8" fmla="*/ 8 w 104"/>
                <a:gd name="T9" fmla="*/ 42 h 56"/>
                <a:gd name="T10" fmla="*/ 2 w 104"/>
                <a:gd name="T11" fmla="*/ 36 h 56"/>
                <a:gd name="T12" fmla="*/ 0 w 104"/>
                <a:gd name="T13" fmla="*/ 32 h 56"/>
                <a:gd name="T14" fmla="*/ 0 w 104"/>
                <a:gd name="T15" fmla="*/ 26 h 56"/>
                <a:gd name="T16" fmla="*/ 0 w 104"/>
                <a:gd name="T17" fmla="*/ 26 h 56"/>
                <a:gd name="T18" fmla="*/ 0 w 104"/>
                <a:gd name="T19" fmla="*/ 20 h 56"/>
                <a:gd name="T20" fmla="*/ 4 w 104"/>
                <a:gd name="T21" fmla="*/ 16 h 56"/>
                <a:gd name="T22" fmla="*/ 10 w 104"/>
                <a:gd name="T23" fmla="*/ 10 h 56"/>
                <a:gd name="T24" fmla="*/ 16 w 104"/>
                <a:gd name="T25" fmla="*/ 6 h 56"/>
                <a:gd name="T26" fmla="*/ 32 w 104"/>
                <a:gd name="T27" fmla="*/ 2 h 56"/>
                <a:gd name="T28" fmla="*/ 52 w 104"/>
                <a:gd name="T29" fmla="*/ 0 h 56"/>
                <a:gd name="T30" fmla="*/ 52 w 104"/>
                <a:gd name="T31" fmla="*/ 0 h 56"/>
                <a:gd name="T32" fmla="*/ 72 w 104"/>
                <a:gd name="T33" fmla="*/ 4 h 56"/>
                <a:gd name="T34" fmla="*/ 90 w 104"/>
                <a:gd name="T35" fmla="*/ 10 h 56"/>
                <a:gd name="T36" fmla="*/ 96 w 104"/>
                <a:gd name="T37" fmla="*/ 14 h 56"/>
                <a:gd name="T38" fmla="*/ 100 w 104"/>
                <a:gd name="T39" fmla="*/ 20 h 56"/>
                <a:gd name="T40" fmla="*/ 102 w 104"/>
                <a:gd name="T41" fmla="*/ 26 h 56"/>
                <a:gd name="T42" fmla="*/ 104 w 104"/>
                <a:gd name="T43" fmla="*/ 30 h 56"/>
                <a:gd name="T44" fmla="*/ 104 w 104"/>
                <a:gd name="T45" fmla="*/ 30 h 56"/>
                <a:gd name="T46" fmla="*/ 102 w 104"/>
                <a:gd name="T47" fmla="*/ 36 h 56"/>
                <a:gd name="T48" fmla="*/ 98 w 104"/>
                <a:gd name="T49" fmla="*/ 42 h 56"/>
                <a:gd name="T50" fmla="*/ 94 w 104"/>
                <a:gd name="T51" fmla="*/ 46 h 56"/>
                <a:gd name="T52" fmla="*/ 86 w 104"/>
                <a:gd name="T53" fmla="*/ 50 h 56"/>
                <a:gd name="T54" fmla="*/ 70 w 104"/>
                <a:gd name="T55" fmla="*/ 56 h 56"/>
                <a:gd name="T56" fmla="*/ 50 w 104"/>
                <a:gd name="T57" fmla="*/ 56 h 56"/>
                <a:gd name="T58" fmla="*/ 50 w 104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56">
                  <a:moveTo>
                    <a:pt x="50" y="56"/>
                  </a:moveTo>
                  <a:lnTo>
                    <a:pt x="50" y="56"/>
                  </a:lnTo>
                  <a:lnTo>
                    <a:pt x="30" y="54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2" y="4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0" y="20"/>
                  </a:lnTo>
                  <a:lnTo>
                    <a:pt x="102" y="26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36"/>
                  </a:lnTo>
                  <a:lnTo>
                    <a:pt x="98" y="42"/>
                  </a:lnTo>
                  <a:lnTo>
                    <a:pt x="94" y="46"/>
                  </a:lnTo>
                  <a:lnTo>
                    <a:pt x="86" y="50"/>
                  </a:lnTo>
                  <a:lnTo>
                    <a:pt x="70" y="56"/>
                  </a:lnTo>
                  <a:lnTo>
                    <a:pt x="50" y="56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rgbClr val="FFF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" name="Freeform 188"/>
            <p:cNvSpPr>
              <a:spLocks/>
            </p:cNvSpPr>
            <p:nvPr/>
          </p:nvSpPr>
          <p:spPr bwMode="auto">
            <a:xfrm flipH="1">
              <a:off x="1149226" y="4777443"/>
              <a:ext cx="148141" cy="100004"/>
            </a:xfrm>
            <a:custGeom>
              <a:avLst/>
              <a:gdLst>
                <a:gd name="T0" fmla="*/ 48 w 98"/>
                <a:gd name="T1" fmla="*/ 54 h 54"/>
                <a:gd name="T2" fmla="*/ 48 w 98"/>
                <a:gd name="T3" fmla="*/ 54 h 54"/>
                <a:gd name="T4" fmla="*/ 28 w 98"/>
                <a:gd name="T5" fmla="*/ 50 h 54"/>
                <a:gd name="T6" fmla="*/ 14 w 98"/>
                <a:gd name="T7" fmla="*/ 44 h 54"/>
                <a:gd name="T8" fmla="*/ 8 w 98"/>
                <a:gd name="T9" fmla="*/ 40 h 54"/>
                <a:gd name="T10" fmla="*/ 4 w 98"/>
                <a:gd name="T11" fmla="*/ 36 h 54"/>
                <a:gd name="T12" fmla="*/ 0 w 98"/>
                <a:gd name="T13" fmla="*/ 30 h 54"/>
                <a:gd name="T14" fmla="*/ 0 w 98"/>
                <a:gd name="T15" fmla="*/ 24 h 54"/>
                <a:gd name="T16" fmla="*/ 0 w 98"/>
                <a:gd name="T17" fmla="*/ 24 h 54"/>
                <a:gd name="T18" fmla="*/ 2 w 98"/>
                <a:gd name="T19" fmla="*/ 20 h 54"/>
                <a:gd name="T20" fmla="*/ 4 w 98"/>
                <a:gd name="T21" fmla="*/ 14 h 54"/>
                <a:gd name="T22" fmla="*/ 10 w 98"/>
                <a:gd name="T23" fmla="*/ 10 h 54"/>
                <a:gd name="T24" fmla="*/ 16 w 98"/>
                <a:gd name="T25" fmla="*/ 6 h 54"/>
                <a:gd name="T26" fmla="*/ 32 w 98"/>
                <a:gd name="T27" fmla="*/ 2 h 54"/>
                <a:gd name="T28" fmla="*/ 50 w 98"/>
                <a:gd name="T29" fmla="*/ 0 h 54"/>
                <a:gd name="T30" fmla="*/ 50 w 98"/>
                <a:gd name="T31" fmla="*/ 0 h 54"/>
                <a:gd name="T32" fmla="*/ 70 w 98"/>
                <a:gd name="T33" fmla="*/ 4 h 54"/>
                <a:gd name="T34" fmla="*/ 86 w 98"/>
                <a:gd name="T35" fmla="*/ 10 h 54"/>
                <a:gd name="T36" fmla="*/ 92 w 98"/>
                <a:gd name="T37" fmla="*/ 14 h 54"/>
                <a:gd name="T38" fmla="*/ 96 w 98"/>
                <a:gd name="T39" fmla="*/ 18 h 54"/>
                <a:gd name="T40" fmla="*/ 98 w 98"/>
                <a:gd name="T41" fmla="*/ 24 h 54"/>
                <a:gd name="T42" fmla="*/ 98 w 98"/>
                <a:gd name="T43" fmla="*/ 30 h 54"/>
                <a:gd name="T44" fmla="*/ 98 w 98"/>
                <a:gd name="T45" fmla="*/ 30 h 54"/>
                <a:gd name="T46" fmla="*/ 98 w 98"/>
                <a:gd name="T47" fmla="*/ 34 h 54"/>
                <a:gd name="T48" fmla="*/ 94 w 98"/>
                <a:gd name="T49" fmla="*/ 40 h 54"/>
                <a:gd name="T50" fmla="*/ 90 w 98"/>
                <a:gd name="T51" fmla="*/ 44 h 54"/>
                <a:gd name="T52" fmla="*/ 84 w 98"/>
                <a:gd name="T53" fmla="*/ 48 h 54"/>
                <a:gd name="T54" fmla="*/ 68 w 98"/>
                <a:gd name="T55" fmla="*/ 52 h 54"/>
                <a:gd name="T56" fmla="*/ 48 w 98"/>
                <a:gd name="T57" fmla="*/ 54 h 54"/>
                <a:gd name="T58" fmla="*/ 48 w 98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4">
                  <a:moveTo>
                    <a:pt x="48" y="54"/>
                  </a:moveTo>
                  <a:lnTo>
                    <a:pt x="48" y="54"/>
                  </a:lnTo>
                  <a:lnTo>
                    <a:pt x="28" y="50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18"/>
                  </a:lnTo>
                  <a:lnTo>
                    <a:pt x="98" y="2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34"/>
                  </a:lnTo>
                  <a:lnTo>
                    <a:pt x="94" y="40"/>
                  </a:lnTo>
                  <a:lnTo>
                    <a:pt x="90" y="44"/>
                  </a:lnTo>
                  <a:lnTo>
                    <a:pt x="84" y="48"/>
                  </a:lnTo>
                  <a:lnTo>
                    <a:pt x="68" y="52"/>
                  </a:lnTo>
                  <a:lnTo>
                    <a:pt x="48" y="54"/>
                  </a:lnTo>
                  <a:lnTo>
                    <a:pt x="48" y="54"/>
                  </a:lnTo>
                  <a:close/>
                </a:path>
              </a:pathLst>
            </a:custGeom>
            <a:solidFill>
              <a:srgbClr val="FFF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Freeform 193"/>
            <p:cNvSpPr>
              <a:spLocks/>
            </p:cNvSpPr>
            <p:nvPr/>
          </p:nvSpPr>
          <p:spPr bwMode="auto">
            <a:xfrm flipH="1">
              <a:off x="1382695" y="5249766"/>
              <a:ext cx="190805" cy="81542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Rectangle 327"/>
            <p:cNvSpPr>
              <a:spLocks noChangeArrowheads="1"/>
            </p:cNvSpPr>
            <p:nvPr/>
          </p:nvSpPr>
          <p:spPr bwMode="auto">
            <a:xfrm rot="1244368" flipH="1">
              <a:off x="1364919" y="3985109"/>
              <a:ext cx="10784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Rectangle 328"/>
            <p:cNvSpPr>
              <a:spLocks noChangeArrowheads="1"/>
            </p:cNvSpPr>
            <p:nvPr/>
          </p:nvSpPr>
          <p:spPr bwMode="auto">
            <a:xfrm rot="2164025" flipH="1">
              <a:off x="879018" y="3809717"/>
              <a:ext cx="11969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AutoShape 326"/>
            <p:cNvSpPr>
              <a:spLocks noChangeArrowheads="1"/>
            </p:cNvSpPr>
            <p:nvPr/>
          </p:nvSpPr>
          <p:spPr bwMode="auto">
            <a:xfrm rot="6148693" flipH="1">
              <a:off x="829157" y="4438832"/>
              <a:ext cx="627714" cy="1474318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329"/>
            <p:cNvSpPr>
              <a:spLocks noChangeArrowheads="1"/>
            </p:cNvSpPr>
            <p:nvPr/>
          </p:nvSpPr>
          <p:spPr bwMode="auto">
            <a:xfrm flipH="1">
              <a:off x="1152822" y="4781865"/>
              <a:ext cx="200422" cy="1725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331"/>
            <p:cNvSpPr>
              <a:spLocks noChangeArrowheads="1"/>
            </p:cNvSpPr>
            <p:nvPr/>
          </p:nvSpPr>
          <p:spPr bwMode="auto">
            <a:xfrm flipH="1">
              <a:off x="578159" y="4591844"/>
              <a:ext cx="193334" cy="1821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Freeform 190"/>
            <p:cNvSpPr>
              <a:spLocks/>
            </p:cNvSpPr>
            <p:nvPr/>
          </p:nvSpPr>
          <p:spPr bwMode="auto">
            <a:xfrm rot="816198" flipH="1">
              <a:off x="1810014" y="3963376"/>
              <a:ext cx="127993" cy="103081"/>
            </a:xfrm>
            <a:custGeom>
              <a:avLst/>
              <a:gdLst>
                <a:gd name="T0" fmla="*/ 40 w 84"/>
                <a:gd name="T1" fmla="*/ 44 h 44"/>
                <a:gd name="T2" fmla="*/ 40 w 84"/>
                <a:gd name="T3" fmla="*/ 44 h 44"/>
                <a:gd name="T4" fmla="*/ 24 w 84"/>
                <a:gd name="T5" fmla="*/ 42 h 44"/>
                <a:gd name="T6" fmla="*/ 12 w 84"/>
                <a:gd name="T7" fmla="*/ 36 h 44"/>
                <a:gd name="T8" fmla="*/ 2 w 84"/>
                <a:gd name="T9" fmla="*/ 30 h 44"/>
                <a:gd name="T10" fmla="*/ 0 w 84"/>
                <a:gd name="T11" fmla="*/ 24 h 44"/>
                <a:gd name="T12" fmla="*/ 0 w 84"/>
                <a:gd name="T13" fmla="*/ 20 h 44"/>
                <a:gd name="T14" fmla="*/ 0 w 84"/>
                <a:gd name="T15" fmla="*/ 20 h 44"/>
                <a:gd name="T16" fmla="*/ 2 w 84"/>
                <a:gd name="T17" fmla="*/ 16 h 44"/>
                <a:gd name="T18" fmla="*/ 4 w 84"/>
                <a:gd name="T19" fmla="*/ 12 h 44"/>
                <a:gd name="T20" fmla="*/ 14 w 84"/>
                <a:gd name="T21" fmla="*/ 6 h 44"/>
                <a:gd name="T22" fmla="*/ 26 w 84"/>
                <a:gd name="T23" fmla="*/ 0 h 44"/>
                <a:gd name="T24" fmla="*/ 44 w 84"/>
                <a:gd name="T25" fmla="*/ 0 h 44"/>
                <a:gd name="T26" fmla="*/ 44 w 84"/>
                <a:gd name="T27" fmla="*/ 0 h 44"/>
                <a:gd name="T28" fmla="*/ 60 w 84"/>
                <a:gd name="T29" fmla="*/ 2 h 44"/>
                <a:gd name="T30" fmla="*/ 72 w 84"/>
                <a:gd name="T31" fmla="*/ 8 h 44"/>
                <a:gd name="T32" fmla="*/ 82 w 84"/>
                <a:gd name="T33" fmla="*/ 16 h 44"/>
                <a:gd name="T34" fmla="*/ 84 w 84"/>
                <a:gd name="T35" fmla="*/ 20 h 44"/>
                <a:gd name="T36" fmla="*/ 84 w 84"/>
                <a:gd name="T37" fmla="*/ 24 h 44"/>
                <a:gd name="T38" fmla="*/ 84 w 84"/>
                <a:gd name="T39" fmla="*/ 24 h 44"/>
                <a:gd name="T40" fmla="*/ 82 w 84"/>
                <a:gd name="T41" fmla="*/ 28 h 44"/>
                <a:gd name="T42" fmla="*/ 80 w 84"/>
                <a:gd name="T43" fmla="*/ 32 h 44"/>
                <a:gd name="T44" fmla="*/ 70 w 84"/>
                <a:gd name="T45" fmla="*/ 40 h 44"/>
                <a:gd name="T46" fmla="*/ 58 w 84"/>
                <a:gd name="T47" fmla="*/ 44 h 44"/>
                <a:gd name="T48" fmla="*/ 40 w 84"/>
                <a:gd name="T49" fmla="*/ 44 h 44"/>
                <a:gd name="T50" fmla="*/ 40 w 84"/>
                <a:gd name="T5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44">
                  <a:moveTo>
                    <a:pt x="40" y="44"/>
                  </a:moveTo>
                  <a:lnTo>
                    <a:pt x="40" y="4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70" y="40"/>
                  </a:lnTo>
                  <a:lnTo>
                    <a:pt x="58" y="44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FF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Freeform 191"/>
            <p:cNvSpPr>
              <a:spLocks/>
            </p:cNvSpPr>
            <p:nvPr/>
          </p:nvSpPr>
          <p:spPr bwMode="auto">
            <a:xfrm rot="816198" flipH="1">
              <a:off x="1812928" y="3969444"/>
              <a:ext cx="120882" cy="96927"/>
            </a:xfrm>
            <a:custGeom>
              <a:avLst/>
              <a:gdLst>
                <a:gd name="T0" fmla="*/ 38 w 80"/>
                <a:gd name="T1" fmla="*/ 42 h 42"/>
                <a:gd name="T2" fmla="*/ 38 w 80"/>
                <a:gd name="T3" fmla="*/ 42 h 42"/>
                <a:gd name="T4" fmla="*/ 24 w 80"/>
                <a:gd name="T5" fmla="*/ 40 h 42"/>
                <a:gd name="T6" fmla="*/ 12 w 80"/>
                <a:gd name="T7" fmla="*/ 34 h 42"/>
                <a:gd name="T8" fmla="*/ 4 w 80"/>
                <a:gd name="T9" fmla="*/ 28 h 42"/>
                <a:gd name="T10" fmla="*/ 2 w 80"/>
                <a:gd name="T11" fmla="*/ 24 h 42"/>
                <a:gd name="T12" fmla="*/ 0 w 80"/>
                <a:gd name="T13" fmla="*/ 18 h 42"/>
                <a:gd name="T14" fmla="*/ 0 w 80"/>
                <a:gd name="T15" fmla="*/ 18 h 42"/>
                <a:gd name="T16" fmla="*/ 2 w 80"/>
                <a:gd name="T17" fmla="*/ 14 h 42"/>
                <a:gd name="T18" fmla="*/ 4 w 80"/>
                <a:gd name="T19" fmla="*/ 10 h 42"/>
                <a:gd name="T20" fmla="*/ 14 w 80"/>
                <a:gd name="T21" fmla="*/ 4 h 42"/>
                <a:gd name="T22" fmla="*/ 26 w 80"/>
                <a:gd name="T23" fmla="*/ 0 h 42"/>
                <a:gd name="T24" fmla="*/ 42 w 80"/>
                <a:gd name="T25" fmla="*/ 0 h 42"/>
                <a:gd name="T26" fmla="*/ 42 w 80"/>
                <a:gd name="T27" fmla="*/ 0 h 42"/>
                <a:gd name="T28" fmla="*/ 56 w 80"/>
                <a:gd name="T29" fmla="*/ 2 h 42"/>
                <a:gd name="T30" fmla="*/ 68 w 80"/>
                <a:gd name="T31" fmla="*/ 8 h 42"/>
                <a:gd name="T32" fmla="*/ 76 w 80"/>
                <a:gd name="T33" fmla="*/ 14 h 42"/>
                <a:gd name="T34" fmla="*/ 78 w 80"/>
                <a:gd name="T35" fmla="*/ 18 h 42"/>
                <a:gd name="T36" fmla="*/ 80 w 80"/>
                <a:gd name="T37" fmla="*/ 22 h 42"/>
                <a:gd name="T38" fmla="*/ 80 w 80"/>
                <a:gd name="T39" fmla="*/ 22 h 42"/>
                <a:gd name="T40" fmla="*/ 78 w 80"/>
                <a:gd name="T41" fmla="*/ 26 h 42"/>
                <a:gd name="T42" fmla="*/ 76 w 80"/>
                <a:gd name="T43" fmla="*/ 30 h 42"/>
                <a:gd name="T44" fmla="*/ 68 w 80"/>
                <a:gd name="T45" fmla="*/ 38 h 42"/>
                <a:gd name="T46" fmla="*/ 54 w 80"/>
                <a:gd name="T47" fmla="*/ 42 h 42"/>
                <a:gd name="T48" fmla="*/ 38 w 80"/>
                <a:gd name="T49" fmla="*/ 42 h 42"/>
                <a:gd name="T50" fmla="*/ 38 w 80"/>
                <a:gd name="T5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42">
                  <a:moveTo>
                    <a:pt x="38" y="42"/>
                  </a:moveTo>
                  <a:lnTo>
                    <a:pt x="38" y="42"/>
                  </a:lnTo>
                  <a:lnTo>
                    <a:pt x="24" y="40"/>
                  </a:lnTo>
                  <a:lnTo>
                    <a:pt x="12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8" y="8"/>
                  </a:lnTo>
                  <a:lnTo>
                    <a:pt x="76" y="14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8" y="26"/>
                  </a:lnTo>
                  <a:lnTo>
                    <a:pt x="76" y="30"/>
                  </a:lnTo>
                  <a:lnTo>
                    <a:pt x="68" y="38"/>
                  </a:lnTo>
                  <a:lnTo>
                    <a:pt x="54" y="42"/>
                  </a:lnTo>
                  <a:lnTo>
                    <a:pt x="38" y="42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FF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Freeform 192"/>
            <p:cNvSpPr>
              <a:spLocks/>
            </p:cNvSpPr>
            <p:nvPr/>
          </p:nvSpPr>
          <p:spPr bwMode="auto">
            <a:xfrm rot="816198" flipH="1">
              <a:off x="1674476" y="3859650"/>
              <a:ext cx="112587" cy="93850"/>
            </a:xfrm>
            <a:custGeom>
              <a:avLst/>
              <a:gdLst>
                <a:gd name="T0" fmla="*/ 36 w 74"/>
                <a:gd name="T1" fmla="*/ 40 h 40"/>
                <a:gd name="T2" fmla="*/ 36 w 74"/>
                <a:gd name="T3" fmla="*/ 40 h 40"/>
                <a:gd name="T4" fmla="*/ 20 w 74"/>
                <a:gd name="T5" fmla="*/ 36 h 40"/>
                <a:gd name="T6" fmla="*/ 10 w 74"/>
                <a:gd name="T7" fmla="*/ 32 h 40"/>
                <a:gd name="T8" fmla="*/ 2 w 74"/>
                <a:gd name="T9" fmla="*/ 26 h 40"/>
                <a:gd name="T10" fmla="*/ 0 w 74"/>
                <a:gd name="T11" fmla="*/ 22 h 40"/>
                <a:gd name="T12" fmla="*/ 0 w 74"/>
                <a:gd name="T13" fmla="*/ 18 h 40"/>
                <a:gd name="T14" fmla="*/ 0 w 74"/>
                <a:gd name="T15" fmla="*/ 18 h 40"/>
                <a:gd name="T16" fmla="*/ 0 w 74"/>
                <a:gd name="T17" fmla="*/ 14 h 40"/>
                <a:gd name="T18" fmla="*/ 2 w 74"/>
                <a:gd name="T19" fmla="*/ 10 h 40"/>
                <a:gd name="T20" fmla="*/ 12 w 74"/>
                <a:gd name="T21" fmla="*/ 4 h 40"/>
                <a:gd name="T22" fmla="*/ 24 w 74"/>
                <a:gd name="T23" fmla="*/ 0 h 40"/>
                <a:gd name="T24" fmla="*/ 38 w 74"/>
                <a:gd name="T25" fmla="*/ 0 h 40"/>
                <a:gd name="T26" fmla="*/ 38 w 74"/>
                <a:gd name="T27" fmla="*/ 0 h 40"/>
                <a:gd name="T28" fmla="*/ 52 w 74"/>
                <a:gd name="T29" fmla="*/ 2 h 40"/>
                <a:gd name="T30" fmla="*/ 64 w 74"/>
                <a:gd name="T31" fmla="*/ 6 h 40"/>
                <a:gd name="T32" fmla="*/ 70 w 74"/>
                <a:gd name="T33" fmla="*/ 14 h 40"/>
                <a:gd name="T34" fmla="*/ 72 w 74"/>
                <a:gd name="T35" fmla="*/ 18 h 40"/>
                <a:gd name="T36" fmla="*/ 74 w 74"/>
                <a:gd name="T37" fmla="*/ 22 h 40"/>
                <a:gd name="T38" fmla="*/ 74 w 74"/>
                <a:gd name="T39" fmla="*/ 22 h 40"/>
                <a:gd name="T40" fmla="*/ 72 w 74"/>
                <a:gd name="T41" fmla="*/ 26 h 40"/>
                <a:gd name="T42" fmla="*/ 70 w 74"/>
                <a:gd name="T43" fmla="*/ 28 h 40"/>
                <a:gd name="T44" fmla="*/ 62 w 74"/>
                <a:gd name="T45" fmla="*/ 34 h 40"/>
                <a:gd name="T46" fmla="*/ 50 w 74"/>
                <a:gd name="T47" fmla="*/ 38 h 40"/>
                <a:gd name="T48" fmla="*/ 36 w 74"/>
                <a:gd name="T49" fmla="*/ 40 h 40"/>
                <a:gd name="T50" fmla="*/ 36 w 74"/>
                <a:gd name="T5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0">
                  <a:moveTo>
                    <a:pt x="36" y="40"/>
                  </a:moveTo>
                  <a:lnTo>
                    <a:pt x="36" y="40"/>
                  </a:lnTo>
                  <a:lnTo>
                    <a:pt x="20" y="36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0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8"/>
                  </a:lnTo>
                  <a:lnTo>
                    <a:pt x="62" y="34"/>
                  </a:lnTo>
                  <a:lnTo>
                    <a:pt x="50" y="3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F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8" name="Group 2817"/>
            <p:cNvGrpSpPr/>
            <p:nvPr/>
          </p:nvGrpSpPr>
          <p:grpSpPr>
            <a:xfrm rot="810223">
              <a:off x="731669" y="2677996"/>
              <a:ext cx="1473436" cy="1460061"/>
              <a:chOff x="8572897" y="2336148"/>
              <a:chExt cx="2423160" cy="2228850"/>
            </a:xfrm>
          </p:grpSpPr>
          <p:sp>
            <p:nvSpPr>
              <p:cNvPr id="2822" name="Oval 2821"/>
              <p:cNvSpPr/>
              <p:nvPr/>
            </p:nvSpPr>
            <p:spPr>
              <a:xfrm>
                <a:off x="8572897" y="2336148"/>
                <a:ext cx="2423160" cy="22288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Freeform 201"/>
              <p:cNvSpPr>
                <a:spLocks/>
              </p:cNvSpPr>
              <p:nvPr/>
            </p:nvSpPr>
            <p:spPr bwMode="auto">
              <a:xfrm>
                <a:off x="10486847" y="3513459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202"/>
              <p:cNvSpPr>
                <a:spLocks/>
              </p:cNvSpPr>
              <p:nvPr/>
            </p:nvSpPr>
            <p:spPr bwMode="auto">
              <a:xfrm>
                <a:off x="10496372" y="3516634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Freeform 203"/>
              <p:cNvSpPr>
                <a:spLocks/>
              </p:cNvSpPr>
              <p:nvPr/>
            </p:nvSpPr>
            <p:spPr bwMode="auto">
              <a:xfrm>
                <a:off x="10505897" y="3516634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Freeform 204"/>
              <p:cNvSpPr>
                <a:spLocks/>
              </p:cNvSpPr>
              <p:nvPr/>
            </p:nvSpPr>
            <p:spPr bwMode="auto">
              <a:xfrm>
                <a:off x="10513834" y="3521396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Freeform 205"/>
              <p:cNvSpPr>
                <a:spLocks/>
              </p:cNvSpPr>
              <p:nvPr/>
            </p:nvSpPr>
            <p:spPr bwMode="auto">
              <a:xfrm>
                <a:off x="10523359" y="3521396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206"/>
              <p:cNvSpPr>
                <a:spLocks/>
              </p:cNvSpPr>
              <p:nvPr/>
            </p:nvSpPr>
            <p:spPr bwMode="auto">
              <a:xfrm>
                <a:off x="10531297" y="3526159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Freeform 207"/>
              <p:cNvSpPr>
                <a:spLocks/>
              </p:cNvSpPr>
              <p:nvPr/>
            </p:nvSpPr>
            <p:spPr bwMode="auto">
              <a:xfrm>
                <a:off x="10540822" y="3526159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208"/>
              <p:cNvSpPr>
                <a:spLocks/>
              </p:cNvSpPr>
              <p:nvPr/>
            </p:nvSpPr>
            <p:spPr bwMode="auto">
              <a:xfrm>
                <a:off x="10570171" y="3536177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Freeform 209"/>
              <p:cNvSpPr>
                <a:spLocks/>
              </p:cNvSpPr>
              <p:nvPr/>
            </p:nvSpPr>
            <p:spPr bwMode="auto">
              <a:xfrm>
                <a:off x="10571799" y="3535739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210"/>
              <p:cNvSpPr>
                <a:spLocks/>
              </p:cNvSpPr>
              <p:nvPr/>
            </p:nvSpPr>
            <p:spPr bwMode="auto">
              <a:xfrm>
                <a:off x="10577915" y="3529653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Freeform 239"/>
              <p:cNvSpPr>
                <a:spLocks/>
              </p:cNvSpPr>
              <p:nvPr/>
            </p:nvSpPr>
            <p:spPr bwMode="auto">
              <a:xfrm>
                <a:off x="9935291" y="2626126"/>
                <a:ext cx="272156" cy="188833"/>
              </a:xfrm>
              <a:custGeom>
                <a:avLst/>
                <a:gdLst>
                  <a:gd name="T0" fmla="*/ 76 w 213"/>
                  <a:gd name="T1" fmla="*/ 50 h 131"/>
                  <a:gd name="T2" fmla="*/ 76 w 213"/>
                  <a:gd name="T3" fmla="*/ 50 h 131"/>
                  <a:gd name="T4" fmla="*/ 82 w 213"/>
                  <a:gd name="T5" fmla="*/ 44 h 131"/>
                  <a:gd name="T6" fmla="*/ 90 w 213"/>
                  <a:gd name="T7" fmla="*/ 42 h 131"/>
                  <a:gd name="T8" fmla="*/ 98 w 213"/>
                  <a:gd name="T9" fmla="*/ 39 h 131"/>
                  <a:gd name="T10" fmla="*/ 110 w 213"/>
                  <a:gd name="T11" fmla="*/ 39 h 131"/>
                  <a:gd name="T12" fmla="*/ 132 w 213"/>
                  <a:gd name="T13" fmla="*/ 42 h 131"/>
                  <a:gd name="T14" fmla="*/ 151 w 213"/>
                  <a:gd name="T15" fmla="*/ 53 h 131"/>
                  <a:gd name="T16" fmla="*/ 151 w 213"/>
                  <a:gd name="T17" fmla="*/ 53 h 131"/>
                  <a:gd name="T18" fmla="*/ 168 w 213"/>
                  <a:gd name="T19" fmla="*/ 67 h 131"/>
                  <a:gd name="T20" fmla="*/ 182 w 213"/>
                  <a:gd name="T21" fmla="*/ 81 h 131"/>
                  <a:gd name="T22" fmla="*/ 193 w 213"/>
                  <a:gd name="T23" fmla="*/ 95 h 131"/>
                  <a:gd name="T24" fmla="*/ 202 w 213"/>
                  <a:gd name="T25" fmla="*/ 106 h 131"/>
                  <a:gd name="T26" fmla="*/ 210 w 213"/>
                  <a:gd name="T27" fmla="*/ 126 h 131"/>
                  <a:gd name="T28" fmla="*/ 213 w 213"/>
                  <a:gd name="T29" fmla="*/ 131 h 131"/>
                  <a:gd name="T30" fmla="*/ 213 w 213"/>
                  <a:gd name="T31" fmla="*/ 131 h 131"/>
                  <a:gd name="T32" fmla="*/ 213 w 213"/>
                  <a:gd name="T33" fmla="*/ 112 h 131"/>
                  <a:gd name="T34" fmla="*/ 207 w 213"/>
                  <a:gd name="T35" fmla="*/ 92 h 131"/>
                  <a:gd name="T36" fmla="*/ 202 w 213"/>
                  <a:gd name="T37" fmla="*/ 70 h 131"/>
                  <a:gd name="T38" fmla="*/ 188 w 213"/>
                  <a:gd name="T39" fmla="*/ 47 h 131"/>
                  <a:gd name="T40" fmla="*/ 179 w 213"/>
                  <a:gd name="T41" fmla="*/ 36 h 131"/>
                  <a:gd name="T42" fmla="*/ 168 w 213"/>
                  <a:gd name="T43" fmla="*/ 25 h 131"/>
                  <a:gd name="T44" fmla="*/ 157 w 213"/>
                  <a:gd name="T45" fmla="*/ 16 h 131"/>
                  <a:gd name="T46" fmla="*/ 140 w 213"/>
                  <a:gd name="T47" fmla="*/ 8 h 131"/>
                  <a:gd name="T48" fmla="*/ 124 w 213"/>
                  <a:gd name="T49" fmla="*/ 2 h 131"/>
                  <a:gd name="T50" fmla="*/ 107 w 213"/>
                  <a:gd name="T51" fmla="*/ 0 h 131"/>
                  <a:gd name="T52" fmla="*/ 107 w 213"/>
                  <a:gd name="T53" fmla="*/ 0 h 131"/>
                  <a:gd name="T54" fmla="*/ 90 w 213"/>
                  <a:gd name="T55" fmla="*/ 0 h 131"/>
                  <a:gd name="T56" fmla="*/ 76 w 213"/>
                  <a:gd name="T57" fmla="*/ 2 h 131"/>
                  <a:gd name="T58" fmla="*/ 51 w 213"/>
                  <a:gd name="T59" fmla="*/ 8 h 131"/>
                  <a:gd name="T60" fmla="*/ 31 w 213"/>
                  <a:gd name="T61" fmla="*/ 16 h 131"/>
                  <a:gd name="T62" fmla="*/ 17 w 213"/>
                  <a:gd name="T63" fmla="*/ 28 h 131"/>
                  <a:gd name="T64" fmla="*/ 17 w 213"/>
                  <a:gd name="T65" fmla="*/ 28 h 131"/>
                  <a:gd name="T66" fmla="*/ 9 w 213"/>
                  <a:gd name="T67" fmla="*/ 39 h 131"/>
                  <a:gd name="T68" fmla="*/ 3 w 213"/>
                  <a:gd name="T69" fmla="*/ 50 h 131"/>
                  <a:gd name="T70" fmla="*/ 3 w 213"/>
                  <a:gd name="T71" fmla="*/ 50 h 131"/>
                  <a:gd name="T72" fmla="*/ 0 w 213"/>
                  <a:gd name="T73" fmla="*/ 64 h 131"/>
                  <a:gd name="T74" fmla="*/ 0 w 213"/>
                  <a:gd name="T75" fmla="*/ 75 h 131"/>
                  <a:gd name="T76" fmla="*/ 3 w 213"/>
                  <a:gd name="T77" fmla="*/ 84 h 131"/>
                  <a:gd name="T78" fmla="*/ 9 w 213"/>
                  <a:gd name="T79" fmla="*/ 89 h 131"/>
                  <a:gd name="T80" fmla="*/ 14 w 213"/>
                  <a:gd name="T81" fmla="*/ 92 h 131"/>
                  <a:gd name="T82" fmla="*/ 23 w 213"/>
                  <a:gd name="T83" fmla="*/ 89 h 131"/>
                  <a:gd name="T84" fmla="*/ 34 w 213"/>
                  <a:gd name="T85" fmla="*/ 86 h 131"/>
                  <a:gd name="T86" fmla="*/ 45 w 213"/>
                  <a:gd name="T87" fmla="*/ 78 h 131"/>
                  <a:gd name="T88" fmla="*/ 45 w 213"/>
                  <a:gd name="T89" fmla="*/ 78 h 131"/>
                  <a:gd name="T90" fmla="*/ 76 w 213"/>
                  <a:gd name="T91" fmla="*/ 50 h 131"/>
                  <a:gd name="T92" fmla="*/ 76 w 213"/>
                  <a:gd name="T93" fmla="*/ 5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1">
                    <a:moveTo>
                      <a:pt x="76" y="50"/>
                    </a:moveTo>
                    <a:lnTo>
                      <a:pt x="76" y="50"/>
                    </a:lnTo>
                    <a:lnTo>
                      <a:pt x="82" y="44"/>
                    </a:lnTo>
                    <a:lnTo>
                      <a:pt x="90" y="42"/>
                    </a:lnTo>
                    <a:lnTo>
                      <a:pt x="98" y="39"/>
                    </a:lnTo>
                    <a:lnTo>
                      <a:pt x="110" y="39"/>
                    </a:lnTo>
                    <a:lnTo>
                      <a:pt x="132" y="42"/>
                    </a:lnTo>
                    <a:lnTo>
                      <a:pt x="151" y="53"/>
                    </a:lnTo>
                    <a:lnTo>
                      <a:pt x="151" y="53"/>
                    </a:lnTo>
                    <a:lnTo>
                      <a:pt x="168" y="67"/>
                    </a:lnTo>
                    <a:lnTo>
                      <a:pt x="182" y="81"/>
                    </a:lnTo>
                    <a:lnTo>
                      <a:pt x="193" y="95"/>
                    </a:lnTo>
                    <a:lnTo>
                      <a:pt x="202" y="106"/>
                    </a:lnTo>
                    <a:lnTo>
                      <a:pt x="210" y="126"/>
                    </a:lnTo>
                    <a:lnTo>
                      <a:pt x="213" y="131"/>
                    </a:lnTo>
                    <a:lnTo>
                      <a:pt x="213" y="131"/>
                    </a:lnTo>
                    <a:lnTo>
                      <a:pt x="213" y="112"/>
                    </a:lnTo>
                    <a:lnTo>
                      <a:pt x="207" y="92"/>
                    </a:lnTo>
                    <a:lnTo>
                      <a:pt x="202" y="70"/>
                    </a:lnTo>
                    <a:lnTo>
                      <a:pt x="188" y="47"/>
                    </a:lnTo>
                    <a:lnTo>
                      <a:pt x="179" y="36"/>
                    </a:lnTo>
                    <a:lnTo>
                      <a:pt x="168" y="25"/>
                    </a:lnTo>
                    <a:lnTo>
                      <a:pt x="157" y="16"/>
                    </a:lnTo>
                    <a:lnTo>
                      <a:pt x="140" y="8"/>
                    </a:lnTo>
                    <a:lnTo>
                      <a:pt x="124" y="2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2"/>
                    </a:lnTo>
                    <a:lnTo>
                      <a:pt x="51" y="8"/>
                    </a:lnTo>
                    <a:lnTo>
                      <a:pt x="31" y="16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9" y="39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3" y="84"/>
                    </a:lnTo>
                    <a:lnTo>
                      <a:pt x="9" y="89"/>
                    </a:lnTo>
                    <a:lnTo>
                      <a:pt x="14" y="92"/>
                    </a:lnTo>
                    <a:lnTo>
                      <a:pt x="23" y="89"/>
                    </a:lnTo>
                    <a:lnTo>
                      <a:pt x="34" y="86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76" y="50"/>
                    </a:lnTo>
                    <a:lnTo>
                      <a:pt x="7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240"/>
              <p:cNvSpPr>
                <a:spLocks/>
              </p:cNvSpPr>
              <p:nvPr/>
            </p:nvSpPr>
            <p:spPr bwMode="auto">
              <a:xfrm>
                <a:off x="9478091" y="2628747"/>
                <a:ext cx="272156" cy="190274"/>
              </a:xfrm>
              <a:custGeom>
                <a:avLst/>
                <a:gdLst>
                  <a:gd name="T0" fmla="*/ 137 w 213"/>
                  <a:gd name="T1" fmla="*/ 51 h 132"/>
                  <a:gd name="T2" fmla="*/ 137 w 213"/>
                  <a:gd name="T3" fmla="*/ 51 h 132"/>
                  <a:gd name="T4" fmla="*/ 132 w 213"/>
                  <a:gd name="T5" fmla="*/ 45 h 132"/>
                  <a:gd name="T6" fmla="*/ 123 w 213"/>
                  <a:gd name="T7" fmla="*/ 40 h 132"/>
                  <a:gd name="T8" fmla="*/ 115 w 213"/>
                  <a:gd name="T9" fmla="*/ 40 h 132"/>
                  <a:gd name="T10" fmla="*/ 104 w 213"/>
                  <a:gd name="T11" fmla="*/ 37 h 132"/>
                  <a:gd name="T12" fmla="*/ 81 w 213"/>
                  <a:gd name="T13" fmla="*/ 42 h 132"/>
                  <a:gd name="T14" fmla="*/ 62 w 213"/>
                  <a:gd name="T15" fmla="*/ 54 h 132"/>
                  <a:gd name="T16" fmla="*/ 62 w 213"/>
                  <a:gd name="T17" fmla="*/ 54 h 132"/>
                  <a:gd name="T18" fmla="*/ 45 w 213"/>
                  <a:gd name="T19" fmla="*/ 68 h 132"/>
                  <a:gd name="T20" fmla="*/ 31 w 213"/>
                  <a:gd name="T21" fmla="*/ 82 h 132"/>
                  <a:gd name="T22" fmla="*/ 20 w 213"/>
                  <a:gd name="T23" fmla="*/ 93 h 132"/>
                  <a:gd name="T24" fmla="*/ 11 w 213"/>
                  <a:gd name="T25" fmla="*/ 107 h 132"/>
                  <a:gd name="T26" fmla="*/ 3 w 213"/>
                  <a:gd name="T27" fmla="*/ 124 h 132"/>
                  <a:gd name="T28" fmla="*/ 0 w 213"/>
                  <a:gd name="T29" fmla="*/ 132 h 132"/>
                  <a:gd name="T30" fmla="*/ 0 w 213"/>
                  <a:gd name="T31" fmla="*/ 132 h 132"/>
                  <a:gd name="T32" fmla="*/ 0 w 213"/>
                  <a:gd name="T33" fmla="*/ 112 h 132"/>
                  <a:gd name="T34" fmla="*/ 6 w 213"/>
                  <a:gd name="T35" fmla="*/ 93 h 132"/>
                  <a:gd name="T36" fmla="*/ 14 w 213"/>
                  <a:gd name="T37" fmla="*/ 70 h 132"/>
                  <a:gd name="T38" fmla="*/ 25 w 213"/>
                  <a:gd name="T39" fmla="*/ 45 h 132"/>
                  <a:gd name="T40" fmla="*/ 34 w 213"/>
                  <a:gd name="T41" fmla="*/ 37 h 132"/>
                  <a:gd name="T42" fmla="*/ 45 w 213"/>
                  <a:gd name="T43" fmla="*/ 26 h 132"/>
                  <a:gd name="T44" fmla="*/ 56 w 213"/>
                  <a:gd name="T45" fmla="*/ 17 h 132"/>
                  <a:gd name="T46" fmla="*/ 73 w 213"/>
                  <a:gd name="T47" fmla="*/ 9 h 132"/>
                  <a:gd name="T48" fmla="*/ 90 w 213"/>
                  <a:gd name="T49" fmla="*/ 3 h 132"/>
                  <a:gd name="T50" fmla="*/ 106 w 213"/>
                  <a:gd name="T51" fmla="*/ 0 h 132"/>
                  <a:gd name="T52" fmla="*/ 106 w 213"/>
                  <a:gd name="T53" fmla="*/ 0 h 132"/>
                  <a:gd name="T54" fmla="*/ 123 w 213"/>
                  <a:gd name="T55" fmla="*/ 0 h 132"/>
                  <a:gd name="T56" fmla="*/ 137 w 213"/>
                  <a:gd name="T57" fmla="*/ 0 h 132"/>
                  <a:gd name="T58" fmla="*/ 162 w 213"/>
                  <a:gd name="T59" fmla="*/ 9 h 132"/>
                  <a:gd name="T60" fmla="*/ 182 w 213"/>
                  <a:gd name="T61" fmla="*/ 17 h 132"/>
                  <a:gd name="T62" fmla="*/ 196 w 213"/>
                  <a:gd name="T63" fmla="*/ 28 h 132"/>
                  <a:gd name="T64" fmla="*/ 196 w 213"/>
                  <a:gd name="T65" fmla="*/ 28 h 132"/>
                  <a:gd name="T66" fmla="*/ 204 w 213"/>
                  <a:gd name="T67" fmla="*/ 40 h 132"/>
                  <a:gd name="T68" fmla="*/ 210 w 213"/>
                  <a:gd name="T69" fmla="*/ 51 h 132"/>
                  <a:gd name="T70" fmla="*/ 210 w 213"/>
                  <a:gd name="T71" fmla="*/ 51 h 132"/>
                  <a:gd name="T72" fmla="*/ 213 w 213"/>
                  <a:gd name="T73" fmla="*/ 65 h 132"/>
                  <a:gd name="T74" fmla="*/ 213 w 213"/>
                  <a:gd name="T75" fmla="*/ 76 h 132"/>
                  <a:gd name="T76" fmla="*/ 210 w 213"/>
                  <a:gd name="T77" fmla="*/ 84 h 132"/>
                  <a:gd name="T78" fmla="*/ 204 w 213"/>
                  <a:gd name="T79" fmla="*/ 90 h 132"/>
                  <a:gd name="T80" fmla="*/ 199 w 213"/>
                  <a:gd name="T81" fmla="*/ 90 h 132"/>
                  <a:gd name="T82" fmla="*/ 190 w 213"/>
                  <a:gd name="T83" fmla="*/ 90 h 132"/>
                  <a:gd name="T84" fmla="*/ 179 w 213"/>
                  <a:gd name="T85" fmla="*/ 87 h 132"/>
                  <a:gd name="T86" fmla="*/ 168 w 213"/>
                  <a:gd name="T87" fmla="*/ 79 h 132"/>
                  <a:gd name="T88" fmla="*/ 168 w 213"/>
                  <a:gd name="T89" fmla="*/ 79 h 132"/>
                  <a:gd name="T90" fmla="*/ 137 w 213"/>
                  <a:gd name="T91" fmla="*/ 51 h 132"/>
                  <a:gd name="T92" fmla="*/ 137 w 213"/>
                  <a:gd name="T9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2">
                    <a:moveTo>
                      <a:pt x="137" y="51"/>
                    </a:moveTo>
                    <a:lnTo>
                      <a:pt x="137" y="51"/>
                    </a:lnTo>
                    <a:lnTo>
                      <a:pt x="132" y="45"/>
                    </a:lnTo>
                    <a:lnTo>
                      <a:pt x="123" y="40"/>
                    </a:lnTo>
                    <a:lnTo>
                      <a:pt x="115" y="40"/>
                    </a:lnTo>
                    <a:lnTo>
                      <a:pt x="104" y="37"/>
                    </a:lnTo>
                    <a:lnTo>
                      <a:pt x="81" y="42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45" y="68"/>
                    </a:lnTo>
                    <a:lnTo>
                      <a:pt x="31" y="82"/>
                    </a:lnTo>
                    <a:lnTo>
                      <a:pt x="20" y="93"/>
                    </a:lnTo>
                    <a:lnTo>
                      <a:pt x="11" y="107"/>
                    </a:lnTo>
                    <a:lnTo>
                      <a:pt x="3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12"/>
                    </a:lnTo>
                    <a:lnTo>
                      <a:pt x="6" y="93"/>
                    </a:lnTo>
                    <a:lnTo>
                      <a:pt x="14" y="70"/>
                    </a:lnTo>
                    <a:lnTo>
                      <a:pt x="25" y="45"/>
                    </a:lnTo>
                    <a:lnTo>
                      <a:pt x="34" y="37"/>
                    </a:lnTo>
                    <a:lnTo>
                      <a:pt x="45" y="26"/>
                    </a:lnTo>
                    <a:lnTo>
                      <a:pt x="56" y="17"/>
                    </a:lnTo>
                    <a:lnTo>
                      <a:pt x="73" y="9"/>
                    </a:lnTo>
                    <a:lnTo>
                      <a:pt x="90" y="3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62" y="9"/>
                    </a:lnTo>
                    <a:lnTo>
                      <a:pt x="182" y="17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204" y="40"/>
                    </a:lnTo>
                    <a:lnTo>
                      <a:pt x="210" y="51"/>
                    </a:lnTo>
                    <a:lnTo>
                      <a:pt x="210" y="51"/>
                    </a:lnTo>
                    <a:lnTo>
                      <a:pt x="213" y="65"/>
                    </a:lnTo>
                    <a:lnTo>
                      <a:pt x="213" y="76"/>
                    </a:lnTo>
                    <a:lnTo>
                      <a:pt x="210" y="84"/>
                    </a:lnTo>
                    <a:lnTo>
                      <a:pt x="204" y="90"/>
                    </a:lnTo>
                    <a:lnTo>
                      <a:pt x="199" y="90"/>
                    </a:lnTo>
                    <a:lnTo>
                      <a:pt x="190" y="90"/>
                    </a:lnTo>
                    <a:lnTo>
                      <a:pt x="179" y="87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37" y="51"/>
                    </a:lnTo>
                    <a:lnTo>
                      <a:pt x="1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Freeform 242"/>
              <p:cNvSpPr>
                <a:spLocks/>
              </p:cNvSpPr>
              <p:nvPr/>
            </p:nvSpPr>
            <p:spPr bwMode="auto">
              <a:xfrm>
                <a:off x="9958330" y="2827349"/>
                <a:ext cx="347542" cy="693347"/>
              </a:xfrm>
              <a:custGeom>
                <a:avLst/>
                <a:gdLst>
                  <a:gd name="T0" fmla="*/ 87 w 272"/>
                  <a:gd name="T1" fmla="*/ 0 h 481"/>
                  <a:gd name="T2" fmla="*/ 87 w 272"/>
                  <a:gd name="T3" fmla="*/ 0 h 481"/>
                  <a:gd name="T4" fmla="*/ 101 w 272"/>
                  <a:gd name="T5" fmla="*/ 0 h 481"/>
                  <a:gd name="T6" fmla="*/ 115 w 272"/>
                  <a:gd name="T7" fmla="*/ 3 h 481"/>
                  <a:gd name="T8" fmla="*/ 126 w 272"/>
                  <a:gd name="T9" fmla="*/ 8 h 481"/>
                  <a:gd name="T10" fmla="*/ 140 w 272"/>
                  <a:gd name="T11" fmla="*/ 14 h 481"/>
                  <a:gd name="T12" fmla="*/ 154 w 272"/>
                  <a:gd name="T13" fmla="*/ 22 h 481"/>
                  <a:gd name="T14" fmla="*/ 168 w 272"/>
                  <a:gd name="T15" fmla="*/ 33 h 481"/>
                  <a:gd name="T16" fmla="*/ 190 w 272"/>
                  <a:gd name="T17" fmla="*/ 61 h 481"/>
                  <a:gd name="T18" fmla="*/ 216 w 272"/>
                  <a:gd name="T19" fmla="*/ 95 h 481"/>
                  <a:gd name="T20" fmla="*/ 235 w 272"/>
                  <a:gd name="T21" fmla="*/ 137 h 481"/>
                  <a:gd name="T22" fmla="*/ 252 w 272"/>
                  <a:gd name="T23" fmla="*/ 182 h 481"/>
                  <a:gd name="T24" fmla="*/ 263 w 272"/>
                  <a:gd name="T25" fmla="*/ 229 h 481"/>
                  <a:gd name="T26" fmla="*/ 263 w 272"/>
                  <a:gd name="T27" fmla="*/ 229 h 481"/>
                  <a:gd name="T28" fmla="*/ 272 w 272"/>
                  <a:gd name="T29" fmla="*/ 277 h 481"/>
                  <a:gd name="T30" fmla="*/ 272 w 272"/>
                  <a:gd name="T31" fmla="*/ 322 h 481"/>
                  <a:gd name="T32" fmla="*/ 269 w 272"/>
                  <a:gd name="T33" fmla="*/ 364 h 481"/>
                  <a:gd name="T34" fmla="*/ 260 w 272"/>
                  <a:gd name="T35" fmla="*/ 403 h 481"/>
                  <a:gd name="T36" fmla="*/ 246 w 272"/>
                  <a:gd name="T37" fmla="*/ 434 h 481"/>
                  <a:gd name="T38" fmla="*/ 238 w 272"/>
                  <a:gd name="T39" fmla="*/ 445 h 481"/>
                  <a:gd name="T40" fmla="*/ 230 w 272"/>
                  <a:gd name="T41" fmla="*/ 456 h 481"/>
                  <a:gd name="T42" fmla="*/ 221 w 272"/>
                  <a:gd name="T43" fmla="*/ 467 h 481"/>
                  <a:gd name="T44" fmla="*/ 210 w 272"/>
                  <a:gd name="T45" fmla="*/ 473 h 481"/>
                  <a:gd name="T46" fmla="*/ 196 w 272"/>
                  <a:gd name="T47" fmla="*/ 478 h 481"/>
                  <a:gd name="T48" fmla="*/ 185 w 272"/>
                  <a:gd name="T49" fmla="*/ 481 h 481"/>
                  <a:gd name="T50" fmla="*/ 185 w 272"/>
                  <a:gd name="T51" fmla="*/ 481 h 481"/>
                  <a:gd name="T52" fmla="*/ 171 w 272"/>
                  <a:gd name="T53" fmla="*/ 481 h 481"/>
                  <a:gd name="T54" fmla="*/ 157 w 272"/>
                  <a:gd name="T55" fmla="*/ 478 h 481"/>
                  <a:gd name="T56" fmla="*/ 146 w 272"/>
                  <a:gd name="T57" fmla="*/ 473 h 481"/>
                  <a:gd name="T58" fmla="*/ 132 w 272"/>
                  <a:gd name="T59" fmla="*/ 467 h 481"/>
                  <a:gd name="T60" fmla="*/ 118 w 272"/>
                  <a:gd name="T61" fmla="*/ 456 h 481"/>
                  <a:gd name="T62" fmla="*/ 104 w 272"/>
                  <a:gd name="T63" fmla="*/ 445 h 481"/>
                  <a:gd name="T64" fmla="*/ 81 w 272"/>
                  <a:gd name="T65" fmla="*/ 417 h 481"/>
                  <a:gd name="T66" fmla="*/ 56 w 272"/>
                  <a:gd name="T67" fmla="*/ 383 h 481"/>
                  <a:gd name="T68" fmla="*/ 37 w 272"/>
                  <a:gd name="T69" fmla="*/ 344 h 481"/>
                  <a:gd name="T70" fmla="*/ 20 w 272"/>
                  <a:gd name="T71" fmla="*/ 299 h 481"/>
                  <a:gd name="T72" fmla="*/ 9 w 272"/>
                  <a:gd name="T73" fmla="*/ 252 h 481"/>
                  <a:gd name="T74" fmla="*/ 9 w 272"/>
                  <a:gd name="T75" fmla="*/ 252 h 481"/>
                  <a:gd name="T76" fmla="*/ 0 w 272"/>
                  <a:gd name="T77" fmla="*/ 204 h 481"/>
                  <a:gd name="T78" fmla="*/ 0 w 272"/>
                  <a:gd name="T79" fmla="*/ 156 h 481"/>
                  <a:gd name="T80" fmla="*/ 3 w 272"/>
                  <a:gd name="T81" fmla="*/ 114 h 481"/>
                  <a:gd name="T82" fmla="*/ 11 w 272"/>
                  <a:gd name="T83" fmla="*/ 78 h 481"/>
                  <a:gd name="T84" fmla="*/ 25 w 272"/>
                  <a:gd name="T85" fmla="*/ 47 h 481"/>
                  <a:gd name="T86" fmla="*/ 34 w 272"/>
                  <a:gd name="T87" fmla="*/ 33 h 481"/>
                  <a:gd name="T88" fmla="*/ 42 w 272"/>
                  <a:gd name="T89" fmla="*/ 22 h 481"/>
                  <a:gd name="T90" fmla="*/ 51 w 272"/>
                  <a:gd name="T91" fmla="*/ 14 h 481"/>
                  <a:gd name="T92" fmla="*/ 62 w 272"/>
                  <a:gd name="T93" fmla="*/ 5 h 481"/>
                  <a:gd name="T94" fmla="*/ 76 w 272"/>
                  <a:gd name="T95" fmla="*/ 3 h 481"/>
                  <a:gd name="T96" fmla="*/ 87 w 272"/>
                  <a:gd name="T97" fmla="*/ 0 h 481"/>
                  <a:gd name="T98" fmla="*/ 87 w 272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2" h="481">
                    <a:moveTo>
                      <a:pt x="87" y="0"/>
                    </a:moveTo>
                    <a:lnTo>
                      <a:pt x="87" y="0"/>
                    </a:lnTo>
                    <a:lnTo>
                      <a:pt x="101" y="0"/>
                    </a:lnTo>
                    <a:lnTo>
                      <a:pt x="115" y="3"/>
                    </a:lnTo>
                    <a:lnTo>
                      <a:pt x="126" y="8"/>
                    </a:lnTo>
                    <a:lnTo>
                      <a:pt x="140" y="14"/>
                    </a:lnTo>
                    <a:lnTo>
                      <a:pt x="154" y="22"/>
                    </a:lnTo>
                    <a:lnTo>
                      <a:pt x="168" y="33"/>
                    </a:lnTo>
                    <a:lnTo>
                      <a:pt x="190" y="61"/>
                    </a:lnTo>
                    <a:lnTo>
                      <a:pt x="216" y="95"/>
                    </a:lnTo>
                    <a:lnTo>
                      <a:pt x="235" y="137"/>
                    </a:lnTo>
                    <a:lnTo>
                      <a:pt x="252" y="182"/>
                    </a:lnTo>
                    <a:lnTo>
                      <a:pt x="263" y="229"/>
                    </a:lnTo>
                    <a:lnTo>
                      <a:pt x="263" y="229"/>
                    </a:lnTo>
                    <a:lnTo>
                      <a:pt x="272" y="277"/>
                    </a:lnTo>
                    <a:lnTo>
                      <a:pt x="272" y="322"/>
                    </a:lnTo>
                    <a:lnTo>
                      <a:pt x="269" y="364"/>
                    </a:lnTo>
                    <a:lnTo>
                      <a:pt x="260" y="403"/>
                    </a:lnTo>
                    <a:lnTo>
                      <a:pt x="246" y="434"/>
                    </a:lnTo>
                    <a:lnTo>
                      <a:pt x="238" y="445"/>
                    </a:lnTo>
                    <a:lnTo>
                      <a:pt x="230" y="456"/>
                    </a:lnTo>
                    <a:lnTo>
                      <a:pt x="221" y="467"/>
                    </a:lnTo>
                    <a:lnTo>
                      <a:pt x="210" y="473"/>
                    </a:lnTo>
                    <a:lnTo>
                      <a:pt x="196" y="478"/>
                    </a:lnTo>
                    <a:lnTo>
                      <a:pt x="185" y="481"/>
                    </a:lnTo>
                    <a:lnTo>
                      <a:pt x="185" y="481"/>
                    </a:lnTo>
                    <a:lnTo>
                      <a:pt x="171" y="481"/>
                    </a:lnTo>
                    <a:lnTo>
                      <a:pt x="157" y="478"/>
                    </a:lnTo>
                    <a:lnTo>
                      <a:pt x="146" y="473"/>
                    </a:lnTo>
                    <a:lnTo>
                      <a:pt x="132" y="467"/>
                    </a:lnTo>
                    <a:lnTo>
                      <a:pt x="118" y="456"/>
                    </a:lnTo>
                    <a:lnTo>
                      <a:pt x="104" y="445"/>
                    </a:lnTo>
                    <a:lnTo>
                      <a:pt x="81" y="417"/>
                    </a:lnTo>
                    <a:lnTo>
                      <a:pt x="56" y="383"/>
                    </a:lnTo>
                    <a:lnTo>
                      <a:pt x="37" y="344"/>
                    </a:lnTo>
                    <a:lnTo>
                      <a:pt x="20" y="299"/>
                    </a:lnTo>
                    <a:lnTo>
                      <a:pt x="9" y="252"/>
                    </a:lnTo>
                    <a:lnTo>
                      <a:pt x="9" y="252"/>
                    </a:lnTo>
                    <a:lnTo>
                      <a:pt x="0" y="204"/>
                    </a:lnTo>
                    <a:lnTo>
                      <a:pt x="0" y="156"/>
                    </a:lnTo>
                    <a:lnTo>
                      <a:pt x="3" y="114"/>
                    </a:lnTo>
                    <a:lnTo>
                      <a:pt x="11" y="78"/>
                    </a:lnTo>
                    <a:lnTo>
                      <a:pt x="25" y="47"/>
                    </a:lnTo>
                    <a:lnTo>
                      <a:pt x="34" y="33"/>
                    </a:lnTo>
                    <a:lnTo>
                      <a:pt x="42" y="22"/>
                    </a:lnTo>
                    <a:lnTo>
                      <a:pt x="51" y="14"/>
                    </a:lnTo>
                    <a:lnTo>
                      <a:pt x="62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243"/>
              <p:cNvSpPr>
                <a:spLocks/>
              </p:cNvSpPr>
              <p:nvPr/>
            </p:nvSpPr>
            <p:spPr bwMode="auto">
              <a:xfrm>
                <a:off x="9968048" y="2855411"/>
                <a:ext cx="315599" cy="625598"/>
              </a:xfrm>
              <a:custGeom>
                <a:avLst/>
                <a:gdLst>
                  <a:gd name="T0" fmla="*/ 79 w 247"/>
                  <a:gd name="T1" fmla="*/ 0 h 434"/>
                  <a:gd name="T2" fmla="*/ 79 w 247"/>
                  <a:gd name="T3" fmla="*/ 0 h 434"/>
                  <a:gd name="T4" fmla="*/ 93 w 247"/>
                  <a:gd name="T5" fmla="*/ 0 h 434"/>
                  <a:gd name="T6" fmla="*/ 104 w 247"/>
                  <a:gd name="T7" fmla="*/ 3 h 434"/>
                  <a:gd name="T8" fmla="*/ 115 w 247"/>
                  <a:gd name="T9" fmla="*/ 6 h 434"/>
                  <a:gd name="T10" fmla="*/ 129 w 247"/>
                  <a:gd name="T11" fmla="*/ 14 h 434"/>
                  <a:gd name="T12" fmla="*/ 151 w 247"/>
                  <a:gd name="T13" fmla="*/ 31 h 434"/>
                  <a:gd name="T14" fmla="*/ 174 w 247"/>
                  <a:gd name="T15" fmla="*/ 56 h 434"/>
                  <a:gd name="T16" fmla="*/ 193 w 247"/>
                  <a:gd name="T17" fmla="*/ 87 h 434"/>
                  <a:gd name="T18" fmla="*/ 213 w 247"/>
                  <a:gd name="T19" fmla="*/ 123 h 434"/>
                  <a:gd name="T20" fmla="*/ 227 w 247"/>
                  <a:gd name="T21" fmla="*/ 162 h 434"/>
                  <a:gd name="T22" fmla="*/ 238 w 247"/>
                  <a:gd name="T23" fmla="*/ 207 h 434"/>
                  <a:gd name="T24" fmla="*/ 238 w 247"/>
                  <a:gd name="T25" fmla="*/ 207 h 434"/>
                  <a:gd name="T26" fmla="*/ 244 w 247"/>
                  <a:gd name="T27" fmla="*/ 249 h 434"/>
                  <a:gd name="T28" fmla="*/ 247 w 247"/>
                  <a:gd name="T29" fmla="*/ 291 h 434"/>
                  <a:gd name="T30" fmla="*/ 244 w 247"/>
                  <a:gd name="T31" fmla="*/ 328 h 434"/>
                  <a:gd name="T32" fmla="*/ 235 w 247"/>
                  <a:gd name="T33" fmla="*/ 361 h 434"/>
                  <a:gd name="T34" fmla="*/ 224 w 247"/>
                  <a:gd name="T35" fmla="*/ 389 h 434"/>
                  <a:gd name="T36" fmla="*/ 216 w 247"/>
                  <a:gd name="T37" fmla="*/ 400 h 434"/>
                  <a:gd name="T38" fmla="*/ 207 w 247"/>
                  <a:gd name="T39" fmla="*/ 412 h 434"/>
                  <a:gd name="T40" fmla="*/ 199 w 247"/>
                  <a:gd name="T41" fmla="*/ 420 h 434"/>
                  <a:gd name="T42" fmla="*/ 191 w 247"/>
                  <a:gd name="T43" fmla="*/ 426 h 434"/>
                  <a:gd name="T44" fmla="*/ 179 w 247"/>
                  <a:gd name="T45" fmla="*/ 431 h 434"/>
                  <a:gd name="T46" fmla="*/ 168 w 247"/>
                  <a:gd name="T47" fmla="*/ 434 h 434"/>
                  <a:gd name="T48" fmla="*/ 168 w 247"/>
                  <a:gd name="T49" fmla="*/ 434 h 434"/>
                  <a:gd name="T50" fmla="*/ 154 w 247"/>
                  <a:gd name="T51" fmla="*/ 434 h 434"/>
                  <a:gd name="T52" fmla="*/ 143 w 247"/>
                  <a:gd name="T53" fmla="*/ 431 h 434"/>
                  <a:gd name="T54" fmla="*/ 132 w 247"/>
                  <a:gd name="T55" fmla="*/ 426 h 434"/>
                  <a:gd name="T56" fmla="*/ 118 w 247"/>
                  <a:gd name="T57" fmla="*/ 420 h 434"/>
                  <a:gd name="T58" fmla="*/ 96 w 247"/>
                  <a:gd name="T59" fmla="*/ 400 h 434"/>
                  <a:gd name="T60" fmla="*/ 73 w 247"/>
                  <a:gd name="T61" fmla="*/ 375 h 434"/>
                  <a:gd name="T62" fmla="*/ 54 w 247"/>
                  <a:gd name="T63" fmla="*/ 344 h 434"/>
                  <a:gd name="T64" fmla="*/ 34 w 247"/>
                  <a:gd name="T65" fmla="*/ 311 h 434"/>
                  <a:gd name="T66" fmla="*/ 20 w 247"/>
                  <a:gd name="T67" fmla="*/ 269 h 434"/>
                  <a:gd name="T68" fmla="*/ 9 w 247"/>
                  <a:gd name="T69" fmla="*/ 227 h 434"/>
                  <a:gd name="T70" fmla="*/ 9 w 247"/>
                  <a:gd name="T71" fmla="*/ 227 h 434"/>
                  <a:gd name="T72" fmla="*/ 3 w 247"/>
                  <a:gd name="T73" fmla="*/ 182 h 434"/>
                  <a:gd name="T74" fmla="*/ 0 w 247"/>
                  <a:gd name="T75" fmla="*/ 143 h 434"/>
                  <a:gd name="T76" fmla="*/ 3 w 247"/>
                  <a:gd name="T77" fmla="*/ 104 h 434"/>
                  <a:gd name="T78" fmla="*/ 12 w 247"/>
                  <a:gd name="T79" fmla="*/ 70 h 434"/>
                  <a:gd name="T80" fmla="*/ 23 w 247"/>
                  <a:gd name="T81" fmla="*/ 42 h 434"/>
                  <a:gd name="T82" fmla="*/ 31 w 247"/>
                  <a:gd name="T83" fmla="*/ 31 h 434"/>
                  <a:gd name="T84" fmla="*/ 40 w 247"/>
                  <a:gd name="T85" fmla="*/ 20 h 434"/>
                  <a:gd name="T86" fmla="*/ 48 w 247"/>
                  <a:gd name="T87" fmla="*/ 11 h 434"/>
                  <a:gd name="T88" fmla="*/ 56 w 247"/>
                  <a:gd name="T89" fmla="*/ 6 h 434"/>
                  <a:gd name="T90" fmla="*/ 68 w 247"/>
                  <a:gd name="T91" fmla="*/ 3 h 434"/>
                  <a:gd name="T92" fmla="*/ 79 w 247"/>
                  <a:gd name="T93" fmla="*/ 0 h 434"/>
                  <a:gd name="T94" fmla="*/ 79 w 247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434">
                    <a:moveTo>
                      <a:pt x="79" y="0"/>
                    </a:moveTo>
                    <a:lnTo>
                      <a:pt x="79" y="0"/>
                    </a:lnTo>
                    <a:lnTo>
                      <a:pt x="93" y="0"/>
                    </a:lnTo>
                    <a:lnTo>
                      <a:pt x="104" y="3"/>
                    </a:lnTo>
                    <a:lnTo>
                      <a:pt x="115" y="6"/>
                    </a:lnTo>
                    <a:lnTo>
                      <a:pt x="129" y="14"/>
                    </a:lnTo>
                    <a:lnTo>
                      <a:pt x="151" y="31"/>
                    </a:lnTo>
                    <a:lnTo>
                      <a:pt x="174" y="56"/>
                    </a:lnTo>
                    <a:lnTo>
                      <a:pt x="193" y="87"/>
                    </a:lnTo>
                    <a:lnTo>
                      <a:pt x="213" y="123"/>
                    </a:lnTo>
                    <a:lnTo>
                      <a:pt x="227" y="162"/>
                    </a:lnTo>
                    <a:lnTo>
                      <a:pt x="238" y="207"/>
                    </a:lnTo>
                    <a:lnTo>
                      <a:pt x="238" y="207"/>
                    </a:lnTo>
                    <a:lnTo>
                      <a:pt x="244" y="249"/>
                    </a:lnTo>
                    <a:lnTo>
                      <a:pt x="247" y="291"/>
                    </a:lnTo>
                    <a:lnTo>
                      <a:pt x="244" y="328"/>
                    </a:lnTo>
                    <a:lnTo>
                      <a:pt x="235" y="361"/>
                    </a:lnTo>
                    <a:lnTo>
                      <a:pt x="224" y="389"/>
                    </a:lnTo>
                    <a:lnTo>
                      <a:pt x="216" y="400"/>
                    </a:lnTo>
                    <a:lnTo>
                      <a:pt x="207" y="412"/>
                    </a:lnTo>
                    <a:lnTo>
                      <a:pt x="199" y="420"/>
                    </a:lnTo>
                    <a:lnTo>
                      <a:pt x="191" y="426"/>
                    </a:lnTo>
                    <a:lnTo>
                      <a:pt x="179" y="431"/>
                    </a:lnTo>
                    <a:lnTo>
                      <a:pt x="168" y="434"/>
                    </a:lnTo>
                    <a:lnTo>
                      <a:pt x="168" y="434"/>
                    </a:lnTo>
                    <a:lnTo>
                      <a:pt x="154" y="434"/>
                    </a:lnTo>
                    <a:lnTo>
                      <a:pt x="143" y="431"/>
                    </a:lnTo>
                    <a:lnTo>
                      <a:pt x="132" y="426"/>
                    </a:lnTo>
                    <a:lnTo>
                      <a:pt x="118" y="420"/>
                    </a:lnTo>
                    <a:lnTo>
                      <a:pt x="96" y="400"/>
                    </a:lnTo>
                    <a:lnTo>
                      <a:pt x="73" y="375"/>
                    </a:lnTo>
                    <a:lnTo>
                      <a:pt x="54" y="344"/>
                    </a:lnTo>
                    <a:lnTo>
                      <a:pt x="34" y="311"/>
                    </a:lnTo>
                    <a:lnTo>
                      <a:pt x="20" y="269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3" y="182"/>
                    </a:lnTo>
                    <a:lnTo>
                      <a:pt x="0" y="143"/>
                    </a:lnTo>
                    <a:lnTo>
                      <a:pt x="3" y="104"/>
                    </a:lnTo>
                    <a:lnTo>
                      <a:pt x="12" y="70"/>
                    </a:lnTo>
                    <a:lnTo>
                      <a:pt x="23" y="42"/>
                    </a:lnTo>
                    <a:lnTo>
                      <a:pt x="31" y="31"/>
                    </a:lnTo>
                    <a:lnTo>
                      <a:pt x="40" y="20"/>
                    </a:lnTo>
                    <a:lnTo>
                      <a:pt x="48" y="11"/>
                    </a:lnTo>
                    <a:lnTo>
                      <a:pt x="56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Freeform 244"/>
              <p:cNvSpPr>
                <a:spLocks/>
              </p:cNvSpPr>
              <p:nvPr/>
            </p:nvSpPr>
            <p:spPr bwMode="auto">
              <a:xfrm>
                <a:off x="9973431" y="2983300"/>
                <a:ext cx="318154" cy="524695"/>
              </a:xfrm>
              <a:custGeom>
                <a:avLst/>
                <a:gdLst>
                  <a:gd name="T0" fmla="*/ 81 w 249"/>
                  <a:gd name="T1" fmla="*/ 3 h 364"/>
                  <a:gd name="T2" fmla="*/ 129 w 249"/>
                  <a:gd name="T3" fmla="*/ 3 h 364"/>
                  <a:gd name="T4" fmla="*/ 174 w 249"/>
                  <a:gd name="T5" fmla="*/ 25 h 364"/>
                  <a:gd name="T6" fmla="*/ 213 w 249"/>
                  <a:gd name="T7" fmla="*/ 67 h 364"/>
                  <a:gd name="T8" fmla="*/ 244 w 249"/>
                  <a:gd name="T9" fmla="*/ 126 h 364"/>
                  <a:gd name="T10" fmla="*/ 246 w 249"/>
                  <a:gd name="T11" fmla="*/ 145 h 364"/>
                  <a:gd name="T12" fmla="*/ 249 w 249"/>
                  <a:gd name="T13" fmla="*/ 168 h 364"/>
                  <a:gd name="T14" fmla="*/ 249 w 249"/>
                  <a:gd name="T15" fmla="*/ 190 h 364"/>
                  <a:gd name="T16" fmla="*/ 249 w 249"/>
                  <a:gd name="T17" fmla="*/ 213 h 364"/>
                  <a:gd name="T18" fmla="*/ 249 w 249"/>
                  <a:gd name="T19" fmla="*/ 235 h 364"/>
                  <a:gd name="T20" fmla="*/ 246 w 249"/>
                  <a:gd name="T21" fmla="*/ 255 h 364"/>
                  <a:gd name="T22" fmla="*/ 244 w 249"/>
                  <a:gd name="T23" fmla="*/ 274 h 364"/>
                  <a:gd name="T24" fmla="*/ 238 w 249"/>
                  <a:gd name="T25" fmla="*/ 291 h 364"/>
                  <a:gd name="T26" fmla="*/ 232 w 249"/>
                  <a:gd name="T27" fmla="*/ 305 h 364"/>
                  <a:gd name="T28" fmla="*/ 227 w 249"/>
                  <a:gd name="T29" fmla="*/ 319 h 364"/>
                  <a:gd name="T30" fmla="*/ 218 w 249"/>
                  <a:gd name="T31" fmla="*/ 333 h 364"/>
                  <a:gd name="T32" fmla="*/ 210 w 249"/>
                  <a:gd name="T33" fmla="*/ 341 h 364"/>
                  <a:gd name="T34" fmla="*/ 207 w 249"/>
                  <a:gd name="T35" fmla="*/ 347 h 364"/>
                  <a:gd name="T36" fmla="*/ 176 w 249"/>
                  <a:gd name="T37" fmla="*/ 361 h 364"/>
                  <a:gd name="T38" fmla="*/ 162 w 249"/>
                  <a:gd name="T39" fmla="*/ 364 h 364"/>
                  <a:gd name="T40" fmla="*/ 151 w 249"/>
                  <a:gd name="T41" fmla="*/ 364 h 364"/>
                  <a:gd name="T42" fmla="*/ 140 w 249"/>
                  <a:gd name="T43" fmla="*/ 358 h 364"/>
                  <a:gd name="T44" fmla="*/ 129 w 249"/>
                  <a:gd name="T45" fmla="*/ 353 h 364"/>
                  <a:gd name="T46" fmla="*/ 115 w 249"/>
                  <a:gd name="T47" fmla="*/ 347 h 364"/>
                  <a:gd name="T48" fmla="*/ 104 w 249"/>
                  <a:gd name="T49" fmla="*/ 336 h 364"/>
                  <a:gd name="T50" fmla="*/ 90 w 249"/>
                  <a:gd name="T51" fmla="*/ 325 h 364"/>
                  <a:gd name="T52" fmla="*/ 79 w 249"/>
                  <a:gd name="T53" fmla="*/ 311 h 364"/>
                  <a:gd name="T54" fmla="*/ 67 w 249"/>
                  <a:gd name="T55" fmla="*/ 297 h 364"/>
                  <a:gd name="T56" fmla="*/ 56 w 249"/>
                  <a:gd name="T57" fmla="*/ 280 h 364"/>
                  <a:gd name="T58" fmla="*/ 45 w 249"/>
                  <a:gd name="T59" fmla="*/ 260 h 364"/>
                  <a:gd name="T60" fmla="*/ 37 w 249"/>
                  <a:gd name="T61" fmla="*/ 241 h 364"/>
                  <a:gd name="T62" fmla="*/ 25 w 249"/>
                  <a:gd name="T63" fmla="*/ 221 h 364"/>
                  <a:gd name="T64" fmla="*/ 17 w 249"/>
                  <a:gd name="T65" fmla="*/ 199 h 364"/>
                  <a:gd name="T66" fmla="*/ 11 w 249"/>
                  <a:gd name="T67" fmla="*/ 176 h 364"/>
                  <a:gd name="T68" fmla="*/ 6 w 249"/>
                  <a:gd name="T69" fmla="*/ 154 h 364"/>
                  <a:gd name="T70" fmla="*/ 0 w 249"/>
                  <a:gd name="T71" fmla="*/ 129 h 364"/>
                  <a:gd name="T72" fmla="*/ 0 w 249"/>
                  <a:gd name="T73" fmla="*/ 129 h 364"/>
                  <a:gd name="T74" fmla="*/ 9 w 249"/>
                  <a:gd name="T75" fmla="*/ 84 h 364"/>
                  <a:gd name="T76" fmla="*/ 25 w 249"/>
                  <a:gd name="T77" fmla="*/ 45 h 364"/>
                  <a:gd name="T78" fmla="*/ 51 w 249"/>
                  <a:gd name="T79" fmla="*/ 17 h 364"/>
                  <a:gd name="T80" fmla="*/ 81 w 249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364">
                    <a:moveTo>
                      <a:pt x="81" y="3"/>
                    </a:moveTo>
                    <a:lnTo>
                      <a:pt x="81" y="3"/>
                    </a:lnTo>
                    <a:lnTo>
                      <a:pt x="107" y="0"/>
                    </a:lnTo>
                    <a:lnTo>
                      <a:pt x="129" y="3"/>
                    </a:lnTo>
                    <a:lnTo>
                      <a:pt x="151" y="11"/>
                    </a:lnTo>
                    <a:lnTo>
                      <a:pt x="174" y="25"/>
                    </a:lnTo>
                    <a:lnTo>
                      <a:pt x="193" y="45"/>
                    </a:lnTo>
                    <a:lnTo>
                      <a:pt x="213" y="67"/>
                    </a:lnTo>
                    <a:lnTo>
                      <a:pt x="230" y="95"/>
                    </a:lnTo>
                    <a:lnTo>
                      <a:pt x="244" y="126"/>
                    </a:lnTo>
                    <a:lnTo>
                      <a:pt x="244" y="134"/>
                    </a:lnTo>
                    <a:lnTo>
                      <a:pt x="246" y="145"/>
                    </a:lnTo>
                    <a:lnTo>
                      <a:pt x="246" y="157"/>
                    </a:lnTo>
                    <a:lnTo>
                      <a:pt x="249" y="168"/>
                    </a:lnTo>
                    <a:lnTo>
                      <a:pt x="249" y="179"/>
                    </a:lnTo>
                    <a:lnTo>
                      <a:pt x="249" y="190"/>
                    </a:lnTo>
                    <a:lnTo>
                      <a:pt x="249" y="201"/>
                    </a:lnTo>
                    <a:lnTo>
                      <a:pt x="249" y="213"/>
                    </a:lnTo>
                    <a:lnTo>
                      <a:pt x="249" y="224"/>
                    </a:lnTo>
                    <a:lnTo>
                      <a:pt x="249" y="235"/>
                    </a:lnTo>
                    <a:lnTo>
                      <a:pt x="249" y="243"/>
                    </a:lnTo>
                    <a:lnTo>
                      <a:pt x="246" y="255"/>
                    </a:lnTo>
                    <a:lnTo>
                      <a:pt x="246" y="263"/>
                    </a:lnTo>
                    <a:lnTo>
                      <a:pt x="244" y="274"/>
                    </a:lnTo>
                    <a:lnTo>
                      <a:pt x="241" y="283"/>
                    </a:lnTo>
                    <a:lnTo>
                      <a:pt x="238" y="291"/>
                    </a:lnTo>
                    <a:lnTo>
                      <a:pt x="235" y="299"/>
                    </a:lnTo>
                    <a:lnTo>
                      <a:pt x="232" y="305"/>
                    </a:lnTo>
                    <a:lnTo>
                      <a:pt x="230" y="313"/>
                    </a:lnTo>
                    <a:lnTo>
                      <a:pt x="227" y="319"/>
                    </a:lnTo>
                    <a:lnTo>
                      <a:pt x="224" y="327"/>
                    </a:lnTo>
                    <a:lnTo>
                      <a:pt x="218" y="333"/>
                    </a:lnTo>
                    <a:lnTo>
                      <a:pt x="216" y="339"/>
                    </a:lnTo>
                    <a:lnTo>
                      <a:pt x="210" y="341"/>
                    </a:lnTo>
                    <a:lnTo>
                      <a:pt x="207" y="347"/>
                    </a:lnTo>
                    <a:lnTo>
                      <a:pt x="207" y="347"/>
                    </a:lnTo>
                    <a:lnTo>
                      <a:pt x="193" y="355"/>
                    </a:lnTo>
                    <a:lnTo>
                      <a:pt x="176" y="361"/>
                    </a:lnTo>
                    <a:lnTo>
                      <a:pt x="176" y="361"/>
                    </a:lnTo>
                    <a:lnTo>
                      <a:pt x="162" y="364"/>
                    </a:lnTo>
                    <a:lnTo>
                      <a:pt x="157" y="364"/>
                    </a:lnTo>
                    <a:lnTo>
                      <a:pt x="151" y="364"/>
                    </a:lnTo>
                    <a:lnTo>
                      <a:pt x="146" y="361"/>
                    </a:lnTo>
                    <a:lnTo>
                      <a:pt x="140" y="358"/>
                    </a:lnTo>
                    <a:lnTo>
                      <a:pt x="134" y="355"/>
                    </a:lnTo>
                    <a:lnTo>
                      <a:pt x="129" y="353"/>
                    </a:lnTo>
                    <a:lnTo>
                      <a:pt x="120" y="350"/>
                    </a:lnTo>
                    <a:lnTo>
                      <a:pt x="115" y="347"/>
                    </a:lnTo>
                    <a:lnTo>
                      <a:pt x="109" y="341"/>
                    </a:lnTo>
                    <a:lnTo>
                      <a:pt x="104" y="336"/>
                    </a:lnTo>
                    <a:lnTo>
                      <a:pt x="95" y="330"/>
                    </a:lnTo>
                    <a:lnTo>
                      <a:pt x="90" y="325"/>
                    </a:lnTo>
                    <a:lnTo>
                      <a:pt x="84" y="319"/>
                    </a:lnTo>
                    <a:lnTo>
                      <a:pt x="79" y="311"/>
                    </a:lnTo>
                    <a:lnTo>
                      <a:pt x="73" y="305"/>
                    </a:lnTo>
                    <a:lnTo>
                      <a:pt x="67" y="297"/>
                    </a:lnTo>
                    <a:lnTo>
                      <a:pt x="62" y="288"/>
                    </a:lnTo>
                    <a:lnTo>
                      <a:pt x="56" y="280"/>
                    </a:lnTo>
                    <a:lnTo>
                      <a:pt x="51" y="271"/>
                    </a:lnTo>
                    <a:lnTo>
                      <a:pt x="45" y="260"/>
                    </a:lnTo>
                    <a:lnTo>
                      <a:pt x="39" y="252"/>
                    </a:lnTo>
                    <a:lnTo>
                      <a:pt x="37" y="241"/>
                    </a:lnTo>
                    <a:lnTo>
                      <a:pt x="31" y="232"/>
                    </a:lnTo>
                    <a:lnTo>
                      <a:pt x="25" y="221"/>
                    </a:lnTo>
                    <a:lnTo>
                      <a:pt x="23" y="210"/>
                    </a:lnTo>
                    <a:lnTo>
                      <a:pt x="17" y="199"/>
                    </a:lnTo>
                    <a:lnTo>
                      <a:pt x="14" y="187"/>
                    </a:lnTo>
                    <a:lnTo>
                      <a:pt x="11" y="176"/>
                    </a:lnTo>
                    <a:lnTo>
                      <a:pt x="9" y="165"/>
                    </a:lnTo>
                    <a:lnTo>
                      <a:pt x="6" y="154"/>
                    </a:lnTo>
                    <a:lnTo>
                      <a:pt x="3" y="14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9" y="84"/>
                    </a:lnTo>
                    <a:lnTo>
                      <a:pt x="17" y="64"/>
                    </a:lnTo>
                    <a:lnTo>
                      <a:pt x="25" y="45"/>
                    </a:lnTo>
                    <a:lnTo>
                      <a:pt x="37" y="31"/>
                    </a:lnTo>
                    <a:lnTo>
                      <a:pt x="51" y="17"/>
                    </a:lnTo>
                    <a:lnTo>
                      <a:pt x="65" y="8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245"/>
              <p:cNvSpPr>
                <a:spLocks/>
              </p:cNvSpPr>
              <p:nvPr/>
            </p:nvSpPr>
            <p:spPr bwMode="auto">
              <a:xfrm>
                <a:off x="9977263" y="2986750"/>
                <a:ext cx="314321" cy="511722"/>
              </a:xfrm>
              <a:custGeom>
                <a:avLst/>
                <a:gdLst>
                  <a:gd name="T0" fmla="*/ 81 w 246"/>
                  <a:gd name="T1" fmla="*/ 2 h 355"/>
                  <a:gd name="T2" fmla="*/ 106 w 246"/>
                  <a:gd name="T3" fmla="*/ 0 h 355"/>
                  <a:gd name="T4" fmla="*/ 129 w 246"/>
                  <a:gd name="T5" fmla="*/ 5 h 355"/>
                  <a:gd name="T6" fmla="*/ 176 w 246"/>
                  <a:gd name="T7" fmla="*/ 33 h 355"/>
                  <a:gd name="T8" fmla="*/ 215 w 246"/>
                  <a:gd name="T9" fmla="*/ 81 h 355"/>
                  <a:gd name="T10" fmla="*/ 243 w 246"/>
                  <a:gd name="T11" fmla="*/ 148 h 355"/>
                  <a:gd name="T12" fmla="*/ 246 w 246"/>
                  <a:gd name="T13" fmla="*/ 165 h 355"/>
                  <a:gd name="T14" fmla="*/ 246 w 246"/>
                  <a:gd name="T15" fmla="*/ 187 h 355"/>
                  <a:gd name="T16" fmla="*/ 246 w 246"/>
                  <a:gd name="T17" fmla="*/ 210 h 355"/>
                  <a:gd name="T18" fmla="*/ 246 w 246"/>
                  <a:gd name="T19" fmla="*/ 232 h 355"/>
                  <a:gd name="T20" fmla="*/ 243 w 246"/>
                  <a:gd name="T21" fmla="*/ 252 h 355"/>
                  <a:gd name="T22" fmla="*/ 241 w 246"/>
                  <a:gd name="T23" fmla="*/ 271 h 355"/>
                  <a:gd name="T24" fmla="*/ 235 w 246"/>
                  <a:gd name="T25" fmla="*/ 288 h 355"/>
                  <a:gd name="T26" fmla="*/ 229 w 246"/>
                  <a:gd name="T27" fmla="*/ 302 h 355"/>
                  <a:gd name="T28" fmla="*/ 227 w 246"/>
                  <a:gd name="T29" fmla="*/ 313 h 355"/>
                  <a:gd name="T30" fmla="*/ 215 w 246"/>
                  <a:gd name="T31" fmla="*/ 327 h 355"/>
                  <a:gd name="T32" fmla="*/ 187 w 246"/>
                  <a:gd name="T33" fmla="*/ 347 h 355"/>
                  <a:gd name="T34" fmla="*/ 171 w 246"/>
                  <a:gd name="T35" fmla="*/ 352 h 355"/>
                  <a:gd name="T36" fmla="*/ 131 w 246"/>
                  <a:gd name="T37" fmla="*/ 355 h 355"/>
                  <a:gd name="T38" fmla="*/ 126 w 246"/>
                  <a:gd name="T39" fmla="*/ 350 h 355"/>
                  <a:gd name="T40" fmla="*/ 112 w 246"/>
                  <a:gd name="T41" fmla="*/ 344 h 355"/>
                  <a:gd name="T42" fmla="*/ 101 w 246"/>
                  <a:gd name="T43" fmla="*/ 333 h 355"/>
                  <a:gd name="T44" fmla="*/ 87 w 246"/>
                  <a:gd name="T45" fmla="*/ 322 h 355"/>
                  <a:gd name="T46" fmla="*/ 76 w 246"/>
                  <a:gd name="T47" fmla="*/ 308 h 355"/>
                  <a:gd name="T48" fmla="*/ 64 w 246"/>
                  <a:gd name="T49" fmla="*/ 294 h 355"/>
                  <a:gd name="T50" fmla="*/ 53 w 246"/>
                  <a:gd name="T51" fmla="*/ 277 h 355"/>
                  <a:gd name="T52" fmla="*/ 42 w 246"/>
                  <a:gd name="T53" fmla="*/ 257 h 355"/>
                  <a:gd name="T54" fmla="*/ 34 w 246"/>
                  <a:gd name="T55" fmla="*/ 238 h 355"/>
                  <a:gd name="T56" fmla="*/ 22 w 246"/>
                  <a:gd name="T57" fmla="*/ 218 h 355"/>
                  <a:gd name="T58" fmla="*/ 14 w 246"/>
                  <a:gd name="T59" fmla="*/ 196 h 355"/>
                  <a:gd name="T60" fmla="*/ 8 w 246"/>
                  <a:gd name="T61" fmla="*/ 173 h 355"/>
                  <a:gd name="T62" fmla="*/ 3 w 246"/>
                  <a:gd name="T63" fmla="*/ 151 h 355"/>
                  <a:gd name="T64" fmla="*/ 0 w 246"/>
                  <a:gd name="T65" fmla="*/ 140 h 355"/>
                  <a:gd name="T66" fmla="*/ 6 w 246"/>
                  <a:gd name="T67" fmla="*/ 92 h 355"/>
                  <a:gd name="T68" fmla="*/ 22 w 246"/>
                  <a:gd name="T69" fmla="*/ 50 h 355"/>
                  <a:gd name="T70" fmla="*/ 48 w 246"/>
                  <a:gd name="T71" fmla="*/ 19 h 355"/>
                  <a:gd name="T72" fmla="*/ 81 w 246"/>
                  <a:gd name="T73" fmla="*/ 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355">
                    <a:moveTo>
                      <a:pt x="81" y="2"/>
                    </a:moveTo>
                    <a:lnTo>
                      <a:pt x="81" y="2"/>
                    </a:lnTo>
                    <a:lnTo>
                      <a:pt x="92" y="2"/>
                    </a:lnTo>
                    <a:lnTo>
                      <a:pt x="106" y="0"/>
                    </a:lnTo>
                    <a:lnTo>
                      <a:pt x="117" y="2"/>
                    </a:lnTo>
                    <a:lnTo>
                      <a:pt x="129" y="5"/>
                    </a:lnTo>
                    <a:lnTo>
                      <a:pt x="154" y="16"/>
                    </a:lnTo>
                    <a:lnTo>
                      <a:pt x="176" y="33"/>
                    </a:lnTo>
                    <a:lnTo>
                      <a:pt x="199" y="56"/>
                    </a:lnTo>
                    <a:lnTo>
                      <a:pt x="215" y="81"/>
                    </a:lnTo>
                    <a:lnTo>
                      <a:pt x="232" y="112"/>
                    </a:lnTo>
                    <a:lnTo>
                      <a:pt x="243" y="148"/>
                    </a:lnTo>
                    <a:lnTo>
                      <a:pt x="243" y="154"/>
                    </a:lnTo>
                    <a:lnTo>
                      <a:pt x="246" y="165"/>
                    </a:lnTo>
                    <a:lnTo>
                      <a:pt x="246" y="176"/>
                    </a:lnTo>
                    <a:lnTo>
                      <a:pt x="246" y="187"/>
                    </a:lnTo>
                    <a:lnTo>
                      <a:pt x="246" y="198"/>
                    </a:lnTo>
                    <a:lnTo>
                      <a:pt x="246" y="210"/>
                    </a:lnTo>
                    <a:lnTo>
                      <a:pt x="246" y="221"/>
                    </a:lnTo>
                    <a:lnTo>
                      <a:pt x="246" y="232"/>
                    </a:lnTo>
                    <a:lnTo>
                      <a:pt x="246" y="240"/>
                    </a:lnTo>
                    <a:lnTo>
                      <a:pt x="243" y="252"/>
                    </a:lnTo>
                    <a:lnTo>
                      <a:pt x="243" y="260"/>
                    </a:lnTo>
                    <a:lnTo>
                      <a:pt x="241" y="271"/>
                    </a:lnTo>
                    <a:lnTo>
                      <a:pt x="238" y="280"/>
                    </a:lnTo>
                    <a:lnTo>
                      <a:pt x="235" y="288"/>
                    </a:lnTo>
                    <a:lnTo>
                      <a:pt x="232" y="296"/>
                    </a:lnTo>
                    <a:lnTo>
                      <a:pt x="229" y="302"/>
                    </a:lnTo>
                    <a:lnTo>
                      <a:pt x="227" y="310"/>
                    </a:lnTo>
                    <a:lnTo>
                      <a:pt x="227" y="313"/>
                    </a:lnTo>
                    <a:lnTo>
                      <a:pt x="227" y="313"/>
                    </a:lnTo>
                    <a:lnTo>
                      <a:pt x="215" y="327"/>
                    </a:lnTo>
                    <a:lnTo>
                      <a:pt x="201" y="338"/>
                    </a:lnTo>
                    <a:lnTo>
                      <a:pt x="187" y="347"/>
                    </a:lnTo>
                    <a:lnTo>
                      <a:pt x="171" y="352"/>
                    </a:lnTo>
                    <a:lnTo>
                      <a:pt x="171" y="352"/>
                    </a:lnTo>
                    <a:lnTo>
                      <a:pt x="151" y="355"/>
                    </a:lnTo>
                    <a:lnTo>
                      <a:pt x="131" y="355"/>
                    </a:lnTo>
                    <a:lnTo>
                      <a:pt x="131" y="352"/>
                    </a:lnTo>
                    <a:lnTo>
                      <a:pt x="126" y="350"/>
                    </a:lnTo>
                    <a:lnTo>
                      <a:pt x="117" y="347"/>
                    </a:lnTo>
                    <a:lnTo>
                      <a:pt x="112" y="344"/>
                    </a:lnTo>
                    <a:lnTo>
                      <a:pt x="106" y="338"/>
                    </a:lnTo>
                    <a:lnTo>
                      <a:pt x="101" y="333"/>
                    </a:lnTo>
                    <a:lnTo>
                      <a:pt x="92" y="327"/>
                    </a:lnTo>
                    <a:lnTo>
                      <a:pt x="87" y="322"/>
                    </a:lnTo>
                    <a:lnTo>
                      <a:pt x="81" y="316"/>
                    </a:lnTo>
                    <a:lnTo>
                      <a:pt x="76" y="308"/>
                    </a:lnTo>
                    <a:lnTo>
                      <a:pt x="70" y="302"/>
                    </a:lnTo>
                    <a:lnTo>
                      <a:pt x="64" y="294"/>
                    </a:lnTo>
                    <a:lnTo>
                      <a:pt x="59" y="285"/>
                    </a:lnTo>
                    <a:lnTo>
                      <a:pt x="53" y="277"/>
                    </a:lnTo>
                    <a:lnTo>
                      <a:pt x="48" y="268"/>
                    </a:lnTo>
                    <a:lnTo>
                      <a:pt x="42" y="257"/>
                    </a:lnTo>
                    <a:lnTo>
                      <a:pt x="36" y="249"/>
                    </a:lnTo>
                    <a:lnTo>
                      <a:pt x="34" y="238"/>
                    </a:lnTo>
                    <a:lnTo>
                      <a:pt x="28" y="229"/>
                    </a:lnTo>
                    <a:lnTo>
                      <a:pt x="22" y="218"/>
                    </a:lnTo>
                    <a:lnTo>
                      <a:pt x="20" y="207"/>
                    </a:lnTo>
                    <a:lnTo>
                      <a:pt x="14" y="196"/>
                    </a:lnTo>
                    <a:lnTo>
                      <a:pt x="11" y="184"/>
                    </a:lnTo>
                    <a:lnTo>
                      <a:pt x="8" y="173"/>
                    </a:lnTo>
                    <a:lnTo>
                      <a:pt x="6" y="162"/>
                    </a:lnTo>
                    <a:lnTo>
                      <a:pt x="3" y="151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14"/>
                    </a:lnTo>
                    <a:lnTo>
                      <a:pt x="6" y="92"/>
                    </a:lnTo>
                    <a:lnTo>
                      <a:pt x="14" y="70"/>
                    </a:lnTo>
                    <a:lnTo>
                      <a:pt x="22" y="50"/>
                    </a:lnTo>
                    <a:lnTo>
                      <a:pt x="34" y="33"/>
                    </a:lnTo>
                    <a:lnTo>
                      <a:pt x="48" y="19"/>
                    </a:lnTo>
                    <a:lnTo>
                      <a:pt x="64" y="11"/>
                    </a:lnTo>
                    <a:lnTo>
                      <a:pt x="81" y="2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Freeform 246"/>
              <p:cNvSpPr>
                <a:spLocks/>
              </p:cNvSpPr>
              <p:nvPr/>
            </p:nvSpPr>
            <p:spPr bwMode="auto">
              <a:xfrm>
                <a:off x="9981097" y="2993519"/>
                <a:ext cx="310488" cy="500190"/>
              </a:xfrm>
              <a:custGeom>
                <a:avLst/>
                <a:gdLst>
                  <a:gd name="T0" fmla="*/ 78 w 243"/>
                  <a:gd name="T1" fmla="*/ 3 h 347"/>
                  <a:gd name="T2" fmla="*/ 103 w 243"/>
                  <a:gd name="T3" fmla="*/ 0 h 347"/>
                  <a:gd name="T4" fmla="*/ 151 w 243"/>
                  <a:gd name="T5" fmla="*/ 17 h 347"/>
                  <a:gd name="T6" fmla="*/ 193 w 243"/>
                  <a:gd name="T7" fmla="*/ 53 h 347"/>
                  <a:gd name="T8" fmla="*/ 226 w 243"/>
                  <a:gd name="T9" fmla="*/ 109 h 347"/>
                  <a:gd name="T10" fmla="*/ 238 w 243"/>
                  <a:gd name="T11" fmla="*/ 143 h 347"/>
                  <a:gd name="T12" fmla="*/ 243 w 243"/>
                  <a:gd name="T13" fmla="*/ 182 h 347"/>
                  <a:gd name="T14" fmla="*/ 243 w 243"/>
                  <a:gd name="T15" fmla="*/ 205 h 347"/>
                  <a:gd name="T16" fmla="*/ 243 w 243"/>
                  <a:gd name="T17" fmla="*/ 227 h 347"/>
                  <a:gd name="T18" fmla="*/ 240 w 243"/>
                  <a:gd name="T19" fmla="*/ 247 h 347"/>
                  <a:gd name="T20" fmla="*/ 238 w 243"/>
                  <a:gd name="T21" fmla="*/ 266 h 347"/>
                  <a:gd name="T22" fmla="*/ 238 w 243"/>
                  <a:gd name="T23" fmla="*/ 269 h 347"/>
                  <a:gd name="T24" fmla="*/ 210 w 243"/>
                  <a:gd name="T25" fmla="*/ 317 h 347"/>
                  <a:gd name="T26" fmla="*/ 190 w 243"/>
                  <a:gd name="T27" fmla="*/ 333 h 347"/>
                  <a:gd name="T28" fmla="*/ 168 w 243"/>
                  <a:gd name="T29" fmla="*/ 345 h 347"/>
                  <a:gd name="T30" fmla="*/ 154 w 243"/>
                  <a:gd name="T31" fmla="*/ 347 h 347"/>
                  <a:gd name="T32" fmla="*/ 123 w 243"/>
                  <a:gd name="T33" fmla="*/ 342 h 347"/>
                  <a:gd name="T34" fmla="*/ 103 w 243"/>
                  <a:gd name="T35" fmla="*/ 333 h 347"/>
                  <a:gd name="T36" fmla="*/ 89 w 243"/>
                  <a:gd name="T37" fmla="*/ 322 h 347"/>
                  <a:gd name="T38" fmla="*/ 78 w 243"/>
                  <a:gd name="T39" fmla="*/ 311 h 347"/>
                  <a:gd name="T40" fmla="*/ 67 w 243"/>
                  <a:gd name="T41" fmla="*/ 297 h 347"/>
                  <a:gd name="T42" fmla="*/ 56 w 243"/>
                  <a:gd name="T43" fmla="*/ 280 h 347"/>
                  <a:gd name="T44" fmla="*/ 45 w 243"/>
                  <a:gd name="T45" fmla="*/ 263 h 347"/>
                  <a:gd name="T46" fmla="*/ 33 w 243"/>
                  <a:gd name="T47" fmla="*/ 244 h 347"/>
                  <a:gd name="T48" fmla="*/ 25 w 243"/>
                  <a:gd name="T49" fmla="*/ 224 h 347"/>
                  <a:gd name="T50" fmla="*/ 17 w 243"/>
                  <a:gd name="T51" fmla="*/ 202 h 347"/>
                  <a:gd name="T52" fmla="*/ 8 w 243"/>
                  <a:gd name="T53" fmla="*/ 179 h 347"/>
                  <a:gd name="T54" fmla="*/ 3 w 243"/>
                  <a:gd name="T55" fmla="*/ 157 h 347"/>
                  <a:gd name="T56" fmla="*/ 0 w 243"/>
                  <a:gd name="T57" fmla="*/ 151 h 347"/>
                  <a:gd name="T58" fmla="*/ 5 w 243"/>
                  <a:gd name="T59" fmla="*/ 98 h 347"/>
                  <a:gd name="T60" fmla="*/ 19 w 243"/>
                  <a:gd name="T61" fmla="*/ 56 h 347"/>
                  <a:gd name="T62" fmla="*/ 45 w 243"/>
                  <a:gd name="T63" fmla="*/ 23 h 347"/>
                  <a:gd name="T64" fmla="*/ 78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3" y="0"/>
                    </a:lnTo>
                    <a:lnTo>
                      <a:pt x="126" y="6"/>
                    </a:lnTo>
                    <a:lnTo>
                      <a:pt x="151" y="17"/>
                    </a:lnTo>
                    <a:lnTo>
                      <a:pt x="173" y="31"/>
                    </a:lnTo>
                    <a:lnTo>
                      <a:pt x="193" y="53"/>
                    </a:lnTo>
                    <a:lnTo>
                      <a:pt x="212" y="79"/>
                    </a:lnTo>
                    <a:lnTo>
                      <a:pt x="226" y="109"/>
                    </a:lnTo>
                    <a:lnTo>
                      <a:pt x="238" y="143"/>
                    </a:lnTo>
                    <a:lnTo>
                      <a:pt x="238" y="143"/>
                    </a:lnTo>
                    <a:lnTo>
                      <a:pt x="243" y="177"/>
                    </a:lnTo>
                    <a:lnTo>
                      <a:pt x="243" y="182"/>
                    </a:lnTo>
                    <a:lnTo>
                      <a:pt x="243" y="193"/>
                    </a:lnTo>
                    <a:lnTo>
                      <a:pt x="243" y="205"/>
                    </a:lnTo>
                    <a:lnTo>
                      <a:pt x="243" y="216"/>
                    </a:lnTo>
                    <a:lnTo>
                      <a:pt x="243" y="227"/>
                    </a:lnTo>
                    <a:lnTo>
                      <a:pt x="243" y="235"/>
                    </a:lnTo>
                    <a:lnTo>
                      <a:pt x="240" y="247"/>
                    </a:lnTo>
                    <a:lnTo>
                      <a:pt x="240" y="255"/>
                    </a:lnTo>
                    <a:lnTo>
                      <a:pt x="238" y="266"/>
                    </a:lnTo>
                    <a:lnTo>
                      <a:pt x="238" y="269"/>
                    </a:lnTo>
                    <a:lnTo>
                      <a:pt x="238" y="269"/>
                    </a:lnTo>
                    <a:lnTo>
                      <a:pt x="226" y="294"/>
                    </a:lnTo>
                    <a:lnTo>
                      <a:pt x="210" y="317"/>
                    </a:lnTo>
                    <a:lnTo>
                      <a:pt x="201" y="325"/>
                    </a:lnTo>
                    <a:lnTo>
                      <a:pt x="190" y="333"/>
                    </a:lnTo>
                    <a:lnTo>
                      <a:pt x="179" y="339"/>
                    </a:lnTo>
                    <a:lnTo>
                      <a:pt x="168" y="345"/>
                    </a:lnTo>
                    <a:lnTo>
                      <a:pt x="168" y="345"/>
                    </a:lnTo>
                    <a:lnTo>
                      <a:pt x="154" y="347"/>
                    </a:lnTo>
                    <a:lnTo>
                      <a:pt x="137" y="345"/>
                    </a:lnTo>
                    <a:lnTo>
                      <a:pt x="123" y="342"/>
                    </a:lnTo>
                    <a:lnTo>
                      <a:pt x="109" y="339"/>
                    </a:lnTo>
                    <a:lnTo>
                      <a:pt x="103" y="333"/>
                    </a:lnTo>
                    <a:lnTo>
                      <a:pt x="98" y="328"/>
                    </a:lnTo>
                    <a:lnTo>
                      <a:pt x="89" y="322"/>
                    </a:lnTo>
                    <a:lnTo>
                      <a:pt x="84" y="317"/>
                    </a:lnTo>
                    <a:lnTo>
                      <a:pt x="78" y="311"/>
                    </a:lnTo>
                    <a:lnTo>
                      <a:pt x="73" y="303"/>
                    </a:lnTo>
                    <a:lnTo>
                      <a:pt x="67" y="297"/>
                    </a:lnTo>
                    <a:lnTo>
                      <a:pt x="61" y="289"/>
                    </a:lnTo>
                    <a:lnTo>
                      <a:pt x="56" y="280"/>
                    </a:lnTo>
                    <a:lnTo>
                      <a:pt x="50" y="272"/>
                    </a:lnTo>
                    <a:lnTo>
                      <a:pt x="45" y="263"/>
                    </a:lnTo>
                    <a:lnTo>
                      <a:pt x="39" y="252"/>
                    </a:lnTo>
                    <a:lnTo>
                      <a:pt x="33" y="244"/>
                    </a:lnTo>
                    <a:lnTo>
                      <a:pt x="31" y="233"/>
                    </a:lnTo>
                    <a:lnTo>
                      <a:pt x="25" y="224"/>
                    </a:lnTo>
                    <a:lnTo>
                      <a:pt x="19" y="213"/>
                    </a:lnTo>
                    <a:lnTo>
                      <a:pt x="17" y="202"/>
                    </a:lnTo>
                    <a:lnTo>
                      <a:pt x="11" y="191"/>
                    </a:lnTo>
                    <a:lnTo>
                      <a:pt x="8" y="179"/>
                    </a:lnTo>
                    <a:lnTo>
                      <a:pt x="5" y="168"/>
                    </a:lnTo>
                    <a:lnTo>
                      <a:pt x="3" y="15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23"/>
                    </a:lnTo>
                    <a:lnTo>
                      <a:pt x="5" y="98"/>
                    </a:lnTo>
                    <a:lnTo>
                      <a:pt x="11" y="76"/>
                    </a:lnTo>
                    <a:lnTo>
                      <a:pt x="19" y="56"/>
                    </a:lnTo>
                    <a:lnTo>
                      <a:pt x="31" y="37"/>
                    </a:lnTo>
                    <a:lnTo>
                      <a:pt x="45" y="23"/>
                    </a:lnTo>
                    <a:lnTo>
                      <a:pt x="61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247"/>
              <p:cNvSpPr>
                <a:spLocks/>
              </p:cNvSpPr>
              <p:nvPr/>
            </p:nvSpPr>
            <p:spPr bwMode="auto">
              <a:xfrm>
                <a:off x="9984928" y="3001437"/>
                <a:ext cx="306655" cy="484334"/>
              </a:xfrm>
              <a:custGeom>
                <a:avLst/>
                <a:gdLst>
                  <a:gd name="T0" fmla="*/ 78 w 240"/>
                  <a:gd name="T1" fmla="*/ 3 h 336"/>
                  <a:gd name="T2" fmla="*/ 78 w 240"/>
                  <a:gd name="T3" fmla="*/ 3 h 336"/>
                  <a:gd name="T4" fmla="*/ 89 w 240"/>
                  <a:gd name="T5" fmla="*/ 0 h 336"/>
                  <a:gd name="T6" fmla="*/ 100 w 240"/>
                  <a:gd name="T7" fmla="*/ 0 h 336"/>
                  <a:gd name="T8" fmla="*/ 123 w 240"/>
                  <a:gd name="T9" fmla="*/ 3 h 336"/>
                  <a:gd name="T10" fmla="*/ 145 w 240"/>
                  <a:gd name="T11" fmla="*/ 14 h 336"/>
                  <a:gd name="T12" fmla="*/ 167 w 240"/>
                  <a:gd name="T13" fmla="*/ 31 h 336"/>
                  <a:gd name="T14" fmla="*/ 187 w 240"/>
                  <a:gd name="T15" fmla="*/ 50 h 336"/>
                  <a:gd name="T16" fmla="*/ 207 w 240"/>
                  <a:gd name="T17" fmla="*/ 75 h 336"/>
                  <a:gd name="T18" fmla="*/ 221 w 240"/>
                  <a:gd name="T19" fmla="*/ 106 h 336"/>
                  <a:gd name="T20" fmla="*/ 232 w 240"/>
                  <a:gd name="T21" fmla="*/ 140 h 336"/>
                  <a:gd name="T22" fmla="*/ 232 w 240"/>
                  <a:gd name="T23" fmla="*/ 140 h 336"/>
                  <a:gd name="T24" fmla="*/ 237 w 240"/>
                  <a:gd name="T25" fmla="*/ 173 h 336"/>
                  <a:gd name="T26" fmla="*/ 240 w 240"/>
                  <a:gd name="T27" fmla="*/ 204 h 336"/>
                  <a:gd name="T28" fmla="*/ 237 w 240"/>
                  <a:gd name="T29" fmla="*/ 235 h 336"/>
                  <a:gd name="T30" fmla="*/ 229 w 240"/>
                  <a:gd name="T31" fmla="*/ 263 h 336"/>
                  <a:gd name="T32" fmla="*/ 218 w 240"/>
                  <a:gd name="T33" fmla="*/ 288 h 336"/>
                  <a:gd name="T34" fmla="*/ 204 w 240"/>
                  <a:gd name="T35" fmla="*/ 308 h 336"/>
                  <a:gd name="T36" fmla="*/ 184 w 240"/>
                  <a:gd name="T37" fmla="*/ 325 h 336"/>
                  <a:gd name="T38" fmla="*/ 173 w 240"/>
                  <a:gd name="T39" fmla="*/ 330 h 336"/>
                  <a:gd name="T40" fmla="*/ 162 w 240"/>
                  <a:gd name="T41" fmla="*/ 333 h 336"/>
                  <a:gd name="T42" fmla="*/ 162 w 240"/>
                  <a:gd name="T43" fmla="*/ 333 h 336"/>
                  <a:gd name="T44" fmla="*/ 145 w 240"/>
                  <a:gd name="T45" fmla="*/ 336 h 336"/>
                  <a:gd name="T46" fmla="*/ 125 w 240"/>
                  <a:gd name="T47" fmla="*/ 333 h 336"/>
                  <a:gd name="T48" fmla="*/ 106 w 240"/>
                  <a:gd name="T49" fmla="*/ 327 h 336"/>
                  <a:gd name="T50" fmla="*/ 86 w 240"/>
                  <a:gd name="T51" fmla="*/ 316 h 336"/>
                  <a:gd name="T52" fmla="*/ 81 w 240"/>
                  <a:gd name="T53" fmla="*/ 311 h 336"/>
                  <a:gd name="T54" fmla="*/ 75 w 240"/>
                  <a:gd name="T55" fmla="*/ 305 h 336"/>
                  <a:gd name="T56" fmla="*/ 70 w 240"/>
                  <a:gd name="T57" fmla="*/ 297 h 336"/>
                  <a:gd name="T58" fmla="*/ 64 w 240"/>
                  <a:gd name="T59" fmla="*/ 291 h 336"/>
                  <a:gd name="T60" fmla="*/ 58 w 240"/>
                  <a:gd name="T61" fmla="*/ 283 h 336"/>
                  <a:gd name="T62" fmla="*/ 53 w 240"/>
                  <a:gd name="T63" fmla="*/ 274 h 336"/>
                  <a:gd name="T64" fmla="*/ 47 w 240"/>
                  <a:gd name="T65" fmla="*/ 266 h 336"/>
                  <a:gd name="T66" fmla="*/ 42 w 240"/>
                  <a:gd name="T67" fmla="*/ 257 h 336"/>
                  <a:gd name="T68" fmla="*/ 36 w 240"/>
                  <a:gd name="T69" fmla="*/ 246 h 336"/>
                  <a:gd name="T70" fmla="*/ 30 w 240"/>
                  <a:gd name="T71" fmla="*/ 238 h 336"/>
                  <a:gd name="T72" fmla="*/ 28 w 240"/>
                  <a:gd name="T73" fmla="*/ 227 h 336"/>
                  <a:gd name="T74" fmla="*/ 22 w 240"/>
                  <a:gd name="T75" fmla="*/ 218 h 336"/>
                  <a:gd name="T76" fmla="*/ 16 w 240"/>
                  <a:gd name="T77" fmla="*/ 207 h 336"/>
                  <a:gd name="T78" fmla="*/ 14 w 240"/>
                  <a:gd name="T79" fmla="*/ 196 h 336"/>
                  <a:gd name="T80" fmla="*/ 8 w 240"/>
                  <a:gd name="T81" fmla="*/ 185 h 336"/>
                  <a:gd name="T82" fmla="*/ 5 w 240"/>
                  <a:gd name="T83" fmla="*/ 173 h 336"/>
                  <a:gd name="T84" fmla="*/ 2 w 240"/>
                  <a:gd name="T85" fmla="*/ 165 h 336"/>
                  <a:gd name="T86" fmla="*/ 2 w 240"/>
                  <a:gd name="T87" fmla="*/ 165 h 336"/>
                  <a:gd name="T88" fmla="*/ 0 w 240"/>
                  <a:gd name="T89" fmla="*/ 137 h 336"/>
                  <a:gd name="T90" fmla="*/ 2 w 240"/>
                  <a:gd name="T91" fmla="*/ 109 h 336"/>
                  <a:gd name="T92" fmla="*/ 8 w 240"/>
                  <a:gd name="T93" fmla="*/ 81 h 336"/>
                  <a:gd name="T94" fmla="*/ 16 w 240"/>
                  <a:gd name="T95" fmla="*/ 59 h 336"/>
                  <a:gd name="T96" fmla="*/ 28 w 240"/>
                  <a:gd name="T97" fmla="*/ 39 h 336"/>
                  <a:gd name="T98" fmla="*/ 42 w 240"/>
                  <a:gd name="T99" fmla="*/ 22 h 336"/>
                  <a:gd name="T100" fmla="*/ 58 w 240"/>
                  <a:gd name="T101" fmla="*/ 11 h 336"/>
                  <a:gd name="T102" fmla="*/ 78 w 240"/>
                  <a:gd name="T103" fmla="*/ 3 h 336"/>
                  <a:gd name="T104" fmla="*/ 78 w 240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" h="336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23" y="3"/>
                    </a:lnTo>
                    <a:lnTo>
                      <a:pt x="145" y="14"/>
                    </a:lnTo>
                    <a:lnTo>
                      <a:pt x="167" y="31"/>
                    </a:lnTo>
                    <a:lnTo>
                      <a:pt x="187" y="50"/>
                    </a:lnTo>
                    <a:lnTo>
                      <a:pt x="207" y="75"/>
                    </a:lnTo>
                    <a:lnTo>
                      <a:pt x="221" y="106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7" y="173"/>
                    </a:lnTo>
                    <a:lnTo>
                      <a:pt x="240" y="204"/>
                    </a:lnTo>
                    <a:lnTo>
                      <a:pt x="237" y="235"/>
                    </a:lnTo>
                    <a:lnTo>
                      <a:pt x="229" y="263"/>
                    </a:lnTo>
                    <a:lnTo>
                      <a:pt x="218" y="288"/>
                    </a:lnTo>
                    <a:lnTo>
                      <a:pt x="204" y="308"/>
                    </a:lnTo>
                    <a:lnTo>
                      <a:pt x="184" y="325"/>
                    </a:lnTo>
                    <a:lnTo>
                      <a:pt x="173" y="330"/>
                    </a:lnTo>
                    <a:lnTo>
                      <a:pt x="162" y="333"/>
                    </a:lnTo>
                    <a:lnTo>
                      <a:pt x="162" y="333"/>
                    </a:lnTo>
                    <a:lnTo>
                      <a:pt x="145" y="336"/>
                    </a:lnTo>
                    <a:lnTo>
                      <a:pt x="125" y="333"/>
                    </a:lnTo>
                    <a:lnTo>
                      <a:pt x="106" y="327"/>
                    </a:lnTo>
                    <a:lnTo>
                      <a:pt x="86" y="316"/>
                    </a:lnTo>
                    <a:lnTo>
                      <a:pt x="81" y="311"/>
                    </a:lnTo>
                    <a:lnTo>
                      <a:pt x="75" y="305"/>
                    </a:lnTo>
                    <a:lnTo>
                      <a:pt x="70" y="297"/>
                    </a:lnTo>
                    <a:lnTo>
                      <a:pt x="64" y="291"/>
                    </a:lnTo>
                    <a:lnTo>
                      <a:pt x="58" y="283"/>
                    </a:lnTo>
                    <a:lnTo>
                      <a:pt x="53" y="274"/>
                    </a:lnTo>
                    <a:lnTo>
                      <a:pt x="47" y="266"/>
                    </a:lnTo>
                    <a:lnTo>
                      <a:pt x="42" y="257"/>
                    </a:lnTo>
                    <a:lnTo>
                      <a:pt x="36" y="246"/>
                    </a:lnTo>
                    <a:lnTo>
                      <a:pt x="30" y="238"/>
                    </a:lnTo>
                    <a:lnTo>
                      <a:pt x="28" y="227"/>
                    </a:lnTo>
                    <a:lnTo>
                      <a:pt x="22" y="218"/>
                    </a:lnTo>
                    <a:lnTo>
                      <a:pt x="16" y="207"/>
                    </a:lnTo>
                    <a:lnTo>
                      <a:pt x="14" y="196"/>
                    </a:lnTo>
                    <a:lnTo>
                      <a:pt x="8" y="185"/>
                    </a:lnTo>
                    <a:lnTo>
                      <a:pt x="5" y="173"/>
                    </a:lnTo>
                    <a:lnTo>
                      <a:pt x="2" y="165"/>
                    </a:lnTo>
                    <a:lnTo>
                      <a:pt x="2" y="165"/>
                    </a:lnTo>
                    <a:lnTo>
                      <a:pt x="0" y="137"/>
                    </a:lnTo>
                    <a:lnTo>
                      <a:pt x="2" y="109"/>
                    </a:lnTo>
                    <a:lnTo>
                      <a:pt x="8" y="81"/>
                    </a:lnTo>
                    <a:lnTo>
                      <a:pt x="16" y="59"/>
                    </a:lnTo>
                    <a:lnTo>
                      <a:pt x="28" y="39"/>
                    </a:lnTo>
                    <a:lnTo>
                      <a:pt x="42" y="22"/>
                    </a:lnTo>
                    <a:lnTo>
                      <a:pt x="58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Freeform 248"/>
              <p:cNvSpPr>
                <a:spLocks/>
              </p:cNvSpPr>
              <p:nvPr/>
            </p:nvSpPr>
            <p:spPr bwMode="auto">
              <a:xfrm>
                <a:off x="9989770" y="3007769"/>
                <a:ext cx="293877" cy="468478"/>
              </a:xfrm>
              <a:custGeom>
                <a:avLst/>
                <a:gdLst>
                  <a:gd name="T0" fmla="*/ 73 w 230"/>
                  <a:gd name="T1" fmla="*/ 3 h 325"/>
                  <a:gd name="T2" fmla="*/ 73 w 230"/>
                  <a:gd name="T3" fmla="*/ 3 h 325"/>
                  <a:gd name="T4" fmla="*/ 84 w 230"/>
                  <a:gd name="T5" fmla="*/ 0 h 325"/>
                  <a:gd name="T6" fmla="*/ 95 w 230"/>
                  <a:gd name="T7" fmla="*/ 0 h 325"/>
                  <a:gd name="T8" fmla="*/ 118 w 230"/>
                  <a:gd name="T9" fmla="*/ 3 h 325"/>
                  <a:gd name="T10" fmla="*/ 140 w 230"/>
                  <a:gd name="T11" fmla="*/ 14 h 325"/>
                  <a:gd name="T12" fmla="*/ 162 w 230"/>
                  <a:gd name="T13" fmla="*/ 28 h 325"/>
                  <a:gd name="T14" fmla="*/ 182 w 230"/>
                  <a:gd name="T15" fmla="*/ 51 h 325"/>
                  <a:gd name="T16" fmla="*/ 199 w 230"/>
                  <a:gd name="T17" fmla="*/ 73 h 325"/>
                  <a:gd name="T18" fmla="*/ 213 w 230"/>
                  <a:gd name="T19" fmla="*/ 104 h 325"/>
                  <a:gd name="T20" fmla="*/ 224 w 230"/>
                  <a:gd name="T21" fmla="*/ 135 h 325"/>
                  <a:gd name="T22" fmla="*/ 224 w 230"/>
                  <a:gd name="T23" fmla="*/ 135 h 325"/>
                  <a:gd name="T24" fmla="*/ 230 w 230"/>
                  <a:gd name="T25" fmla="*/ 168 h 325"/>
                  <a:gd name="T26" fmla="*/ 230 w 230"/>
                  <a:gd name="T27" fmla="*/ 199 h 325"/>
                  <a:gd name="T28" fmla="*/ 227 w 230"/>
                  <a:gd name="T29" fmla="*/ 230 h 325"/>
                  <a:gd name="T30" fmla="*/ 221 w 230"/>
                  <a:gd name="T31" fmla="*/ 255 h 325"/>
                  <a:gd name="T32" fmla="*/ 210 w 230"/>
                  <a:gd name="T33" fmla="*/ 280 h 325"/>
                  <a:gd name="T34" fmla="*/ 196 w 230"/>
                  <a:gd name="T35" fmla="*/ 300 h 325"/>
                  <a:gd name="T36" fmla="*/ 176 w 230"/>
                  <a:gd name="T37" fmla="*/ 314 h 325"/>
                  <a:gd name="T38" fmla="*/ 168 w 230"/>
                  <a:gd name="T39" fmla="*/ 320 h 325"/>
                  <a:gd name="T40" fmla="*/ 157 w 230"/>
                  <a:gd name="T41" fmla="*/ 322 h 325"/>
                  <a:gd name="T42" fmla="*/ 157 w 230"/>
                  <a:gd name="T43" fmla="*/ 322 h 325"/>
                  <a:gd name="T44" fmla="*/ 146 w 230"/>
                  <a:gd name="T45" fmla="*/ 325 h 325"/>
                  <a:gd name="T46" fmla="*/ 132 w 230"/>
                  <a:gd name="T47" fmla="*/ 325 h 325"/>
                  <a:gd name="T48" fmla="*/ 120 w 230"/>
                  <a:gd name="T49" fmla="*/ 322 h 325"/>
                  <a:gd name="T50" fmla="*/ 109 w 230"/>
                  <a:gd name="T51" fmla="*/ 320 h 325"/>
                  <a:gd name="T52" fmla="*/ 84 w 230"/>
                  <a:gd name="T53" fmla="*/ 308 h 325"/>
                  <a:gd name="T54" fmla="*/ 65 w 230"/>
                  <a:gd name="T55" fmla="*/ 292 h 325"/>
                  <a:gd name="T56" fmla="*/ 59 w 230"/>
                  <a:gd name="T57" fmla="*/ 286 h 325"/>
                  <a:gd name="T58" fmla="*/ 53 w 230"/>
                  <a:gd name="T59" fmla="*/ 278 h 325"/>
                  <a:gd name="T60" fmla="*/ 48 w 230"/>
                  <a:gd name="T61" fmla="*/ 269 h 325"/>
                  <a:gd name="T62" fmla="*/ 42 w 230"/>
                  <a:gd name="T63" fmla="*/ 261 h 325"/>
                  <a:gd name="T64" fmla="*/ 37 w 230"/>
                  <a:gd name="T65" fmla="*/ 252 h 325"/>
                  <a:gd name="T66" fmla="*/ 31 w 230"/>
                  <a:gd name="T67" fmla="*/ 241 h 325"/>
                  <a:gd name="T68" fmla="*/ 25 w 230"/>
                  <a:gd name="T69" fmla="*/ 233 h 325"/>
                  <a:gd name="T70" fmla="*/ 23 w 230"/>
                  <a:gd name="T71" fmla="*/ 222 h 325"/>
                  <a:gd name="T72" fmla="*/ 17 w 230"/>
                  <a:gd name="T73" fmla="*/ 213 h 325"/>
                  <a:gd name="T74" fmla="*/ 11 w 230"/>
                  <a:gd name="T75" fmla="*/ 202 h 325"/>
                  <a:gd name="T76" fmla="*/ 9 w 230"/>
                  <a:gd name="T77" fmla="*/ 191 h 325"/>
                  <a:gd name="T78" fmla="*/ 6 w 230"/>
                  <a:gd name="T79" fmla="*/ 185 h 325"/>
                  <a:gd name="T80" fmla="*/ 6 w 230"/>
                  <a:gd name="T81" fmla="*/ 185 h 325"/>
                  <a:gd name="T82" fmla="*/ 0 w 230"/>
                  <a:gd name="T83" fmla="*/ 152 h 325"/>
                  <a:gd name="T84" fmla="*/ 0 w 230"/>
                  <a:gd name="T85" fmla="*/ 121 h 325"/>
                  <a:gd name="T86" fmla="*/ 3 w 230"/>
                  <a:gd name="T87" fmla="*/ 93 h 325"/>
                  <a:gd name="T88" fmla="*/ 11 w 230"/>
                  <a:gd name="T89" fmla="*/ 68 h 325"/>
                  <a:gd name="T90" fmla="*/ 20 w 230"/>
                  <a:gd name="T91" fmla="*/ 42 h 325"/>
                  <a:gd name="T92" fmla="*/ 37 w 230"/>
                  <a:gd name="T93" fmla="*/ 26 h 325"/>
                  <a:gd name="T94" fmla="*/ 53 w 230"/>
                  <a:gd name="T95" fmla="*/ 12 h 325"/>
                  <a:gd name="T96" fmla="*/ 73 w 230"/>
                  <a:gd name="T97" fmla="*/ 3 h 325"/>
                  <a:gd name="T98" fmla="*/ 73 w 230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" h="325">
                    <a:moveTo>
                      <a:pt x="73" y="3"/>
                    </a:moveTo>
                    <a:lnTo>
                      <a:pt x="73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18" y="3"/>
                    </a:lnTo>
                    <a:lnTo>
                      <a:pt x="140" y="14"/>
                    </a:lnTo>
                    <a:lnTo>
                      <a:pt x="162" y="28"/>
                    </a:lnTo>
                    <a:lnTo>
                      <a:pt x="182" y="51"/>
                    </a:lnTo>
                    <a:lnTo>
                      <a:pt x="199" y="73"/>
                    </a:lnTo>
                    <a:lnTo>
                      <a:pt x="213" y="104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30" y="168"/>
                    </a:lnTo>
                    <a:lnTo>
                      <a:pt x="230" y="199"/>
                    </a:lnTo>
                    <a:lnTo>
                      <a:pt x="227" y="230"/>
                    </a:lnTo>
                    <a:lnTo>
                      <a:pt x="221" y="255"/>
                    </a:lnTo>
                    <a:lnTo>
                      <a:pt x="210" y="280"/>
                    </a:lnTo>
                    <a:lnTo>
                      <a:pt x="196" y="300"/>
                    </a:lnTo>
                    <a:lnTo>
                      <a:pt x="176" y="314"/>
                    </a:lnTo>
                    <a:lnTo>
                      <a:pt x="168" y="320"/>
                    </a:lnTo>
                    <a:lnTo>
                      <a:pt x="157" y="322"/>
                    </a:lnTo>
                    <a:lnTo>
                      <a:pt x="157" y="322"/>
                    </a:lnTo>
                    <a:lnTo>
                      <a:pt x="146" y="325"/>
                    </a:lnTo>
                    <a:lnTo>
                      <a:pt x="132" y="325"/>
                    </a:lnTo>
                    <a:lnTo>
                      <a:pt x="120" y="322"/>
                    </a:lnTo>
                    <a:lnTo>
                      <a:pt x="109" y="320"/>
                    </a:lnTo>
                    <a:lnTo>
                      <a:pt x="84" y="308"/>
                    </a:lnTo>
                    <a:lnTo>
                      <a:pt x="65" y="292"/>
                    </a:lnTo>
                    <a:lnTo>
                      <a:pt x="59" y="286"/>
                    </a:lnTo>
                    <a:lnTo>
                      <a:pt x="53" y="278"/>
                    </a:lnTo>
                    <a:lnTo>
                      <a:pt x="48" y="269"/>
                    </a:lnTo>
                    <a:lnTo>
                      <a:pt x="42" y="261"/>
                    </a:lnTo>
                    <a:lnTo>
                      <a:pt x="37" y="252"/>
                    </a:lnTo>
                    <a:lnTo>
                      <a:pt x="31" y="241"/>
                    </a:lnTo>
                    <a:lnTo>
                      <a:pt x="25" y="233"/>
                    </a:lnTo>
                    <a:lnTo>
                      <a:pt x="23" y="222"/>
                    </a:lnTo>
                    <a:lnTo>
                      <a:pt x="17" y="213"/>
                    </a:lnTo>
                    <a:lnTo>
                      <a:pt x="11" y="202"/>
                    </a:lnTo>
                    <a:lnTo>
                      <a:pt x="9" y="191"/>
                    </a:lnTo>
                    <a:lnTo>
                      <a:pt x="6" y="185"/>
                    </a:lnTo>
                    <a:lnTo>
                      <a:pt x="6" y="185"/>
                    </a:lnTo>
                    <a:lnTo>
                      <a:pt x="0" y="152"/>
                    </a:lnTo>
                    <a:lnTo>
                      <a:pt x="0" y="121"/>
                    </a:lnTo>
                    <a:lnTo>
                      <a:pt x="3" y="93"/>
                    </a:lnTo>
                    <a:lnTo>
                      <a:pt x="11" y="68"/>
                    </a:lnTo>
                    <a:lnTo>
                      <a:pt x="20" y="42"/>
                    </a:lnTo>
                    <a:lnTo>
                      <a:pt x="37" y="26"/>
                    </a:lnTo>
                    <a:lnTo>
                      <a:pt x="53" y="12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249"/>
              <p:cNvSpPr>
                <a:spLocks/>
              </p:cNvSpPr>
              <p:nvPr/>
            </p:nvSpPr>
            <p:spPr bwMode="auto">
              <a:xfrm>
                <a:off x="9992672" y="3015688"/>
                <a:ext cx="286211" cy="452621"/>
              </a:xfrm>
              <a:custGeom>
                <a:avLst/>
                <a:gdLst>
                  <a:gd name="T0" fmla="*/ 73 w 224"/>
                  <a:gd name="T1" fmla="*/ 0 h 314"/>
                  <a:gd name="T2" fmla="*/ 73 w 224"/>
                  <a:gd name="T3" fmla="*/ 0 h 314"/>
                  <a:gd name="T4" fmla="*/ 92 w 224"/>
                  <a:gd name="T5" fmla="*/ 0 h 314"/>
                  <a:gd name="T6" fmla="*/ 115 w 224"/>
                  <a:gd name="T7" fmla="*/ 3 h 314"/>
                  <a:gd name="T8" fmla="*/ 137 w 224"/>
                  <a:gd name="T9" fmla="*/ 11 h 314"/>
                  <a:gd name="T10" fmla="*/ 157 w 224"/>
                  <a:gd name="T11" fmla="*/ 28 h 314"/>
                  <a:gd name="T12" fmla="*/ 176 w 224"/>
                  <a:gd name="T13" fmla="*/ 48 h 314"/>
                  <a:gd name="T14" fmla="*/ 193 w 224"/>
                  <a:gd name="T15" fmla="*/ 70 h 314"/>
                  <a:gd name="T16" fmla="*/ 207 w 224"/>
                  <a:gd name="T17" fmla="*/ 98 h 314"/>
                  <a:gd name="T18" fmla="*/ 215 w 224"/>
                  <a:gd name="T19" fmla="*/ 129 h 314"/>
                  <a:gd name="T20" fmla="*/ 215 w 224"/>
                  <a:gd name="T21" fmla="*/ 129 h 314"/>
                  <a:gd name="T22" fmla="*/ 224 w 224"/>
                  <a:gd name="T23" fmla="*/ 162 h 314"/>
                  <a:gd name="T24" fmla="*/ 224 w 224"/>
                  <a:gd name="T25" fmla="*/ 193 h 314"/>
                  <a:gd name="T26" fmla="*/ 221 w 224"/>
                  <a:gd name="T27" fmla="*/ 221 h 314"/>
                  <a:gd name="T28" fmla="*/ 215 w 224"/>
                  <a:gd name="T29" fmla="*/ 246 h 314"/>
                  <a:gd name="T30" fmla="*/ 204 w 224"/>
                  <a:gd name="T31" fmla="*/ 269 h 314"/>
                  <a:gd name="T32" fmla="*/ 190 w 224"/>
                  <a:gd name="T33" fmla="*/ 288 h 314"/>
                  <a:gd name="T34" fmla="*/ 173 w 224"/>
                  <a:gd name="T35" fmla="*/ 302 h 314"/>
                  <a:gd name="T36" fmla="*/ 151 w 224"/>
                  <a:gd name="T37" fmla="*/ 311 h 314"/>
                  <a:gd name="T38" fmla="*/ 151 w 224"/>
                  <a:gd name="T39" fmla="*/ 311 h 314"/>
                  <a:gd name="T40" fmla="*/ 131 w 224"/>
                  <a:gd name="T41" fmla="*/ 314 h 314"/>
                  <a:gd name="T42" fmla="*/ 109 w 224"/>
                  <a:gd name="T43" fmla="*/ 311 h 314"/>
                  <a:gd name="T44" fmla="*/ 87 w 224"/>
                  <a:gd name="T45" fmla="*/ 300 h 314"/>
                  <a:gd name="T46" fmla="*/ 67 w 224"/>
                  <a:gd name="T47" fmla="*/ 286 h 314"/>
                  <a:gd name="T48" fmla="*/ 48 w 224"/>
                  <a:gd name="T49" fmla="*/ 266 h 314"/>
                  <a:gd name="T50" fmla="*/ 31 w 224"/>
                  <a:gd name="T51" fmla="*/ 241 h 314"/>
                  <a:gd name="T52" fmla="*/ 17 w 224"/>
                  <a:gd name="T53" fmla="*/ 216 h 314"/>
                  <a:gd name="T54" fmla="*/ 8 w 224"/>
                  <a:gd name="T55" fmla="*/ 185 h 314"/>
                  <a:gd name="T56" fmla="*/ 8 w 224"/>
                  <a:gd name="T57" fmla="*/ 185 h 314"/>
                  <a:gd name="T58" fmla="*/ 3 w 224"/>
                  <a:gd name="T59" fmla="*/ 151 h 314"/>
                  <a:gd name="T60" fmla="*/ 0 w 224"/>
                  <a:gd name="T61" fmla="*/ 120 h 314"/>
                  <a:gd name="T62" fmla="*/ 3 w 224"/>
                  <a:gd name="T63" fmla="*/ 92 h 314"/>
                  <a:gd name="T64" fmla="*/ 8 w 224"/>
                  <a:gd name="T65" fmla="*/ 67 h 314"/>
                  <a:gd name="T66" fmla="*/ 20 w 224"/>
                  <a:gd name="T67" fmla="*/ 42 h 314"/>
                  <a:gd name="T68" fmla="*/ 34 w 224"/>
                  <a:gd name="T69" fmla="*/ 25 h 314"/>
                  <a:gd name="T70" fmla="*/ 50 w 224"/>
                  <a:gd name="T71" fmla="*/ 8 h 314"/>
                  <a:gd name="T72" fmla="*/ 73 w 224"/>
                  <a:gd name="T73" fmla="*/ 0 h 314"/>
                  <a:gd name="T74" fmla="*/ 73 w 224"/>
                  <a:gd name="T7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4">
                    <a:moveTo>
                      <a:pt x="73" y="0"/>
                    </a:moveTo>
                    <a:lnTo>
                      <a:pt x="73" y="0"/>
                    </a:lnTo>
                    <a:lnTo>
                      <a:pt x="92" y="0"/>
                    </a:lnTo>
                    <a:lnTo>
                      <a:pt x="115" y="3"/>
                    </a:lnTo>
                    <a:lnTo>
                      <a:pt x="137" y="11"/>
                    </a:lnTo>
                    <a:lnTo>
                      <a:pt x="157" y="28"/>
                    </a:lnTo>
                    <a:lnTo>
                      <a:pt x="176" y="48"/>
                    </a:lnTo>
                    <a:lnTo>
                      <a:pt x="193" y="70"/>
                    </a:lnTo>
                    <a:lnTo>
                      <a:pt x="207" y="98"/>
                    </a:lnTo>
                    <a:lnTo>
                      <a:pt x="215" y="129"/>
                    </a:lnTo>
                    <a:lnTo>
                      <a:pt x="215" y="129"/>
                    </a:lnTo>
                    <a:lnTo>
                      <a:pt x="224" y="162"/>
                    </a:lnTo>
                    <a:lnTo>
                      <a:pt x="224" y="193"/>
                    </a:lnTo>
                    <a:lnTo>
                      <a:pt x="221" y="221"/>
                    </a:lnTo>
                    <a:lnTo>
                      <a:pt x="215" y="246"/>
                    </a:lnTo>
                    <a:lnTo>
                      <a:pt x="204" y="269"/>
                    </a:lnTo>
                    <a:lnTo>
                      <a:pt x="190" y="288"/>
                    </a:lnTo>
                    <a:lnTo>
                      <a:pt x="173" y="302"/>
                    </a:lnTo>
                    <a:lnTo>
                      <a:pt x="151" y="311"/>
                    </a:lnTo>
                    <a:lnTo>
                      <a:pt x="151" y="311"/>
                    </a:lnTo>
                    <a:lnTo>
                      <a:pt x="131" y="314"/>
                    </a:lnTo>
                    <a:lnTo>
                      <a:pt x="109" y="311"/>
                    </a:lnTo>
                    <a:lnTo>
                      <a:pt x="87" y="300"/>
                    </a:lnTo>
                    <a:lnTo>
                      <a:pt x="67" y="286"/>
                    </a:lnTo>
                    <a:lnTo>
                      <a:pt x="48" y="266"/>
                    </a:lnTo>
                    <a:lnTo>
                      <a:pt x="31" y="241"/>
                    </a:lnTo>
                    <a:lnTo>
                      <a:pt x="17" y="216"/>
                    </a:lnTo>
                    <a:lnTo>
                      <a:pt x="8" y="185"/>
                    </a:lnTo>
                    <a:lnTo>
                      <a:pt x="8" y="185"/>
                    </a:lnTo>
                    <a:lnTo>
                      <a:pt x="3" y="151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8" y="67"/>
                    </a:lnTo>
                    <a:lnTo>
                      <a:pt x="20" y="42"/>
                    </a:lnTo>
                    <a:lnTo>
                      <a:pt x="34" y="25"/>
                    </a:lnTo>
                    <a:lnTo>
                      <a:pt x="50" y="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Freeform 250"/>
              <p:cNvSpPr>
                <a:spLocks/>
              </p:cNvSpPr>
              <p:nvPr/>
            </p:nvSpPr>
            <p:spPr bwMode="auto">
              <a:xfrm>
                <a:off x="9995577" y="3019134"/>
                <a:ext cx="278545" cy="439649"/>
              </a:xfrm>
              <a:custGeom>
                <a:avLst/>
                <a:gdLst>
                  <a:gd name="T0" fmla="*/ 70 w 218"/>
                  <a:gd name="T1" fmla="*/ 3 h 305"/>
                  <a:gd name="T2" fmla="*/ 70 w 218"/>
                  <a:gd name="T3" fmla="*/ 3 h 305"/>
                  <a:gd name="T4" fmla="*/ 92 w 218"/>
                  <a:gd name="T5" fmla="*/ 0 h 305"/>
                  <a:gd name="T6" fmla="*/ 112 w 218"/>
                  <a:gd name="T7" fmla="*/ 5 h 305"/>
                  <a:gd name="T8" fmla="*/ 134 w 218"/>
                  <a:gd name="T9" fmla="*/ 14 h 305"/>
                  <a:gd name="T10" fmla="*/ 154 w 218"/>
                  <a:gd name="T11" fmla="*/ 28 h 305"/>
                  <a:gd name="T12" fmla="*/ 170 w 218"/>
                  <a:gd name="T13" fmla="*/ 47 h 305"/>
                  <a:gd name="T14" fmla="*/ 187 w 218"/>
                  <a:gd name="T15" fmla="*/ 70 h 305"/>
                  <a:gd name="T16" fmla="*/ 201 w 218"/>
                  <a:gd name="T17" fmla="*/ 98 h 305"/>
                  <a:gd name="T18" fmla="*/ 210 w 218"/>
                  <a:gd name="T19" fmla="*/ 126 h 305"/>
                  <a:gd name="T20" fmla="*/ 210 w 218"/>
                  <a:gd name="T21" fmla="*/ 126 h 305"/>
                  <a:gd name="T22" fmla="*/ 215 w 218"/>
                  <a:gd name="T23" fmla="*/ 157 h 305"/>
                  <a:gd name="T24" fmla="*/ 218 w 218"/>
                  <a:gd name="T25" fmla="*/ 187 h 305"/>
                  <a:gd name="T26" fmla="*/ 215 w 218"/>
                  <a:gd name="T27" fmla="*/ 215 h 305"/>
                  <a:gd name="T28" fmla="*/ 207 w 218"/>
                  <a:gd name="T29" fmla="*/ 241 h 305"/>
                  <a:gd name="T30" fmla="*/ 198 w 218"/>
                  <a:gd name="T31" fmla="*/ 263 h 305"/>
                  <a:gd name="T32" fmla="*/ 184 w 218"/>
                  <a:gd name="T33" fmla="*/ 283 h 305"/>
                  <a:gd name="T34" fmla="*/ 168 w 218"/>
                  <a:gd name="T35" fmla="*/ 297 h 305"/>
                  <a:gd name="T36" fmla="*/ 148 w 218"/>
                  <a:gd name="T37" fmla="*/ 305 h 305"/>
                  <a:gd name="T38" fmla="*/ 148 w 218"/>
                  <a:gd name="T39" fmla="*/ 305 h 305"/>
                  <a:gd name="T40" fmla="*/ 126 w 218"/>
                  <a:gd name="T41" fmla="*/ 305 h 305"/>
                  <a:gd name="T42" fmla="*/ 106 w 218"/>
                  <a:gd name="T43" fmla="*/ 302 h 305"/>
                  <a:gd name="T44" fmla="*/ 84 w 218"/>
                  <a:gd name="T45" fmla="*/ 294 h 305"/>
                  <a:gd name="T46" fmla="*/ 64 w 218"/>
                  <a:gd name="T47" fmla="*/ 280 h 305"/>
                  <a:gd name="T48" fmla="*/ 47 w 218"/>
                  <a:gd name="T49" fmla="*/ 260 h 305"/>
                  <a:gd name="T50" fmla="*/ 31 w 218"/>
                  <a:gd name="T51" fmla="*/ 235 h 305"/>
                  <a:gd name="T52" fmla="*/ 17 w 218"/>
                  <a:gd name="T53" fmla="*/ 210 h 305"/>
                  <a:gd name="T54" fmla="*/ 8 w 218"/>
                  <a:gd name="T55" fmla="*/ 179 h 305"/>
                  <a:gd name="T56" fmla="*/ 8 w 218"/>
                  <a:gd name="T57" fmla="*/ 179 h 305"/>
                  <a:gd name="T58" fmla="*/ 3 w 218"/>
                  <a:gd name="T59" fmla="*/ 148 h 305"/>
                  <a:gd name="T60" fmla="*/ 0 w 218"/>
                  <a:gd name="T61" fmla="*/ 120 h 305"/>
                  <a:gd name="T62" fmla="*/ 3 w 218"/>
                  <a:gd name="T63" fmla="*/ 92 h 305"/>
                  <a:gd name="T64" fmla="*/ 11 w 218"/>
                  <a:gd name="T65" fmla="*/ 67 h 305"/>
                  <a:gd name="T66" fmla="*/ 19 w 218"/>
                  <a:gd name="T67" fmla="*/ 45 h 305"/>
                  <a:gd name="T68" fmla="*/ 33 w 218"/>
                  <a:gd name="T69" fmla="*/ 25 h 305"/>
                  <a:gd name="T70" fmla="*/ 50 w 218"/>
                  <a:gd name="T71" fmla="*/ 11 h 305"/>
                  <a:gd name="T72" fmla="*/ 70 w 218"/>
                  <a:gd name="T73" fmla="*/ 3 h 305"/>
                  <a:gd name="T74" fmla="*/ 70 w 218"/>
                  <a:gd name="T75" fmla="*/ 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8" h="305">
                    <a:moveTo>
                      <a:pt x="70" y="3"/>
                    </a:moveTo>
                    <a:lnTo>
                      <a:pt x="70" y="3"/>
                    </a:lnTo>
                    <a:lnTo>
                      <a:pt x="92" y="0"/>
                    </a:lnTo>
                    <a:lnTo>
                      <a:pt x="112" y="5"/>
                    </a:lnTo>
                    <a:lnTo>
                      <a:pt x="134" y="14"/>
                    </a:lnTo>
                    <a:lnTo>
                      <a:pt x="154" y="28"/>
                    </a:lnTo>
                    <a:lnTo>
                      <a:pt x="170" y="47"/>
                    </a:lnTo>
                    <a:lnTo>
                      <a:pt x="187" y="70"/>
                    </a:lnTo>
                    <a:lnTo>
                      <a:pt x="201" y="98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5" y="157"/>
                    </a:lnTo>
                    <a:lnTo>
                      <a:pt x="218" y="187"/>
                    </a:lnTo>
                    <a:lnTo>
                      <a:pt x="215" y="215"/>
                    </a:lnTo>
                    <a:lnTo>
                      <a:pt x="207" y="241"/>
                    </a:lnTo>
                    <a:lnTo>
                      <a:pt x="198" y="263"/>
                    </a:lnTo>
                    <a:lnTo>
                      <a:pt x="184" y="283"/>
                    </a:lnTo>
                    <a:lnTo>
                      <a:pt x="168" y="297"/>
                    </a:lnTo>
                    <a:lnTo>
                      <a:pt x="148" y="305"/>
                    </a:lnTo>
                    <a:lnTo>
                      <a:pt x="148" y="305"/>
                    </a:lnTo>
                    <a:lnTo>
                      <a:pt x="126" y="305"/>
                    </a:lnTo>
                    <a:lnTo>
                      <a:pt x="106" y="302"/>
                    </a:lnTo>
                    <a:lnTo>
                      <a:pt x="84" y="294"/>
                    </a:lnTo>
                    <a:lnTo>
                      <a:pt x="64" y="280"/>
                    </a:lnTo>
                    <a:lnTo>
                      <a:pt x="47" y="260"/>
                    </a:lnTo>
                    <a:lnTo>
                      <a:pt x="31" y="235"/>
                    </a:lnTo>
                    <a:lnTo>
                      <a:pt x="17" y="21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3" y="148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1" y="67"/>
                    </a:lnTo>
                    <a:lnTo>
                      <a:pt x="19" y="45"/>
                    </a:lnTo>
                    <a:lnTo>
                      <a:pt x="33" y="25"/>
                    </a:lnTo>
                    <a:lnTo>
                      <a:pt x="50" y="11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251"/>
              <p:cNvSpPr>
                <a:spLocks/>
              </p:cNvSpPr>
              <p:nvPr/>
            </p:nvSpPr>
            <p:spPr bwMode="auto">
              <a:xfrm>
                <a:off x="10001036" y="3025904"/>
                <a:ext cx="268323" cy="428117"/>
              </a:xfrm>
              <a:custGeom>
                <a:avLst/>
                <a:gdLst>
                  <a:gd name="T0" fmla="*/ 65 w 210"/>
                  <a:gd name="T1" fmla="*/ 3 h 297"/>
                  <a:gd name="T2" fmla="*/ 65 w 210"/>
                  <a:gd name="T3" fmla="*/ 3 h 297"/>
                  <a:gd name="T4" fmla="*/ 87 w 210"/>
                  <a:gd name="T5" fmla="*/ 0 h 297"/>
                  <a:gd name="T6" fmla="*/ 107 w 210"/>
                  <a:gd name="T7" fmla="*/ 3 h 297"/>
                  <a:gd name="T8" fmla="*/ 126 w 210"/>
                  <a:gd name="T9" fmla="*/ 14 h 297"/>
                  <a:gd name="T10" fmla="*/ 146 w 210"/>
                  <a:gd name="T11" fmla="*/ 28 h 297"/>
                  <a:gd name="T12" fmla="*/ 163 w 210"/>
                  <a:gd name="T13" fmla="*/ 45 h 297"/>
                  <a:gd name="T14" fmla="*/ 179 w 210"/>
                  <a:gd name="T15" fmla="*/ 68 h 297"/>
                  <a:gd name="T16" fmla="*/ 193 w 210"/>
                  <a:gd name="T17" fmla="*/ 93 h 297"/>
                  <a:gd name="T18" fmla="*/ 202 w 210"/>
                  <a:gd name="T19" fmla="*/ 124 h 297"/>
                  <a:gd name="T20" fmla="*/ 202 w 210"/>
                  <a:gd name="T21" fmla="*/ 124 h 297"/>
                  <a:gd name="T22" fmla="*/ 207 w 210"/>
                  <a:gd name="T23" fmla="*/ 152 h 297"/>
                  <a:gd name="T24" fmla="*/ 210 w 210"/>
                  <a:gd name="T25" fmla="*/ 182 h 297"/>
                  <a:gd name="T26" fmla="*/ 207 w 210"/>
                  <a:gd name="T27" fmla="*/ 208 h 297"/>
                  <a:gd name="T28" fmla="*/ 199 w 210"/>
                  <a:gd name="T29" fmla="*/ 233 h 297"/>
                  <a:gd name="T30" fmla="*/ 191 w 210"/>
                  <a:gd name="T31" fmla="*/ 255 h 297"/>
                  <a:gd name="T32" fmla="*/ 177 w 210"/>
                  <a:gd name="T33" fmla="*/ 272 h 297"/>
                  <a:gd name="T34" fmla="*/ 160 w 210"/>
                  <a:gd name="T35" fmla="*/ 286 h 297"/>
                  <a:gd name="T36" fmla="*/ 143 w 210"/>
                  <a:gd name="T37" fmla="*/ 294 h 297"/>
                  <a:gd name="T38" fmla="*/ 143 w 210"/>
                  <a:gd name="T39" fmla="*/ 294 h 297"/>
                  <a:gd name="T40" fmla="*/ 121 w 210"/>
                  <a:gd name="T41" fmla="*/ 297 h 297"/>
                  <a:gd name="T42" fmla="*/ 101 w 210"/>
                  <a:gd name="T43" fmla="*/ 292 h 297"/>
                  <a:gd name="T44" fmla="*/ 82 w 210"/>
                  <a:gd name="T45" fmla="*/ 283 h 297"/>
                  <a:gd name="T46" fmla="*/ 62 w 210"/>
                  <a:gd name="T47" fmla="*/ 269 h 297"/>
                  <a:gd name="T48" fmla="*/ 45 w 210"/>
                  <a:gd name="T49" fmla="*/ 250 h 297"/>
                  <a:gd name="T50" fmla="*/ 28 w 210"/>
                  <a:gd name="T51" fmla="*/ 227 h 297"/>
                  <a:gd name="T52" fmla="*/ 14 w 210"/>
                  <a:gd name="T53" fmla="*/ 202 h 297"/>
                  <a:gd name="T54" fmla="*/ 6 w 210"/>
                  <a:gd name="T55" fmla="*/ 174 h 297"/>
                  <a:gd name="T56" fmla="*/ 6 w 210"/>
                  <a:gd name="T57" fmla="*/ 174 h 297"/>
                  <a:gd name="T58" fmla="*/ 0 w 210"/>
                  <a:gd name="T59" fmla="*/ 143 h 297"/>
                  <a:gd name="T60" fmla="*/ 0 w 210"/>
                  <a:gd name="T61" fmla="*/ 115 h 297"/>
                  <a:gd name="T62" fmla="*/ 0 w 210"/>
                  <a:gd name="T63" fmla="*/ 87 h 297"/>
                  <a:gd name="T64" fmla="*/ 9 w 210"/>
                  <a:gd name="T65" fmla="*/ 65 h 297"/>
                  <a:gd name="T66" fmla="*/ 17 w 210"/>
                  <a:gd name="T67" fmla="*/ 42 h 297"/>
                  <a:gd name="T68" fmla="*/ 31 w 210"/>
                  <a:gd name="T69" fmla="*/ 26 h 297"/>
                  <a:gd name="T70" fmla="*/ 48 w 210"/>
                  <a:gd name="T71" fmla="*/ 12 h 297"/>
                  <a:gd name="T72" fmla="*/ 65 w 210"/>
                  <a:gd name="T73" fmla="*/ 3 h 297"/>
                  <a:gd name="T74" fmla="*/ 65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65" y="3"/>
                    </a:moveTo>
                    <a:lnTo>
                      <a:pt x="65" y="3"/>
                    </a:lnTo>
                    <a:lnTo>
                      <a:pt x="87" y="0"/>
                    </a:lnTo>
                    <a:lnTo>
                      <a:pt x="107" y="3"/>
                    </a:lnTo>
                    <a:lnTo>
                      <a:pt x="126" y="14"/>
                    </a:lnTo>
                    <a:lnTo>
                      <a:pt x="146" y="28"/>
                    </a:lnTo>
                    <a:lnTo>
                      <a:pt x="163" y="45"/>
                    </a:lnTo>
                    <a:lnTo>
                      <a:pt x="179" y="68"/>
                    </a:lnTo>
                    <a:lnTo>
                      <a:pt x="193" y="93"/>
                    </a:lnTo>
                    <a:lnTo>
                      <a:pt x="202" y="124"/>
                    </a:lnTo>
                    <a:lnTo>
                      <a:pt x="202" y="124"/>
                    </a:lnTo>
                    <a:lnTo>
                      <a:pt x="207" y="152"/>
                    </a:lnTo>
                    <a:lnTo>
                      <a:pt x="210" y="182"/>
                    </a:lnTo>
                    <a:lnTo>
                      <a:pt x="207" y="208"/>
                    </a:lnTo>
                    <a:lnTo>
                      <a:pt x="199" y="233"/>
                    </a:lnTo>
                    <a:lnTo>
                      <a:pt x="191" y="255"/>
                    </a:lnTo>
                    <a:lnTo>
                      <a:pt x="177" y="272"/>
                    </a:lnTo>
                    <a:lnTo>
                      <a:pt x="160" y="286"/>
                    </a:lnTo>
                    <a:lnTo>
                      <a:pt x="143" y="294"/>
                    </a:lnTo>
                    <a:lnTo>
                      <a:pt x="143" y="294"/>
                    </a:lnTo>
                    <a:lnTo>
                      <a:pt x="121" y="297"/>
                    </a:lnTo>
                    <a:lnTo>
                      <a:pt x="101" y="292"/>
                    </a:lnTo>
                    <a:lnTo>
                      <a:pt x="82" y="283"/>
                    </a:lnTo>
                    <a:lnTo>
                      <a:pt x="62" y="269"/>
                    </a:lnTo>
                    <a:lnTo>
                      <a:pt x="45" y="250"/>
                    </a:lnTo>
                    <a:lnTo>
                      <a:pt x="28" y="227"/>
                    </a:lnTo>
                    <a:lnTo>
                      <a:pt x="14" y="202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43"/>
                    </a:lnTo>
                    <a:lnTo>
                      <a:pt x="0" y="115"/>
                    </a:lnTo>
                    <a:lnTo>
                      <a:pt x="0" y="87"/>
                    </a:lnTo>
                    <a:lnTo>
                      <a:pt x="9" y="65"/>
                    </a:lnTo>
                    <a:lnTo>
                      <a:pt x="17" y="42"/>
                    </a:lnTo>
                    <a:lnTo>
                      <a:pt x="31" y="26"/>
                    </a:lnTo>
                    <a:lnTo>
                      <a:pt x="48" y="12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Freeform 252"/>
              <p:cNvSpPr>
                <a:spLocks/>
              </p:cNvSpPr>
              <p:nvPr/>
            </p:nvSpPr>
            <p:spPr bwMode="auto">
              <a:xfrm>
                <a:off x="10003321" y="3033824"/>
                <a:ext cx="258101" cy="412260"/>
              </a:xfrm>
              <a:custGeom>
                <a:avLst/>
                <a:gdLst>
                  <a:gd name="T0" fmla="*/ 65 w 202"/>
                  <a:gd name="T1" fmla="*/ 3 h 286"/>
                  <a:gd name="T2" fmla="*/ 65 w 202"/>
                  <a:gd name="T3" fmla="*/ 3 h 286"/>
                  <a:gd name="T4" fmla="*/ 84 w 202"/>
                  <a:gd name="T5" fmla="*/ 0 h 286"/>
                  <a:gd name="T6" fmla="*/ 104 w 202"/>
                  <a:gd name="T7" fmla="*/ 3 h 286"/>
                  <a:gd name="T8" fmla="*/ 123 w 202"/>
                  <a:gd name="T9" fmla="*/ 11 h 286"/>
                  <a:gd name="T10" fmla="*/ 143 w 202"/>
                  <a:gd name="T11" fmla="*/ 25 h 286"/>
                  <a:gd name="T12" fmla="*/ 160 w 202"/>
                  <a:gd name="T13" fmla="*/ 45 h 286"/>
                  <a:gd name="T14" fmla="*/ 174 w 202"/>
                  <a:gd name="T15" fmla="*/ 64 h 286"/>
                  <a:gd name="T16" fmla="*/ 188 w 202"/>
                  <a:gd name="T17" fmla="*/ 90 h 286"/>
                  <a:gd name="T18" fmla="*/ 196 w 202"/>
                  <a:gd name="T19" fmla="*/ 118 h 286"/>
                  <a:gd name="T20" fmla="*/ 196 w 202"/>
                  <a:gd name="T21" fmla="*/ 118 h 286"/>
                  <a:gd name="T22" fmla="*/ 202 w 202"/>
                  <a:gd name="T23" fmla="*/ 146 h 286"/>
                  <a:gd name="T24" fmla="*/ 202 w 202"/>
                  <a:gd name="T25" fmla="*/ 174 h 286"/>
                  <a:gd name="T26" fmla="*/ 199 w 202"/>
                  <a:gd name="T27" fmla="*/ 202 h 286"/>
                  <a:gd name="T28" fmla="*/ 193 w 202"/>
                  <a:gd name="T29" fmla="*/ 224 h 286"/>
                  <a:gd name="T30" fmla="*/ 185 w 202"/>
                  <a:gd name="T31" fmla="*/ 246 h 286"/>
                  <a:gd name="T32" fmla="*/ 171 w 202"/>
                  <a:gd name="T33" fmla="*/ 263 h 286"/>
                  <a:gd name="T34" fmla="*/ 157 w 202"/>
                  <a:gd name="T35" fmla="*/ 274 h 286"/>
                  <a:gd name="T36" fmla="*/ 137 w 202"/>
                  <a:gd name="T37" fmla="*/ 283 h 286"/>
                  <a:gd name="T38" fmla="*/ 137 w 202"/>
                  <a:gd name="T39" fmla="*/ 283 h 286"/>
                  <a:gd name="T40" fmla="*/ 118 w 202"/>
                  <a:gd name="T41" fmla="*/ 286 h 286"/>
                  <a:gd name="T42" fmla="*/ 98 w 202"/>
                  <a:gd name="T43" fmla="*/ 283 h 286"/>
                  <a:gd name="T44" fmla="*/ 79 w 202"/>
                  <a:gd name="T45" fmla="*/ 272 h 286"/>
                  <a:gd name="T46" fmla="*/ 59 w 202"/>
                  <a:gd name="T47" fmla="*/ 260 h 286"/>
                  <a:gd name="T48" fmla="*/ 42 w 202"/>
                  <a:gd name="T49" fmla="*/ 241 h 286"/>
                  <a:gd name="T50" fmla="*/ 28 w 202"/>
                  <a:gd name="T51" fmla="*/ 221 h 286"/>
                  <a:gd name="T52" fmla="*/ 17 w 202"/>
                  <a:gd name="T53" fmla="*/ 196 h 286"/>
                  <a:gd name="T54" fmla="*/ 6 w 202"/>
                  <a:gd name="T55" fmla="*/ 168 h 286"/>
                  <a:gd name="T56" fmla="*/ 6 w 202"/>
                  <a:gd name="T57" fmla="*/ 168 h 286"/>
                  <a:gd name="T58" fmla="*/ 0 w 202"/>
                  <a:gd name="T59" fmla="*/ 137 h 286"/>
                  <a:gd name="T60" fmla="*/ 0 w 202"/>
                  <a:gd name="T61" fmla="*/ 109 h 286"/>
                  <a:gd name="T62" fmla="*/ 3 w 202"/>
                  <a:gd name="T63" fmla="*/ 84 h 286"/>
                  <a:gd name="T64" fmla="*/ 9 w 202"/>
                  <a:gd name="T65" fmla="*/ 62 h 286"/>
                  <a:gd name="T66" fmla="*/ 17 w 202"/>
                  <a:gd name="T67" fmla="*/ 39 h 286"/>
                  <a:gd name="T68" fmla="*/ 31 w 202"/>
                  <a:gd name="T69" fmla="*/ 22 h 286"/>
                  <a:gd name="T70" fmla="*/ 45 w 202"/>
                  <a:gd name="T71" fmla="*/ 8 h 286"/>
                  <a:gd name="T72" fmla="*/ 65 w 202"/>
                  <a:gd name="T73" fmla="*/ 3 h 286"/>
                  <a:gd name="T74" fmla="*/ 65 w 202"/>
                  <a:gd name="T75" fmla="*/ 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2" h="286">
                    <a:moveTo>
                      <a:pt x="65" y="3"/>
                    </a:moveTo>
                    <a:lnTo>
                      <a:pt x="65" y="3"/>
                    </a:lnTo>
                    <a:lnTo>
                      <a:pt x="84" y="0"/>
                    </a:lnTo>
                    <a:lnTo>
                      <a:pt x="104" y="3"/>
                    </a:lnTo>
                    <a:lnTo>
                      <a:pt x="123" y="11"/>
                    </a:lnTo>
                    <a:lnTo>
                      <a:pt x="143" y="25"/>
                    </a:lnTo>
                    <a:lnTo>
                      <a:pt x="160" y="45"/>
                    </a:lnTo>
                    <a:lnTo>
                      <a:pt x="174" y="64"/>
                    </a:lnTo>
                    <a:lnTo>
                      <a:pt x="188" y="9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202" y="146"/>
                    </a:lnTo>
                    <a:lnTo>
                      <a:pt x="202" y="174"/>
                    </a:lnTo>
                    <a:lnTo>
                      <a:pt x="199" y="202"/>
                    </a:lnTo>
                    <a:lnTo>
                      <a:pt x="193" y="224"/>
                    </a:lnTo>
                    <a:lnTo>
                      <a:pt x="185" y="246"/>
                    </a:lnTo>
                    <a:lnTo>
                      <a:pt x="171" y="263"/>
                    </a:lnTo>
                    <a:lnTo>
                      <a:pt x="157" y="274"/>
                    </a:lnTo>
                    <a:lnTo>
                      <a:pt x="137" y="283"/>
                    </a:lnTo>
                    <a:lnTo>
                      <a:pt x="137" y="283"/>
                    </a:lnTo>
                    <a:lnTo>
                      <a:pt x="118" y="286"/>
                    </a:lnTo>
                    <a:lnTo>
                      <a:pt x="98" y="283"/>
                    </a:lnTo>
                    <a:lnTo>
                      <a:pt x="79" y="272"/>
                    </a:lnTo>
                    <a:lnTo>
                      <a:pt x="59" y="260"/>
                    </a:lnTo>
                    <a:lnTo>
                      <a:pt x="42" y="241"/>
                    </a:lnTo>
                    <a:lnTo>
                      <a:pt x="28" y="221"/>
                    </a:lnTo>
                    <a:lnTo>
                      <a:pt x="17" y="196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0" y="137"/>
                    </a:lnTo>
                    <a:lnTo>
                      <a:pt x="0" y="109"/>
                    </a:lnTo>
                    <a:lnTo>
                      <a:pt x="3" y="84"/>
                    </a:lnTo>
                    <a:lnTo>
                      <a:pt x="9" y="62"/>
                    </a:lnTo>
                    <a:lnTo>
                      <a:pt x="17" y="39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Freeform 253"/>
              <p:cNvSpPr>
                <a:spLocks/>
              </p:cNvSpPr>
              <p:nvPr/>
            </p:nvSpPr>
            <p:spPr bwMode="auto">
              <a:xfrm>
                <a:off x="10006223" y="3041596"/>
                <a:ext cx="250435" cy="394963"/>
              </a:xfrm>
              <a:custGeom>
                <a:avLst/>
                <a:gdLst>
                  <a:gd name="T0" fmla="*/ 62 w 196"/>
                  <a:gd name="T1" fmla="*/ 0 h 274"/>
                  <a:gd name="T2" fmla="*/ 62 w 196"/>
                  <a:gd name="T3" fmla="*/ 0 h 274"/>
                  <a:gd name="T4" fmla="*/ 81 w 196"/>
                  <a:gd name="T5" fmla="*/ 0 h 274"/>
                  <a:gd name="T6" fmla="*/ 101 w 196"/>
                  <a:gd name="T7" fmla="*/ 2 h 274"/>
                  <a:gd name="T8" fmla="*/ 120 w 196"/>
                  <a:gd name="T9" fmla="*/ 11 h 274"/>
                  <a:gd name="T10" fmla="*/ 137 w 196"/>
                  <a:gd name="T11" fmla="*/ 25 h 274"/>
                  <a:gd name="T12" fmla="*/ 154 w 196"/>
                  <a:gd name="T13" fmla="*/ 42 h 274"/>
                  <a:gd name="T14" fmla="*/ 168 w 196"/>
                  <a:gd name="T15" fmla="*/ 61 h 274"/>
                  <a:gd name="T16" fmla="*/ 179 w 196"/>
                  <a:gd name="T17" fmla="*/ 86 h 274"/>
                  <a:gd name="T18" fmla="*/ 190 w 196"/>
                  <a:gd name="T19" fmla="*/ 112 h 274"/>
                  <a:gd name="T20" fmla="*/ 190 w 196"/>
                  <a:gd name="T21" fmla="*/ 112 h 274"/>
                  <a:gd name="T22" fmla="*/ 196 w 196"/>
                  <a:gd name="T23" fmla="*/ 140 h 274"/>
                  <a:gd name="T24" fmla="*/ 196 w 196"/>
                  <a:gd name="T25" fmla="*/ 168 h 274"/>
                  <a:gd name="T26" fmla="*/ 193 w 196"/>
                  <a:gd name="T27" fmla="*/ 193 h 274"/>
                  <a:gd name="T28" fmla="*/ 187 w 196"/>
                  <a:gd name="T29" fmla="*/ 215 h 274"/>
                  <a:gd name="T30" fmla="*/ 179 w 196"/>
                  <a:gd name="T31" fmla="*/ 235 h 274"/>
                  <a:gd name="T32" fmla="*/ 165 w 196"/>
                  <a:gd name="T33" fmla="*/ 252 h 274"/>
                  <a:gd name="T34" fmla="*/ 151 w 196"/>
                  <a:gd name="T35" fmla="*/ 266 h 274"/>
                  <a:gd name="T36" fmla="*/ 134 w 196"/>
                  <a:gd name="T37" fmla="*/ 271 h 274"/>
                  <a:gd name="T38" fmla="*/ 134 w 196"/>
                  <a:gd name="T39" fmla="*/ 271 h 274"/>
                  <a:gd name="T40" fmla="*/ 115 w 196"/>
                  <a:gd name="T41" fmla="*/ 274 h 274"/>
                  <a:gd name="T42" fmla="*/ 95 w 196"/>
                  <a:gd name="T43" fmla="*/ 271 h 274"/>
                  <a:gd name="T44" fmla="*/ 76 w 196"/>
                  <a:gd name="T45" fmla="*/ 263 h 274"/>
                  <a:gd name="T46" fmla="*/ 59 w 196"/>
                  <a:gd name="T47" fmla="*/ 249 h 274"/>
                  <a:gd name="T48" fmla="*/ 42 w 196"/>
                  <a:gd name="T49" fmla="*/ 232 h 274"/>
                  <a:gd name="T50" fmla="*/ 28 w 196"/>
                  <a:gd name="T51" fmla="*/ 212 h 274"/>
                  <a:gd name="T52" fmla="*/ 17 w 196"/>
                  <a:gd name="T53" fmla="*/ 187 h 274"/>
                  <a:gd name="T54" fmla="*/ 6 w 196"/>
                  <a:gd name="T55" fmla="*/ 159 h 274"/>
                  <a:gd name="T56" fmla="*/ 6 w 196"/>
                  <a:gd name="T57" fmla="*/ 159 h 274"/>
                  <a:gd name="T58" fmla="*/ 3 w 196"/>
                  <a:gd name="T59" fmla="*/ 131 h 274"/>
                  <a:gd name="T60" fmla="*/ 0 w 196"/>
                  <a:gd name="T61" fmla="*/ 106 h 274"/>
                  <a:gd name="T62" fmla="*/ 3 w 196"/>
                  <a:gd name="T63" fmla="*/ 81 h 274"/>
                  <a:gd name="T64" fmla="*/ 8 w 196"/>
                  <a:gd name="T65" fmla="*/ 58 h 274"/>
                  <a:gd name="T66" fmla="*/ 17 w 196"/>
                  <a:gd name="T67" fmla="*/ 36 h 274"/>
                  <a:gd name="T68" fmla="*/ 31 w 196"/>
                  <a:gd name="T69" fmla="*/ 22 h 274"/>
                  <a:gd name="T70" fmla="*/ 45 w 196"/>
                  <a:gd name="T71" fmla="*/ 8 h 274"/>
                  <a:gd name="T72" fmla="*/ 62 w 196"/>
                  <a:gd name="T73" fmla="*/ 0 h 274"/>
                  <a:gd name="T74" fmla="*/ 62 w 196"/>
                  <a:gd name="T7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4">
                    <a:moveTo>
                      <a:pt x="62" y="0"/>
                    </a:moveTo>
                    <a:lnTo>
                      <a:pt x="62" y="0"/>
                    </a:lnTo>
                    <a:lnTo>
                      <a:pt x="81" y="0"/>
                    </a:lnTo>
                    <a:lnTo>
                      <a:pt x="101" y="2"/>
                    </a:lnTo>
                    <a:lnTo>
                      <a:pt x="120" y="11"/>
                    </a:lnTo>
                    <a:lnTo>
                      <a:pt x="137" y="25"/>
                    </a:lnTo>
                    <a:lnTo>
                      <a:pt x="154" y="42"/>
                    </a:lnTo>
                    <a:lnTo>
                      <a:pt x="168" y="61"/>
                    </a:lnTo>
                    <a:lnTo>
                      <a:pt x="179" y="86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6" y="140"/>
                    </a:lnTo>
                    <a:lnTo>
                      <a:pt x="196" y="168"/>
                    </a:lnTo>
                    <a:lnTo>
                      <a:pt x="193" y="193"/>
                    </a:lnTo>
                    <a:lnTo>
                      <a:pt x="187" y="215"/>
                    </a:lnTo>
                    <a:lnTo>
                      <a:pt x="179" y="235"/>
                    </a:lnTo>
                    <a:lnTo>
                      <a:pt x="165" y="252"/>
                    </a:lnTo>
                    <a:lnTo>
                      <a:pt x="151" y="266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15" y="274"/>
                    </a:lnTo>
                    <a:lnTo>
                      <a:pt x="95" y="271"/>
                    </a:lnTo>
                    <a:lnTo>
                      <a:pt x="76" y="263"/>
                    </a:lnTo>
                    <a:lnTo>
                      <a:pt x="59" y="249"/>
                    </a:lnTo>
                    <a:lnTo>
                      <a:pt x="42" y="232"/>
                    </a:lnTo>
                    <a:lnTo>
                      <a:pt x="28" y="212"/>
                    </a:lnTo>
                    <a:lnTo>
                      <a:pt x="17" y="187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3" y="131"/>
                    </a:lnTo>
                    <a:lnTo>
                      <a:pt x="0" y="106"/>
                    </a:lnTo>
                    <a:lnTo>
                      <a:pt x="3" y="81"/>
                    </a:lnTo>
                    <a:lnTo>
                      <a:pt x="8" y="58"/>
                    </a:lnTo>
                    <a:lnTo>
                      <a:pt x="17" y="36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Freeform 254"/>
              <p:cNvSpPr>
                <a:spLocks/>
              </p:cNvSpPr>
              <p:nvPr/>
            </p:nvSpPr>
            <p:spPr bwMode="auto">
              <a:xfrm>
                <a:off x="10009129" y="3043603"/>
                <a:ext cx="242768" cy="383431"/>
              </a:xfrm>
              <a:custGeom>
                <a:avLst/>
                <a:gdLst>
                  <a:gd name="T0" fmla="*/ 61 w 190"/>
                  <a:gd name="T1" fmla="*/ 3 h 266"/>
                  <a:gd name="T2" fmla="*/ 61 w 190"/>
                  <a:gd name="T3" fmla="*/ 3 h 266"/>
                  <a:gd name="T4" fmla="*/ 78 w 190"/>
                  <a:gd name="T5" fmla="*/ 0 h 266"/>
                  <a:gd name="T6" fmla="*/ 98 w 190"/>
                  <a:gd name="T7" fmla="*/ 6 h 266"/>
                  <a:gd name="T8" fmla="*/ 117 w 190"/>
                  <a:gd name="T9" fmla="*/ 14 h 266"/>
                  <a:gd name="T10" fmla="*/ 134 w 190"/>
                  <a:gd name="T11" fmla="*/ 26 h 266"/>
                  <a:gd name="T12" fmla="*/ 148 w 190"/>
                  <a:gd name="T13" fmla="*/ 42 h 266"/>
                  <a:gd name="T14" fmla="*/ 162 w 190"/>
                  <a:gd name="T15" fmla="*/ 62 h 266"/>
                  <a:gd name="T16" fmla="*/ 173 w 190"/>
                  <a:gd name="T17" fmla="*/ 84 h 266"/>
                  <a:gd name="T18" fmla="*/ 182 w 190"/>
                  <a:gd name="T19" fmla="*/ 112 h 266"/>
                  <a:gd name="T20" fmla="*/ 182 w 190"/>
                  <a:gd name="T21" fmla="*/ 112 h 266"/>
                  <a:gd name="T22" fmla="*/ 187 w 190"/>
                  <a:gd name="T23" fmla="*/ 138 h 266"/>
                  <a:gd name="T24" fmla="*/ 190 w 190"/>
                  <a:gd name="T25" fmla="*/ 166 h 266"/>
                  <a:gd name="T26" fmla="*/ 187 w 190"/>
                  <a:gd name="T27" fmla="*/ 188 h 266"/>
                  <a:gd name="T28" fmla="*/ 182 w 190"/>
                  <a:gd name="T29" fmla="*/ 210 h 266"/>
                  <a:gd name="T30" fmla="*/ 173 w 190"/>
                  <a:gd name="T31" fmla="*/ 230 h 266"/>
                  <a:gd name="T32" fmla="*/ 159 w 190"/>
                  <a:gd name="T33" fmla="*/ 247 h 266"/>
                  <a:gd name="T34" fmla="*/ 145 w 190"/>
                  <a:gd name="T35" fmla="*/ 258 h 266"/>
                  <a:gd name="T36" fmla="*/ 128 w 190"/>
                  <a:gd name="T37" fmla="*/ 266 h 266"/>
                  <a:gd name="T38" fmla="*/ 128 w 190"/>
                  <a:gd name="T39" fmla="*/ 266 h 266"/>
                  <a:gd name="T40" fmla="*/ 112 w 190"/>
                  <a:gd name="T41" fmla="*/ 266 h 266"/>
                  <a:gd name="T42" fmla="*/ 92 w 190"/>
                  <a:gd name="T43" fmla="*/ 264 h 266"/>
                  <a:gd name="T44" fmla="*/ 75 w 190"/>
                  <a:gd name="T45" fmla="*/ 255 h 266"/>
                  <a:gd name="T46" fmla="*/ 56 w 190"/>
                  <a:gd name="T47" fmla="*/ 244 h 266"/>
                  <a:gd name="T48" fmla="*/ 42 w 190"/>
                  <a:gd name="T49" fmla="*/ 227 h 266"/>
                  <a:gd name="T50" fmla="*/ 28 w 190"/>
                  <a:gd name="T51" fmla="*/ 208 h 266"/>
                  <a:gd name="T52" fmla="*/ 17 w 190"/>
                  <a:gd name="T53" fmla="*/ 182 h 266"/>
                  <a:gd name="T54" fmla="*/ 8 w 190"/>
                  <a:gd name="T55" fmla="*/ 157 h 266"/>
                  <a:gd name="T56" fmla="*/ 8 w 190"/>
                  <a:gd name="T57" fmla="*/ 157 h 266"/>
                  <a:gd name="T58" fmla="*/ 3 w 190"/>
                  <a:gd name="T59" fmla="*/ 132 h 266"/>
                  <a:gd name="T60" fmla="*/ 0 w 190"/>
                  <a:gd name="T61" fmla="*/ 104 h 266"/>
                  <a:gd name="T62" fmla="*/ 3 w 190"/>
                  <a:gd name="T63" fmla="*/ 82 h 266"/>
                  <a:gd name="T64" fmla="*/ 8 w 190"/>
                  <a:gd name="T65" fmla="*/ 59 h 266"/>
                  <a:gd name="T66" fmla="*/ 17 w 190"/>
                  <a:gd name="T67" fmla="*/ 40 h 266"/>
                  <a:gd name="T68" fmla="*/ 31 w 190"/>
                  <a:gd name="T69" fmla="*/ 23 h 266"/>
                  <a:gd name="T70" fmla="*/ 45 w 190"/>
                  <a:gd name="T71" fmla="*/ 12 h 266"/>
                  <a:gd name="T72" fmla="*/ 61 w 190"/>
                  <a:gd name="T73" fmla="*/ 3 h 266"/>
                  <a:gd name="T74" fmla="*/ 61 w 190"/>
                  <a:gd name="T75" fmla="*/ 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0" h="266">
                    <a:moveTo>
                      <a:pt x="61" y="3"/>
                    </a:moveTo>
                    <a:lnTo>
                      <a:pt x="61" y="3"/>
                    </a:lnTo>
                    <a:lnTo>
                      <a:pt x="78" y="0"/>
                    </a:lnTo>
                    <a:lnTo>
                      <a:pt x="98" y="6"/>
                    </a:lnTo>
                    <a:lnTo>
                      <a:pt x="117" y="14"/>
                    </a:lnTo>
                    <a:lnTo>
                      <a:pt x="134" y="26"/>
                    </a:lnTo>
                    <a:lnTo>
                      <a:pt x="148" y="42"/>
                    </a:lnTo>
                    <a:lnTo>
                      <a:pt x="162" y="62"/>
                    </a:lnTo>
                    <a:lnTo>
                      <a:pt x="173" y="84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7" y="138"/>
                    </a:lnTo>
                    <a:lnTo>
                      <a:pt x="190" y="166"/>
                    </a:lnTo>
                    <a:lnTo>
                      <a:pt x="187" y="188"/>
                    </a:lnTo>
                    <a:lnTo>
                      <a:pt x="182" y="210"/>
                    </a:lnTo>
                    <a:lnTo>
                      <a:pt x="173" y="230"/>
                    </a:lnTo>
                    <a:lnTo>
                      <a:pt x="159" y="247"/>
                    </a:lnTo>
                    <a:lnTo>
                      <a:pt x="145" y="258"/>
                    </a:lnTo>
                    <a:lnTo>
                      <a:pt x="128" y="266"/>
                    </a:lnTo>
                    <a:lnTo>
                      <a:pt x="128" y="266"/>
                    </a:lnTo>
                    <a:lnTo>
                      <a:pt x="112" y="266"/>
                    </a:lnTo>
                    <a:lnTo>
                      <a:pt x="92" y="264"/>
                    </a:lnTo>
                    <a:lnTo>
                      <a:pt x="75" y="255"/>
                    </a:lnTo>
                    <a:lnTo>
                      <a:pt x="56" y="244"/>
                    </a:lnTo>
                    <a:lnTo>
                      <a:pt x="42" y="227"/>
                    </a:lnTo>
                    <a:lnTo>
                      <a:pt x="28" y="208"/>
                    </a:lnTo>
                    <a:lnTo>
                      <a:pt x="17" y="182"/>
                    </a:lnTo>
                    <a:lnTo>
                      <a:pt x="8" y="157"/>
                    </a:lnTo>
                    <a:lnTo>
                      <a:pt x="8" y="157"/>
                    </a:lnTo>
                    <a:lnTo>
                      <a:pt x="3" y="132"/>
                    </a:lnTo>
                    <a:lnTo>
                      <a:pt x="0" y="104"/>
                    </a:lnTo>
                    <a:lnTo>
                      <a:pt x="3" y="82"/>
                    </a:lnTo>
                    <a:lnTo>
                      <a:pt x="8" y="59"/>
                    </a:lnTo>
                    <a:lnTo>
                      <a:pt x="17" y="40"/>
                    </a:lnTo>
                    <a:lnTo>
                      <a:pt x="31" y="23"/>
                    </a:lnTo>
                    <a:lnTo>
                      <a:pt x="45" y="12"/>
                    </a:lnTo>
                    <a:lnTo>
                      <a:pt x="61" y="3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Freeform 255"/>
              <p:cNvSpPr>
                <a:spLocks/>
              </p:cNvSpPr>
              <p:nvPr/>
            </p:nvSpPr>
            <p:spPr bwMode="auto">
              <a:xfrm>
                <a:off x="10013658" y="3051960"/>
                <a:ext cx="228714" cy="371899"/>
              </a:xfrm>
              <a:custGeom>
                <a:avLst/>
                <a:gdLst>
                  <a:gd name="T0" fmla="*/ 56 w 179"/>
                  <a:gd name="T1" fmla="*/ 3 h 258"/>
                  <a:gd name="T2" fmla="*/ 56 w 179"/>
                  <a:gd name="T3" fmla="*/ 3 h 258"/>
                  <a:gd name="T4" fmla="*/ 76 w 179"/>
                  <a:gd name="T5" fmla="*/ 0 h 258"/>
                  <a:gd name="T6" fmla="*/ 93 w 179"/>
                  <a:gd name="T7" fmla="*/ 3 h 258"/>
                  <a:gd name="T8" fmla="*/ 109 w 179"/>
                  <a:gd name="T9" fmla="*/ 11 h 258"/>
                  <a:gd name="T10" fmla="*/ 126 w 179"/>
                  <a:gd name="T11" fmla="*/ 25 h 258"/>
                  <a:gd name="T12" fmla="*/ 143 w 179"/>
                  <a:gd name="T13" fmla="*/ 39 h 258"/>
                  <a:gd name="T14" fmla="*/ 154 w 179"/>
                  <a:gd name="T15" fmla="*/ 59 h 258"/>
                  <a:gd name="T16" fmla="*/ 165 w 179"/>
                  <a:gd name="T17" fmla="*/ 81 h 258"/>
                  <a:gd name="T18" fmla="*/ 174 w 179"/>
                  <a:gd name="T19" fmla="*/ 106 h 258"/>
                  <a:gd name="T20" fmla="*/ 174 w 179"/>
                  <a:gd name="T21" fmla="*/ 106 h 258"/>
                  <a:gd name="T22" fmla="*/ 179 w 179"/>
                  <a:gd name="T23" fmla="*/ 132 h 258"/>
                  <a:gd name="T24" fmla="*/ 179 w 179"/>
                  <a:gd name="T25" fmla="*/ 157 h 258"/>
                  <a:gd name="T26" fmla="*/ 179 w 179"/>
                  <a:gd name="T27" fmla="*/ 179 h 258"/>
                  <a:gd name="T28" fmla="*/ 174 w 179"/>
                  <a:gd name="T29" fmla="*/ 202 h 258"/>
                  <a:gd name="T30" fmla="*/ 165 w 179"/>
                  <a:gd name="T31" fmla="*/ 221 h 258"/>
                  <a:gd name="T32" fmla="*/ 154 w 179"/>
                  <a:gd name="T33" fmla="*/ 235 h 258"/>
                  <a:gd name="T34" fmla="*/ 140 w 179"/>
                  <a:gd name="T35" fmla="*/ 246 h 258"/>
                  <a:gd name="T36" fmla="*/ 123 w 179"/>
                  <a:gd name="T37" fmla="*/ 255 h 258"/>
                  <a:gd name="T38" fmla="*/ 123 w 179"/>
                  <a:gd name="T39" fmla="*/ 255 h 258"/>
                  <a:gd name="T40" fmla="*/ 104 w 179"/>
                  <a:gd name="T41" fmla="*/ 258 h 258"/>
                  <a:gd name="T42" fmla="*/ 87 w 179"/>
                  <a:gd name="T43" fmla="*/ 252 h 258"/>
                  <a:gd name="T44" fmla="*/ 70 w 179"/>
                  <a:gd name="T45" fmla="*/ 246 h 258"/>
                  <a:gd name="T46" fmla="*/ 54 w 179"/>
                  <a:gd name="T47" fmla="*/ 232 h 258"/>
                  <a:gd name="T48" fmla="*/ 37 w 179"/>
                  <a:gd name="T49" fmla="*/ 218 h 258"/>
                  <a:gd name="T50" fmla="*/ 26 w 179"/>
                  <a:gd name="T51" fmla="*/ 199 h 258"/>
                  <a:gd name="T52" fmla="*/ 14 w 179"/>
                  <a:gd name="T53" fmla="*/ 176 h 258"/>
                  <a:gd name="T54" fmla="*/ 6 w 179"/>
                  <a:gd name="T55" fmla="*/ 151 h 258"/>
                  <a:gd name="T56" fmla="*/ 6 w 179"/>
                  <a:gd name="T57" fmla="*/ 151 h 258"/>
                  <a:gd name="T58" fmla="*/ 0 w 179"/>
                  <a:gd name="T59" fmla="*/ 126 h 258"/>
                  <a:gd name="T60" fmla="*/ 0 w 179"/>
                  <a:gd name="T61" fmla="*/ 101 h 258"/>
                  <a:gd name="T62" fmla="*/ 0 w 179"/>
                  <a:gd name="T63" fmla="*/ 76 h 258"/>
                  <a:gd name="T64" fmla="*/ 6 w 179"/>
                  <a:gd name="T65" fmla="*/ 56 h 258"/>
                  <a:gd name="T66" fmla="*/ 14 w 179"/>
                  <a:gd name="T67" fmla="*/ 36 h 258"/>
                  <a:gd name="T68" fmla="*/ 26 w 179"/>
                  <a:gd name="T69" fmla="*/ 22 h 258"/>
                  <a:gd name="T70" fmla="*/ 40 w 179"/>
                  <a:gd name="T71" fmla="*/ 8 h 258"/>
                  <a:gd name="T72" fmla="*/ 56 w 179"/>
                  <a:gd name="T73" fmla="*/ 3 h 258"/>
                  <a:gd name="T74" fmla="*/ 56 w 179"/>
                  <a:gd name="T75" fmla="*/ 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" h="258">
                    <a:moveTo>
                      <a:pt x="56" y="3"/>
                    </a:moveTo>
                    <a:lnTo>
                      <a:pt x="56" y="3"/>
                    </a:lnTo>
                    <a:lnTo>
                      <a:pt x="76" y="0"/>
                    </a:lnTo>
                    <a:lnTo>
                      <a:pt x="93" y="3"/>
                    </a:lnTo>
                    <a:lnTo>
                      <a:pt x="109" y="11"/>
                    </a:lnTo>
                    <a:lnTo>
                      <a:pt x="126" y="25"/>
                    </a:lnTo>
                    <a:lnTo>
                      <a:pt x="143" y="39"/>
                    </a:lnTo>
                    <a:lnTo>
                      <a:pt x="154" y="59"/>
                    </a:lnTo>
                    <a:lnTo>
                      <a:pt x="165" y="81"/>
                    </a:lnTo>
                    <a:lnTo>
                      <a:pt x="174" y="106"/>
                    </a:lnTo>
                    <a:lnTo>
                      <a:pt x="174" y="106"/>
                    </a:lnTo>
                    <a:lnTo>
                      <a:pt x="179" y="132"/>
                    </a:lnTo>
                    <a:lnTo>
                      <a:pt x="179" y="157"/>
                    </a:lnTo>
                    <a:lnTo>
                      <a:pt x="179" y="179"/>
                    </a:lnTo>
                    <a:lnTo>
                      <a:pt x="174" y="202"/>
                    </a:lnTo>
                    <a:lnTo>
                      <a:pt x="165" y="221"/>
                    </a:lnTo>
                    <a:lnTo>
                      <a:pt x="154" y="235"/>
                    </a:lnTo>
                    <a:lnTo>
                      <a:pt x="140" y="246"/>
                    </a:lnTo>
                    <a:lnTo>
                      <a:pt x="123" y="255"/>
                    </a:lnTo>
                    <a:lnTo>
                      <a:pt x="123" y="255"/>
                    </a:lnTo>
                    <a:lnTo>
                      <a:pt x="104" y="258"/>
                    </a:lnTo>
                    <a:lnTo>
                      <a:pt x="87" y="252"/>
                    </a:lnTo>
                    <a:lnTo>
                      <a:pt x="70" y="246"/>
                    </a:lnTo>
                    <a:lnTo>
                      <a:pt x="54" y="232"/>
                    </a:lnTo>
                    <a:lnTo>
                      <a:pt x="37" y="218"/>
                    </a:lnTo>
                    <a:lnTo>
                      <a:pt x="26" y="199"/>
                    </a:lnTo>
                    <a:lnTo>
                      <a:pt x="14" y="176"/>
                    </a:lnTo>
                    <a:lnTo>
                      <a:pt x="6" y="151"/>
                    </a:lnTo>
                    <a:lnTo>
                      <a:pt x="6" y="151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0" y="76"/>
                    </a:lnTo>
                    <a:lnTo>
                      <a:pt x="6" y="56"/>
                    </a:lnTo>
                    <a:lnTo>
                      <a:pt x="14" y="36"/>
                    </a:lnTo>
                    <a:lnTo>
                      <a:pt x="26" y="22"/>
                    </a:lnTo>
                    <a:lnTo>
                      <a:pt x="40" y="8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Freeform 256"/>
              <p:cNvSpPr>
                <a:spLocks/>
              </p:cNvSpPr>
              <p:nvPr/>
            </p:nvSpPr>
            <p:spPr bwMode="auto">
              <a:xfrm>
                <a:off x="10016872" y="3059732"/>
                <a:ext cx="222325" cy="354602"/>
              </a:xfrm>
              <a:custGeom>
                <a:avLst/>
                <a:gdLst>
                  <a:gd name="T0" fmla="*/ 56 w 174"/>
                  <a:gd name="T1" fmla="*/ 2 h 246"/>
                  <a:gd name="T2" fmla="*/ 56 w 174"/>
                  <a:gd name="T3" fmla="*/ 2 h 246"/>
                  <a:gd name="T4" fmla="*/ 73 w 174"/>
                  <a:gd name="T5" fmla="*/ 0 h 246"/>
                  <a:gd name="T6" fmla="*/ 90 w 174"/>
                  <a:gd name="T7" fmla="*/ 2 h 246"/>
                  <a:gd name="T8" fmla="*/ 106 w 174"/>
                  <a:gd name="T9" fmla="*/ 11 h 246"/>
                  <a:gd name="T10" fmla="*/ 123 w 174"/>
                  <a:gd name="T11" fmla="*/ 22 h 246"/>
                  <a:gd name="T12" fmla="*/ 137 w 174"/>
                  <a:gd name="T13" fmla="*/ 36 h 246"/>
                  <a:gd name="T14" fmla="*/ 148 w 174"/>
                  <a:gd name="T15" fmla="*/ 56 h 246"/>
                  <a:gd name="T16" fmla="*/ 160 w 174"/>
                  <a:gd name="T17" fmla="*/ 78 h 246"/>
                  <a:gd name="T18" fmla="*/ 168 w 174"/>
                  <a:gd name="T19" fmla="*/ 100 h 246"/>
                  <a:gd name="T20" fmla="*/ 168 w 174"/>
                  <a:gd name="T21" fmla="*/ 100 h 246"/>
                  <a:gd name="T22" fmla="*/ 174 w 174"/>
                  <a:gd name="T23" fmla="*/ 126 h 246"/>
                  <a:gd name="T24" fmla="*/ 174 w 174"/>
                  <a:gd name="T25" fmla="*/ 151 h 246"/>
                  <a:gd name="T26" fmla="*/ 171 w 174"/>
                  <a:gd name="T27" fmla="*/ 173 h 246"/>
                  <a:gd name="T28" fmla="*/ 168 w 174"/>
                  <a:gd name="T29" fmla="*/ 193 h 246"/>
                  <a:gd name="T30" fmla="*/ 160 w 174"/>
                  <a:gd name="T31" fmla="*/ 210 h 246"/>
                  <a:gd name="T32" fmla="*/ 148 w 174"/>
                  <a:gd name="T33" fmla="*/ 226 h 246"/>
                  <a:gd name="T34" fmla="*/ 134 w 174"/>
                  <a:gd name="T35" fmla="*/ 238 h 246"/>
                  <a:gd name="T36" fmla="*/ 118 w 174"/>
                  <a:gd name="T37" fmla="*/ 243 h 246"/>
                  <a:gd name="T38" fmla="*/ 118 w 174"/>
                  <a:gd name="T39" fmla="*/ 243 h 246"/>
                  <a:gd name="T40" fmla="*/ 101 w 174"/>
                  <a:gd name="T41" fmla="*/ 246 h 246"/>
                  <a:gd name="T42" fmla="*/ 84 w 174"/>
                  <a:gd name="T43" fmla="*/ 243 h 246"/>
                  <a:gd name="T44" fmla="*/ 67 w 174"/>
                  <a:gd name="T45" fmla="*/ 235 h 246"/>
                  <a:gd name="T46" fmla="*/ 51 w 174"/>
                  <a:gd name="T47" fmla="*/ 224 h 246"/>
                  <a:gd name="T48" fmla="*/ 37 w 174"/>
                  <a:gd name="T49" fmla="*/ 207 h 246"/>
                  <a:gd name="T50" fmla="*/ 25 w 174"/>
                  <a:gd name="T51" fmla="*/ 190 h 246"/>
                  <a:gd name="T52" fmla="*/ 14 w 174"/>
                  <a:gd name="T53" fmla="*/ 168 h 246"/>
                  <a:gd name="T54" fmla="*/ 6 w 174"/>
                  <a:gd name="T55" fmla="*/ 142 h 246"/>
                  <a:gd name="T56" fmla="*/ 6 w 174"/>
                  <a:gd name="T57" fmla="*/ 142 h 246"/>
                  <a:gd name="T58" fmla="*/ 0 w 174"/>
                  <a:gd name="T59" fmla="*/ 120 h 246"/>
                  <a:gd name="T60" fmla="*/ 0 w 174"/>
                  <a:gd name="T61" fmla="*/ 95 h 246"/>
                  <a:gd name="T62" fmla="*/ 3 w 174"/>
                  <a:gd name="T63" fmla="*/ 72 h 246"/>
                  <a:gd name="T64" fmla="*/ 9 w 174"/>
                  <a:gd name="T65" fmla="*/ 53 h 246"/>
                  <a:gd name="T66" fmla="*/ 14 w 174"/>
                  <a:gd name="T67" fmla="*/ 33 h 246"/>
                  <a:gd name="T68" fmla="*/ 25 w 174"/>
                  <a:gd name="T69" fmla="*/ 19 h 246"/>
                  <a:gd name="T70" fmla="*/ 39 w 174"/>
                  <a:gd name="T71" fmla="*/ 8 h 246"/>
                  <a:gd name="T72" fmla="*/ 56 w 174"/>
                  <a:gd name="T73" fmla="*/ 2 h 246"/>
                  <a:gd name="T74" fmla="*/ 56 w 174"/>
                  <a:gd name="T75" fmla="*/ 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246">
                    <a:moveTo>
                      <a:pt x="56" y="2"/>
                    </a:moveTo>
                    <a:lnTo>
                      <a:pt x="56" y="2"/>
                    </a:lnTo>
                    <a:lnTo>
                      <a:pt x="73" y="0"/>
                    </a:lnTo>
                    <a:lnTo>
                      <a:pt x="90" y="2"/>
                    </a:lnTo>
                    <a:lnTo>
                      <a:pt x="106" y="11"/>
                    </a:lnTo>
                    <a:lnTo>
                      <a:pt x="123" y="22"/>
                    </a:lnTo>
                    <a:lnTo>
                      <a:pt x="137" y="36"/>
                    </a:lnTo>
                    <a:lnTo>
                      <a:pt x="148" y="56"/>
                    </a:lnTo>
                    <a:lnTo>
                      <a:pt x="160" y="78"/>
                    </a:lnTo>
                    <a:lnTo>
                      <a:pt x="168" y="100"/>
                    </a:lnTo>
                    <a:lnTo>
                      <a:pt x="168" y="100"/>
                    </a:lnTo>
                    <a:lnTo>
                      <a:pt x="174" y="126"/>
                    </a:lnTo>
                    <a:lnTo>
                      <a:pt x="174" y="151"/>
                    </a:lnTo>
                    <a:lnTo>
                      <a:pt x="171" y="173"/>
                    </a:lnTo>
                    <a:lnTo>
                      <a:pt x="168" y="193"/>
                    </a:lnTo>
                    <a:lnTo>
                      <a:pt x="160" y="210"/>
                    </a:lnTo>
                    <a:lnTo>
                      <a:pt x="148" y="226"/>
                    </a:lnTo>
                    <a:lnTo>
                      <a:pt x="134" y="238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01" y="246"/>
                    </a:lnTo>
                    <a:lnTo>
                      <a:pt x="84" y="243"/>
                    </a:lnTo>
                    <a:lnTo>
                      <a:pt x="67" y="235"/>
                    </a:lnTo>
                    <a:lnTo>
                      <a:pt x="51" y="224"/>
                    </a:lnTo>
                    <a:lnTo>
                      <a:pt x="37" y="207"/>
                    </a:lnTo>
                    <a:lnTo>
                      <a:pt x="25" y="190"/>
                    </a:lnTo>
                    <a:lnTo>
                      <a:pt x="14" y="16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0" y="120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9" y="53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6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Freeform 257"/>
              <p:cNvSpPr>
                <a:spLocks/>
              </p:cNvSpPr>
              <p:nvPr/>
            </p:nvSpPr>
            <p:spPr bwMode="auto">
              <a:xfrm>
                <a:off x="10019776" y="3066063"/>
                <a:ext cx="214658" cy="338746"/>
              </a:xfrm>
              <a:custGeom>
                <a:avLst/>
                <a:gdLst>
                  <a:gd name="T0" fmla="*/ 53 w 168"/>
                  <a:gd name="T1" fmla="*/ 0 h 235"/>
                  <a:gd name="T2" fmla="*/ 53 w 168"/>
                  <a:gd name="T3" fmla="*/ 0 h 235"/>
                  <a:gd name="T4" fmla="*/ 70 w 168"/>
                  <a:gd name="T5" fmla="*/ 0 h 235"/>
                  <a:gd name="T6" fmla="*/ 87 w 168"/>
                  <a:gd name="T7" fmla="*/ 3 h 235"/>
                  <a:gd name="T8" fmla="*/ 103 w 168"/>
                  <a:gd name="T9" fmla="*/ 9 h 235"/>
                  <a:gd name="T10" fmla="*/ 117 w 168"/>
                  <a:gd name="T11" fmla="*/ 20 h 235"/>
                  <a:gd name="T12" fmla="*/ 131 w 168"/>
                  <a:gd name="T13" fmla="*/ 37 h 235"/>
                  <a:gd name="T14" fmla="*/ 145 w 168"/>
                  <a:gd name="T15" fmla="*/ 53 h 235"/>
                  <a:gd name="T16" fmla="*/ 154 w 168"/>
                  <a:gd name="T17" fmla="*/ 73 h 235"/>
                  <a:gd name="T18" fmla="*/ 162 w 168"/>
                  <a:gd name="T19" fmla="*/ 98 h 235"/>
                  <a:gd name="T20" fmla="*/ 162 w 168"/>
                  <a:gd name="T21" fmla="*/ 98 h 235"/>
                  <a:gd name="T22" fmla="*/ 168 w 168"/>
                  <a:gd name="T23" fmla="*/ 121 h 235"/>
                  <a:gd name="T24" fmla="*/ 168 w 168"/>
                  <a:gd name="T25" fmla="*/ 143 h 235"/>
                  <a:gd name="T26" fmla="*/ 165 w 168"/>
                  <a:gd name="T27" fmla="*/ 165 h 235"/>
                  <a:gd name="T28" fmla="*/ 159 w 168"/>
                  <a:gd name="T29" fmla="*/ 185 h 235"/>
                  <a:gd name="T30" fmla="*/ 154 w 168"/>
                  <a:gd name="T31" fmla="*/ 202 h 235"/>
                  <a:gd name="T32" fmla="*/ 143 w 168"/>
                  <a:gd name="T33" fmla="*/ 216 h 235"/>
                  <a:gd name="T34" fmla="*/ 129 w 168"/>
                  <a:gd name="T35" fmla="*/ 227 h 235"/>
                  <a:gd name="T36" fmla="*/ 115 w 168"/>
                  <a:gd name="T37" fmla="*/ 233 h 235"/>
                  <a:gd name="T38" fmla="*/ 115 w 168"/>
                  <a:gd name="T39" fmla="*/ 233 h 235"/>
                  <a:gd name="T40" fmla="*/ 98 w 168"/>
                  <a:gd name="T41" fmla="*/ 235 h 235"/>
                  <a:gd name="T42" fmla="*/ 81 w 168"/>
                  <a:gd name="T43" fmla="*/ 233 h 235"/>
                  <a:gd name="T44" fmla="*/ 64 w 168"/>
                  <a:gd name="T45" fmla="*/ 224 h 235"/>
                  <a:gd name="T46" fmla="*/ 50 w 168"/>
                  <a:gd name="T47" fmla="*/ 213 h 235"/>
                  <a:gd name="T48" fmla="*/ 36 w 168"/>
                  <a:gd name="T49" fmla="*/ 199 h 235"/>
                  <a:gd name="T50" fmla="*/ 25 w 168"/>
                  <a:gd name="T51" fmla="*/ 182 h 235"/>
                  <a:gd name="T52" fmla="*/ 14 w 168"/>
                  <a:gd name="T53" fmla="*/ 160 h 235"/>
                  <a:gd name="T54" fmla="*/ 6 w 168"/>
                  <a:gd name="T55" fmla="*/ 137 h 235"/>
                  <a:gd name="T56" fmla="*/ 6 w 168"/>
                  <a:gd name="T57" fmla="*/ 137 h 235"/>
                  <a:gd name="T58" fmla="*/ 3 w 168"/>
                  <a:gd name="T59" fmla="*/ 115 h 235"/>
                  <a:gd name="T60" fmla="*/ 0 w 168"/>
                  <a:gd name="T61" fmla="*/ 90 h 235"/>
                  <a:gd name="T62" fmla="*/ 3 w 168"/>
                  <a:gd name="T63" fmla="*/ 70 h 235"/>
                  <a:gd name="T64" fmla="*/ 8 w 168"/>
                  <a:gd name="T65" fmla="*/ 51 h 235"/>
                  <a:gd name="T66" fmla="*/ 14 w 168"/>
                  <a:gd name="T67" fmla="*/ 34 h 235"/>
                  <a:gd name="T68" fmla="*/ 25 w 168"/>
                  <a:gd name="T69" fmla="*/ 20 h 235"/>
                  <a:gd name="T70" fmla="*/ 39 w 168"/>
                  <a:gd name="T71" fmla="*/ 9 h 235"/>
                  <a:gd name="T72" fmla="*/ 53 w 168"/>
                  <a:gd name="T73" fmla="*/ 0 h 235"/>
                  <a:gd name="T74" fmla="*/ 53 w 168"/>
                  <a:gd name="T7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8" h="235">
                    <a:moveTo>
                      <a:pt x="53" y="0"/>
                    </a:moveTo>
                    <a:lnTo>
                      <a:pt x="53" y="0"/>
                    </a:lnTo>
                    <a:lnTo>
                      <a:pt x="70" y="0"/>
                    </a:lnTo>
                    <a:lnTo>
                      <a:pt x="87" y="3"/>
                    </a:lnTo>
                    <a:lnTo>
                      <a:pt x="103" y="9"/>
                    </a:lnTo>
                    <a:lnTo>
                      <a:pt x="117" y="20"/>
                    </a:lnTo>
                    <a:lnTo>
                      <a:pt x="131" y="37"/>
                    </a:lnTo>
                    <a:lnTo>
                      <a:pt x="145" y="53"/>
                    </a:lnTo>
                    <a:lnTo>
                      <a:pt x="154" y="73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8" y="121"/>
                    </a:lnTo>
                    <a:lnTo>
                      <a:pt x="168" y="143"/>
                    </a:lnTo>
                    <a:lnTo>
                      <a:pt x="165" y="165"/>
                    </a:lnTo>
                    <a:lnTo>
                      <a:pt x="159" y="185"/>
                    </a:lnTo>
                    <a:lnTo>
                      <a:pt x="154" y="202"/>
                    </a:lnTo>
                    <a:lnTo>
                      <a:pt x="143" y="216"/>
                    </a:lnTo>
                    <a:lnTo>
                      <a:pt x="129" y="227"/>
                    </a:lnTo>
                    <a:lnTo>
                      <a:pt x="115" y="233"/>
                    </a:lnTo>
                    <a:lnTo>
                      <a:pt x="115" y="233"/>
                    </a:lnTo>
                    <a:lnTo>
                      <a:pt x="98" y="235"/>
                    </a:lnTo>
                    <a:lnTo>
                      <a:pt x="81" y="233"/>
                    </a:lnTo>
                    <a:lnTo>
                      <a:pt x="64" y="224"/>
                    </a:lnTo>
                    <a:lnTo>
                      <a:pt x="50" y="213"/>
                    </a:lnTo>
                    <a:lnTo>
                      <a:pt x="36" y="199"/>
                    </a:lnTo>
                    <a:lnTo>
                      <a:pt x="25" y="182"/>
                    </a:lnTo>
                    <a:lnTo>
                      <a:pt x="14" y="160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3" y="115"/>
                    </a:lnTo>
                    <a:lnTo>
                      <a:pt x="0" y="90"/>
                    </a:lnTo>
                    <a:lnTo>
                      <a:pt x="3" y="70"/>
                    </a:lnTo>
                    <a:lnTo>
                      <a:pt x="8" y="51"/>
                    </a:lnTo>
                    <a:lnTo>
                      <a:pt x="14" y="34"/>
                    </a:lnTo>
                    <a:lnTo>
                      <a:pt x="25" y="20"/>
                    </a:lnTo>
                    <a:lnTo>
                      <a:pt x="39" y="9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Freeform 258"/>
              <p:cNvSpPr>
                <a:spLocks/>
              </p:cNvSpPr>
              <p:nvPr/>
            </p:nvSpPr>
            <p:spPr bwMode="auto">
              <a:xfrm>
                <a:off x="10022680" y="3073981"/>
                <a:ext cx="206992" cy="322889"/>
              </a:xfrm>
              <a:custGeom>
                <a:avLst/>
                <a:gdLst>
                  <a:gd name="T0" fmla="*/ 53 w 162"/>
                  <a:gd name="T1" fmla="*/ 0 h 224"/>
                  <a:gd name="T2" fmla="*/ 53 w 162"/>
                  <a:gd name="T3" fmla="*/ 0 h 224"/>
                  <a:gd name="T4" fmla="*/ 67 w 162"/>
                  <a:gd name="T5" fmla="*/ 0 h 224"/>
                  <a:gd name="T6" fmla="*/ 84 w 162"/>
                  <a:gd name="T7" fmla="*/ 3 h 224"/>
                  <a:gd name="T8" fmla="*/ 98 w 162"/>
                  <a:gd name="T9" fmla="*/ 8 h 224"/>
                  <a:gd name="T10" fmla="*/ 114 w 162"/>
                  <a:gd name="T11" fmla="*/ 19 h 224"/>
                  <a:gd name="T12" fmla="*/ 126 w 162"/>
                  <a:gd name="T13" fmla="*/ 33 h 224"/>
                  <a:gd name="T14" fmla="*/ 140 w 162"/>
                  <a:gd name="T15" fmla="*/ 50 h 224"/>
                  <a:gd name="T16" fmla="*/ 148 w 162"/>
                  <a:gd name="T17" fmla="*/ 70 h 224"/>
                  <a:gd name="T18" fmla="*/ 156 w 162"/>
                  <a:gd name="T19" fmla="*/ 92 h 224"/>
                  <a:gd name="T20" fmla="*/ 156 w 162"/>
                  <a:gd name="T21" fmla="*/ 92 h 224"/>
                  <a:gd name="T22" fmla="*/ 159 w 162"/>
                  <a:gd name="T23" fmla="*/ 115 h 224"/>
                  <a:gd name="T24" fmla="*/ 162 w 162"/>
                  <a:gd name="T25" fmla="*/ 137 h 224"/>
                  <a:gd name="T26" fmla="*/ 159 w 162"/>
                  <a:gd name="T27" fmla="*/ 157 h 224"/>
                  <a:gd name="T28" fmla="*/ 154 w 162"/>
                  <a:gd name="T29" fmla="*/ 176 h 224"/>
                  <a:gd name="T30" fmla="*/ 148 w 162"/>
                  <a:gd name="T31" fmla="*/ 193 h 224"/>
                  <a:gd name="T32" fmla="*/ 137 w 162"/>
                  <a:gd name="T33" fmla="*/ 207 h 224"/>
                  <a:gd name="T34" fmla="*/ 126 w 162"/>
                  <a:gd name="T35" fmla="*/ 215 h 224"/>
                  <a:gd name="T36" fmla="*/ 109 w 162"/>
                  <a:gd name="T37" fmla="*/ 224 h 224"/>
                  <a:gd name="T38" fmla="*/ 109 w 162"/>
                  <a:gd name="T39" fmla="*/ 224 h 224"/>
                  <a:gd name="T40" fmla="*/ 95 w 162"/>
                  <a:gd name="T41" fmla="*/ 224 h 224"/>
                  <a:gd name="T42" fmla="*/ 78 w 162"/>
                  <a:gd name="T43" fmla="*/ 221 h 224"/>
                  <a:gd name="T44" fmla="*/ 64 w 162"/>
                  <a:gd name="T45" fmla="*/ 215 h 224"/>
                  <a:gd name="T46" fmla="*/ 47 w 162"/>
                  <a:gd name="T47" fmla="*/ 204 h 224"/>
                  <a:gd name="T48" fmla="*/ 36 w 162"/>
                  <a:gd name="T49" fmla="*/ 190 h 224"/>
                  <a:gd name="T50" fmla="*/ 22 w 162"/>
                  <a:gd name="T51" fmla="*/ 173 h 224"/>
                  <a:gd name="T52" fmla="*/ 14 w 162"/>
                  <a:gd name="T53" fmla="*/ 154 h 224"/>
                  <a:gd name="T54" fmla="*/ 5 w 162"/>
                  <a:gd name="T55" fmla="*/ 131 h 224"/>
                  <a:gd name="T56" fmla="*/ 5 w 162"/>
                  <a:gd name="T57" fmla="*/ 131 h 224"/>
                  <a:gd name="T58" fmla="*/ 3 w 162"/>
                  <a:gd name="T59" fmla="*/ 109 h 224"/>
                  <a:gd name="T60" fmla="*/ 0 w 162"/>
                  <a:gd name="T61" fmla="*/ 87 h 224"/>
                  <a:gd name="T62" fmla="*/ 3 w 162"/>
                  <a:gd name="T63" fmla="*/ 64 h 224"/>
                  <a:gd name="T64" fmla="*/ 8 w 162"/>
                  <a:gd name="T65" fmla="*/ 47 h 224"/>
                  <a:gd name="T66" fmla="*/ 17 w 162"/>
                  <a:gd name="T67" fmla="*/ 31 h 224"/>
                  <a:gd name="T68" fmla="*/ 25 w 162"/>
                  <a:gd name="T69" fmla="*/ 17 h 224"/>
                  <a:gd name="T70" fmla="*/ 39 w 162"/>
                  <a:gd name="T71" fmla="*/ 5 h 224"/>
                  <a:gd name="T72" fmla="*/ 53 w 162"/>
                  <a:gd name="T73" fmla="*/ 0 h 224"/>
                  <a:gd name="T74" fmla="*/ 53 w 162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224">
                    <a:moveTo>
                      <a:pt x="53" y="0"/>
                    </a:moveTo>
                    <a:lnTo>
                      <a:pt x="53" y="0"/>
                    </a:lnTo>
                    <a:lnTo>
                      <a:pt x="67" y="0"/>
                    </a:lnTo>
                    <a:lnTo>
                      <a:pt x="84" y="3"/>
                    </a:lnTo>
                    <a:lnTo>
                      <a:pt x="98" y="8"/>
                    </a:lnTo>
                    <a:lnTo>
                      <a:pt x="114" y="19"/>
                    </a:lnTo>
                    <a:lnTo>
                      <a:pt x="126" y="33"/>
                    </a:lnTo>
                    <a:lnTo>
                      <a:pt x="140" y="50"/>
                    </a:lnTo>
                    <a:lnTo>
                      <a:pt x="148" y="70"/>
                    </a:lnTo>
                    <a:lnTo>
                      <a:pt x="156" y="92"/>
                    </a:lnTo>
                    <a:lnTo>
                      <a:pt x="156" y="92"/>
                    </a:lnTo>
                    <a:lnTo>
                      <a:pt x="159" y="115"/>
                    </a:lnTo>
                    <a:lnTo>
                      <a:pt x="162" y="137"/>
                    </a:lnTo>
                    <a:lnTo>
                      <a:pt x="159" y="157"/>
                    </a:lnTo>
                    <a:lnTo>
                      <a:pt x="154" y="176"/>
                    </a:lnTo>
                    <a:lnTo>
                      <a:pt x="148" y="193"/>
                    </a:lnTo>
                    <a:lnTo>
                      <a:pt x="137" y="207"/>
                    </a:lnTo>
                    <a:lnTo>
                      <a:pt x="126" y="215"/>
                    </a:lnTo>
                    <a:lnTo>
                      <a:pt x="109" y="224"/>
                    </a:lnTo>
                    <a:lnTo>
                      <a:pt x="109" y="224"/>
                    </a:lnTo>
                    <a:lnTo>
                      <a:pt x="95" y="224"/>
                    </a:lnTo>
                    <a:lnTo>
                      <a:pt x="78" y="221"/>
                    </a:lnTo>
                    <a:lnTo>
                      <a:pt x="64" y="215"/>
                    </a:lnTo>
                    <a:lnTo>
                      <a:pt x="47" y="204"/>
                    </a:lnTo>
                    <a:lnTo>
                      <a:pt x="36" y="190"/>
                    </a:lnTo>
                    <a:lnTo>
                      <a:pt x="22" y="173"/>
                    </a:lnTo>
                    <a:lnTo>
                      <a:pt x="14" y="154"/>
                    </a:lnTo>
                    <a:lnTo>
                      <a:pt x="5" y="131"/>
                    </a:lnTo>
                    <a:lnTo>
                      <a:pt x="5" y="131"/>
                    </a:lnTo>
                    <a:lnTo>
                      <a:pt x="3" y="109"/>
                    </a:lnTo>
                    <a:lnTo>
                      <a:pt x="0" y="87"/>
                    </a:lnTo>
                    <a:lnTo>
                      <a:pt x="3" y="64"/>
                    </a:lnTo>
                    <a:lnTo>
                      <a:pt x="8" y="47"/>
                    </a:lnTo>
                    <a:lnTo>
                      <a:pt x="17" y="31"/>
                    </a:lnTo>
                    <a:lnTo>
                      <a:pt x="25" y="17"/>
                    </a:lnTo>
                    <a:lnTo>
                      <a:pt x="39" y="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Freeform 259"/>
              <p:cNvSpPr>
                <a:spLocks/>
              </p:cNvSpPr>
              <p:nvPr/>
            </p:nvSpPr>
            <p:spPr bwMode="auto">
              <a:xfrm>
                <a:off x="10027210" y="3077431"/>
                <a:ext cx="192937" cy="309916"/>
              </a:xfrm>
              <a:custGeom>
                <a:avLst/>
                <a:gdLst>
                  <a:gd name="T0" fmla="*/ 48 w 151"/>
                  <a:gd name="T1" fmla="*/ 2 h 215"/>
                  <a:gd name="T2" fmla="*/ 48 w 151"/>
                  <a:gd name="T3" fmla="*/ 2 h 215"/>
                  <a:gd name="T4" fmla="*/ 62 w 151"/>
                  <a:gd name="T5" fmla="*/ 0 h 215"/>
                  <a:gd name="T6" fmla="*/ 79 w 151"/>
                  <a:gd name="T7" fmla="*/ 2 h 215"/>
                  <a:gd name="T8" fmla="*/ 93 w 151"/>
                  <a:gd name="T9" fmla="*/ 11 h 215"/>
                  <a:gd name="T10" fmla="*/ 107 w 151"/>
                  <a:gd name="T11" fmla="*/ 19 h 215"/>
                  <a:gd name="T12" fmla="*/ 121 w 151"/>
                  <a:gd name="T13" fmla="*/ 33 h 215"/>
                  <a:gd name="T14" fmla="*/ 132 w 151"/>
                  <a:gd name="T15" fmla="*/ 50 h 215"/>
                  <a:gd name="T16" fmla="*/ 140 w 151"/>
                  <a:gd name="T17" fmla="*/ 70 h 215"/>
                  <a:gd name="T18" fmla="*/ 149 w 151"/>
                  <a:gd name="T19" fmla="*/ 89 h 215"/>
                  <a:gd name="T20" fmla="*/ 149 w 151"/>
                  <a:gd name="T21" fmla="*/ 89 h 215"/>
                  <a:gd name="T22" fmla="*/ 151 w 151"/>
                  <a:gd name="T23" fmla="*/ 112 h 215"/>
                  <a:gd name="T24" fmla="*/ 151 w 151"/>
                  <a:gd name="T25" fmla="*/ 134 h 215"/>
                  <a:gd name="T26" fmla="*/ 151 w 151"/>
                  <a:gd name="T27" fmla="*/ 154 h 215"/>
                  <a:gd name="T28" fmla="*/ 146 w 151"/>
                  <a:gd name="T29" fmla="*/ 170 h 215"/>
                  <a:gd name="T30" fmla="*/ 137 w 151"/>
                  <a:gd name="T31" fmla="*/ 187 h 215"/>
                  <a:gd name="T32" fmla="*/ 129 w 151"/>
                  <a:gd name="T33" fmla="*/ 198 h 215"/>
                  <a:gd name="T34" fmla="*/ 118 w 151"/>
                  <a:gd name="T35" fmla="*/ 210 h 215"/>
                  <a:gd name="T36" fmla="*/ 104 w 151"/>
                  <a:gd name="T37" fmla="*/ 215 h 215"/>
                  <a:gd name="T38" fmla="*/ 104 w 151"/>
                  <a:gd name="T39" fmla="*/ 215 h 215"/>
                  <a:gd name="T40" fmla="*/ 90 w 151"/>
                  <a:gd name="T41" fmla="*/ 215 h 215"/>
                  <a:gd name="T42" fmla="*/ 73 w 151"/>
                  <a:gd name="T43" fmla="*/ 212 h 215"/>
                  <a:gd name="T44" fmla="*/ 59 w 151"/>
                  <a:gd name="T45" fmla="*/ 207 h 215"/>
                  <a:gd name="T46" fmla="*/ 45 w 151"/>
                  <a:gd name="T47" fmla="*/ 196 h 215"/>
                  <a:gd name="T48" fmla="*/ 31 w 151"/>
                  <a:gd name="T49" fmla="*/ 184 h 215"/>
                  <a:gd name="T50" fmla="*/ 20 w 151"/>
                  <a:gd name="T51" fmla="*/ 168 h 215"/>
                  <a:gd name="T52" fmla="*/ 12 w 151"/>
                  <a:gd name="T53" fmla="*/ 148 h 215"/>
                  <a:gd name="T54" fmla="*/ 3 w 151"/>
                  <a:gd name="T55" fmla="*/ 128 h 215"/>
                  <a:gd name="T56" fmla="*/ 3 w 151"/>
                  <a:gd name="T57" fmla="*/ 128 h 215"/>
                  <a:gd name="T58" fmla="*/ 0 w 151"/>
                  <a:gd name="T59" fmla="*/ 106 h 215"/>
                  <a:gd name="T60" fmla="*/ 0 w 151"/>
                  <a:gd name="T61" fmla="*/ 84 h 215"/>
                  <a:gd name="T62" fmla="*/ 0 w 151"/>
                  <a:gd name="T63" fmla="*/ 64 h 215"/>
                  <a:gd name="T64" fmla="*/ 6 w 151"/>
                  <a:gd name="T65" fmla="*/ 47 h 215"/>
                  <a:gd name="T66" fmla="*/ 14 w 151"/>
                  <a:gd name="T67" fmla="*/ 30 h 215"/>
                  <a:gd name="T68" fmla="*/ 23 w 151"/>
                  <a:gd name="T69" fmla="*/ 19 h 215"/>
                  <a:gd name="T70" fmla="*/ 34 w 151"/>
                  <a:gd name="T71" fmla="*/ 8 h 215"/>
                  <a:gd name="T72" fmla="*/ 48 w 151"/>
                  <a:gd name="T73" fmla="*/ 2 h 215"/>
                  <a:gd name="T74" fmla="*/ 48 w 151"/>
                  <a:gd name="T7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215">
                    <a:moveTo>
                      <a:pt x="48" y="2"/>
                    </a:moveTo>
                    <a:lnTo>
                      <a:pt x="48" y="2"/>
                    </a:lnTo>
                    <a:lnTo>
                      <a:pt x="62" y="0"/>
                    </a:lnTo>
                    <a:lnTo>
                      <a:pt x="79" y="2"/>
                    </a:lnTo>
                    <a:lnTo>
                      <a:pt x="93" y="11"/>
                    </a:lnTo>
                    <a:lnTo>
                      <a:pt x="107" y="19"/>
                    </a:lnTo>
                    <a:lnTo>
                      <a:pt x="121" y="33"/>
                    </a:lnTo>
                    <a:lnTo>
                      <a:pt x="132" y="50"/>
                    </a:lnTo>
                    <a:lnTo>
                      <a:pt x="140" y="70"/>
                    </a:lnTo>
                    <a:lnTo>
                      <a:pt x="149" y="89"/>
                    </a:lnTo>
                    <a:lnTo>
                      <a:pt x="149" y="89"/>
                    </a:lnTo>
                    <a:lnTo>
                      <a:pt x="151" y="112"/>
                    </a:lnTo>
                    <a:lnTo>
                      <a:pt x="151" y="134"/>
                    </a:lnTo>
                    <a:lnTo>
                      <a:pt x="151" y="154"/>
                    </a:lnTo>
                    <a:lnTo>
                      <a:pt x="146" y="170"/>
                    </a:lnTo>
                    <a:lnTo>
                      <a:pt x="137" y="187"/>
                    </a:lnTo>
                    <a:lnTo>
                      <a:pt x="129" y="198"/>
                    </a:lnTo>
                    <a:lnTo>
                      <a:pt x="118" y="210"/>
                    </a:lnTo>
                    <a:lnTo>
                      <a:pt x="104" y="215"/>
                    </a:lnTo>
                    <a:lnTo>
                      <a:pt x="104" y="215"/>
                    </a:lnTo>
                    <a:lnTo>
                      <a:pt x="90" y="215"/>
                    </a:lnTo>
                    <a:lnTo>
                      <a:pt x="73" y="212"/>
                    </a:lnTo>
                    <a:lnTo>
                      <a:pt x="59" y="207"/>
                    </a:lnTo>
                    <a:lnTo>
                      <a:pt x="45" y="196"/>
                    </a:lnTo>
                    <a:lnTo>
                      <a:pt x="31" y="184"/>
                    </a:lnTo>
                    <a:lnTo>
                      <a:pt x="20" y="168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0" y="84"/>
                    </a:lnTo>
                    <a:lnTo>
                      <a:pt x="0" y="64"/>
                    </a:lnTo>
                    <a:lnTo>
                      <a:pt x="6" y="47"/>
                    </a:lnTo>
                    <a:lnTo>
                      <a:pt x="14" y="30"/>
                    </a:lnTo>
                    <a:lnTo>
                      <a:pt x="23" y="19"/>
                    </a:lnTo>
                    <a:lnTo>
                      <a:pt x="34" y="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Freeform 260"/>
              <p:cNvSpPr>
                <a:spLocks/>
              </p:cNvSpPr>
              <p:nvPr/>
            </p:nvSpPr>
            <p:spPr bwMode="auto">
              <a:xfrm>
                <a:off x="10123120" y="3471312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Freeform 261"/>
              <p:cNvSpPr>
                <a:spLocks/>
              </p:cNvSpPr>
              <p:nvPr/>
            </p:nvSpPr>
            <p:spPr bwMode="auto">
              <a:xfrm>
                <a:off x="10026087" y="3117697"/>
                <a:ext cx="168660" cy="190274"/>
              </a:xfrm>
              <a:custGeom>
                <a:avLst/>
                <a:gdLst>
                  <a:gd name="T0" fmla="*/ 64 w 132"/>
                  <a:gd name="T1" fmla="*/ 0 h 132"/>
                  <a:gd name="T2" fmla="*/ 64 w 132"/>
                  <a:gd name="T3" fmla="*/ 0 h 132"/>
                  <a:gd name="T4" fmla="*/ 78 w 132"/>
                  <a:gd name="T5" fmla="*/ 3 h 132"/>
                  <a:gd name="T6" fmla="*/ 90 w 132"/>
                  <a:gd name="T7" fmla="*/ 6 h 132"/>
                  <a:gd name="T8" fmla="*/ 101 w 132"/>
                  <a:gd name="T9" fmla="*/ 11 h 132"/>
                  <a:gd name="T10" fmla="*/ 112 w 132"/>
                  <a:gd name="T11" fmla="*/ 20 h 132"/>
                  <a:gd name="T12" fmla="*/ 120 w 132"/>
                  <a:gd name="T13" fmla="*/ 31 h 132"/>
                  <a:gd name="T14" fmla="*/ 126 w 132"/>
                  <a:gd name="T15" fmla="*/ 42 h 132"/>
                  <a:gd name="T16" fmla="*/ 129 w 132"/>
                  <a:gd name="T17" fmla="*/ 53 h 132"/>
                  <a:gd name="T18" fmla="*/ 132 w 132"/>
                  <a:gd name="T19" fmla="*/ 67 h 132"/>
                  <a:gd name="T20" fmla="*/ 132 w 132"/>
                  <a:gd name="T21" fmla="*/ 67 h 132"/>
                  <a:gd name="T22" fmla="*/ 129 w 132"/>
                  <a:gd name="T23" fmla="*/ 79 h 132"/>
                  <a:gd name="T24" fmla="*/ 126 w 132"/>
                  <a:gd name="T25" fmla="*/ 93 h 132"/>
                  <a:gd name="T26" fmla="*/ 120 w 132"/>
                  <a:gd name="T27" fmla="*/ 104 h 132"/>
                  <a:gd name="T28" fmla="*/ 112 w 132"/>
                  <a:gd name="T29" fmla="*/ 112 h 132"/>
                  <a:gd name="T30" fmla="*/ 101 w 132"/>
                  <a:gd name="T31" fmla="*/ 121 h 132"/>
                  <a:gd name="T32" fmla="*/ 90 w 132"/>
                  <a:gd name="T33" fmla="*/ 126 h 132"/>
                  <a:gd name="T34" fmla="*/ 78 w 132"/>
                  <a:gd name="T35" fmla="*/ 132 h 132"/>
                  <a:gd name="T36" fmla="*/ 64 w 132"/>
                  <a:gd name="T37" fmla="*/ 132 h 132"/>
                  <a:gd name="T38" fmla="*/ 64 w 132"/>
                  <a:gd name="T39" fmla="*/ 132 h 132"/>
                  <a:gd name="T40" fmla="*/ 51 w 132"/>
                  <a:gd name="T41" fmla="*/ 132 h 132"/>
                  <a:gd name="T42" fmla="*/ 39 w 132"/>
                  <a:gd name="T43" fmla="*/ 126 h 132"/>
                  <a:gd name="T44" fmla="*/ 28 w 132"/>
                  <a:gd name="T45" fmla="*/ 121 h 132"/>
                  <a:gd name="T46" fmla="*/ 17 w 132"/>
                  <a:gd name="T47" fmla="*/ 112 h 132"/>
                  <a:gd name="T48" fmla="*/ 11 w 132"/>
                  <a:gd name="T49" fmla="*/ 104 h 132"/>
                  <a:gd name="T50" fmla="*/ 3 w 132"/>
                  <a:gd name="T51" fmla="*/ 93 h 132"/>
                  <a:gd name="T52" fmla="*/ 0 w 132"/>
                  <a:gd name="T53" fmla="*/ 79 h 132"/>
                  <a:gd name="T54" fmla="*/ 0 w 132"/>
                  <a:gd name="T55" fmla="*/ 67 h 132"/>
                  <a:gd name="T56" fmla="*/ 0 w 132"/>
                  <a:gd name="T57" fmla="*/ 67 h 132"/>
                  <a:gd name="T58" fmla="*/ 0 w 132"/>
                  <a:gd name="T59" fmla="*/ 53 h 132"/>
                  <a:gd name="T60" fmla="*/ 3 w 132"/>
                  <a:gd name="T61" fmla="*/ 42 h 132"/>
                  <a:gd name="T62" fmla="*/ 11 w 132"/>
                  <a:gd name="T63" fmla="*/ 31 h 132"/>
                  <a:gd name="T64" fmla="*/ 17 w 132"/>
                  <a:gd name="T65" fmla="*/ 20 h 132"/>
                  <a:gd name="T66" fmla="*/ 28 w 132"/>
                  <a:gd name="T67" fmla="*/ 11 h 132"/>
                  <a:gd name="T68" fmla="*/ 39 w 132"/>
                  <a:gd name="T69" fmla="*/ 6 h 132"/>
                  <a:gd name="T70" fmla="*/ 51 w 132"/>
                  <a:gd name="T71" fmla="*/ 3 h 132"/>
                  <a:gd name="T72" fmla="*/ 64 w 132"/>
                  <a:gd name="T73" fmla="*/ 0 h 132"/>
                  <a:gd name="T74" fmla="*/ 64 w 132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32">
                    <a:moveTo>
                      <a:pt x="64" y="0"/>
                    </a:moveTo>
                    <a:lnTo>
                      <a:pt x="64" y="0"/>
                    </a:lnTo>
                    <a:lnTo>
                      <a:pt x="78" y="3"/>
                    </a:lnTo>
                    <a:lnTo>
                      <a:pt x="90" y="6"/>
                    </a:lnTo>
                    <a:lnTo>
                      <a:pt x="101" y="11"/>
                    </a:lnTo>
                    <a:lnTo>
                      <a:pt x="112" y="20"/>
                    </a:lnTo>
                    <a:lnTo>
                      <a:pt x="120" y="31"/>
                    </a:lnTo>
                    <a:lnTo>
                      <a:pt x="126" y="42"/>
                    </a:lnTo>
                    <a:lnTo>
                      <a:pt x="129" y="53"/>
                    </a:lnTo>
                    <a:lnTo>
                      <a:pt x="132" y="67"/>
                    </a:lnTo>
                    <a:lnTo>
                      <a:pt x="132" y="67"/>
                    </a:lnTo>
                    <a:lnTo>
                      <a:pt x="129" y="79"/>
                    </a:lnTo>
                    <a:lnTo>
                      <a:pt x="126" y="93"/>
                    </a:lnTo>
                    <a:lnTo>
                      <a:pt x="120" y="104"/>
                    </a:lnTo>
                    <a:lnTo>
                      <a:pt x="112" y="112"/>
                    </a:lnTo>
                    <a:lnTo>
                      <a:pt x="101" y="121"/>
                    </a:lnTo>
                    <a:lnTo>
                      <a:pt x="90" y="126"/>
                    </a:lnTo>
                    <a:lnTo>
                      <a:pt x="7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51" y="132"/>
                    </a:lnTo>
                    <a:lnTo>
                      <a:pt x="39" y="126"/>
                    </a:lnTo>
                    <a:lnTo>
                      <a:pt x="28" y="121"/>
                    </a:lnTo>
                    <a:lnTo>
                      <a:pt x="17" y="112"/>
                    </a:lnTo>
                    <a:lnTo>
                      <a:pt x="11" y="104"/>
                    </a:lnTo>
                    <a:lnTo>
                      <a:pt x="3" y="93"/>
                    </a:lnTo>
                    <a:lnTo>
                      <a:pt x="0" y="79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3" y="42"/>
                    </a:lnTo>
                    <a:lnTo>
                      <a:pt x="11" y="31"/>
                    </a:lnTo>
                    <a:lnTo>
                      <a:pt x="17" y="20"/>
                    </a:lnTo>
                    <a:lnTo>
                      <a:pt x="28" y="11"/>
                    </a:lnTo>
                    <a:lnTo>
                      <a:pt x="39" y="6"/>
                    </a:lnTo>
                    <a:lnTo>
                      <a:pt x="51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Freeform 262"/>
              <p:cNvSpPr>
                <a:spLocks/>
              </p:cNvSpPr>
              <p:nvPr/>
            </p:nvSpPr>
            <p:spPr bwMode="auto">
              <a:xfrm>
                <a:off x="10122962" y="3077567"/>
                <a:ext cx="57498" cy="60542"/>
              </a:xfrm>
              <a:custGeom>
                <a:avLst/>
                <a:gdLst>
                  <a:gd name="T0" fmla="*/ 23 w 45"/>
                  <a:gd name="T1" fmla="*/ 0 h 42"/>
                  <a:gd name="T2" fmla="*/ 23 w 45"/>
                  <a:gd name="T3" fmla="*/ 0 h 42"/>
                  <a:gd name="T4" fmla="*/ 31 w 45"/>
                  <a:gd name="T5" fmla="*/ 3 h 42"/>
                  <a:gd name="T6" fmla="*/ 37 w 45"/>
                  <a:gd name="T7" fmla="*/ 6 h 42"/>
                  <a:gd name="T8" fmla="*/ 42 w 45"/>
                  <a:gd name="T9" fmla="*/ 14 h 42"/>
                  <a:gd name="T10" fmla="*/ 45 w 45"/>
                  <a:gd name="T11" fmla="*/ 23 h 42"/>
                  <a:gd name="T12" fmla="*/ 45 w 45"/>
                  <a:gd name="T13" fmla="*/ 23 h 42"/>
                  <a:gd name="T14" fmla="*/ 42 w 45"/>
                  <a:gd name="T15" fmla="*/ 31 h 42"/>
                  <a:gd name="T16" fmla="*/ 37 w 45"/>
                  <a:gd name="T17" fmla="*/ 37 h 42"/>
                  <a:gd name="T18" fmla="*/ 31 w 45"/>
                  <a:gd name="T19" fmla="*/ 42 h 42"/>
                  <a:gd name="T20" fmla="*/ 23 w 45"/>
                  <a:gd name="T21" fmla="*/ 42 h 42"/>
                  <a:gd name="T22" fmla="*/ 23 w 45"/>
                  <a:gd name="T23" fmla="*/ 42 h 42"/>
                  <a:gd name="T24" fmla="*/ 14 w 45"/>
                  <a:gd name="T25" fmla="*/ 42 h 42"/>
                  <a:gd name="T26" fmla="*/ 9 w 45"/>
                  <a:gd name="T27" fmla="*/ 37 h 42"/>
                  <a:gd name="T28" fmla="*/ 3 w 45"/>
                  <a:gd name="T29" fmla="*/ 31 h 42"/>
                  <a:gd name="T30" fmla="*/ 0 w 45"/>
                  <a:gd name="T31" fmla="*/ 23 h 42"/>
                  <a:gd name="T32" fmla="*/ 0 w 45"/>
                  <a:gd name="T33" fmla="*/ 23 h 42"/>
                  <a:gd name="T34" fmla="*/ 3 w 45"/>
                  <a:gd name="T35" fmla="*/ 14 h 42"/>
                  <a:gd name="T36" fmla="*/ 9 w 45"/>
                  <a:gd name="T37" fmla="*/ 6 h 42"/>
                  <a:gd name="T38" fmla="*/ 14 w 45"/>
                  <a:gd name="T39" fmla="*/ 3 h 42"/>
                  <a:gd name="T40" fmla="*/ 23 w 45"/>
                  <a:gd name="T41" fmla="*/ 0 h 42"/>
                  <a:gd name="T42" fmla="*/ 23 w 45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42">
                    <a:moveTo>
                      <a:pt x="23" y="0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42" y="1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2" y="31"/>
                    </a:lnTo>
                    <a:lnTo>
                      <a:pt x="37" y="37"/>
                    </a:lnTo>
                    <a:lnTo>
                      <a:pt x="31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14" y="42"/>
                    </a:lnTo>
                    <a:lnTo>
                      <a:pt x="9" y="37"/>
                    </a:lnTo>
                    <a:lnTo>
                      <a:pt x="3" y="3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Freeform 263"/>
              <p:cNvSpPr>
                <a:spLocks/>
              </p:cNvSpPr>
              <p:nvPr/>
            </p:nvSpPr>
            <p:spPr bwMode="auto">
              <a:xfrm>
                <a:off x="10144266" y="3017777"/>
                <a:ext cx="45719" cy="45719"/>
              </a:xfrm>
              <a:custGeom>
                <a:avLst/>
                <a:gdLst>
                  <a:gd name="T0" fmla="*/ 12 w 23"/>
                  <a:gd name="T1" fmla="*/ 0 h 20"/>
                  <a:gd name="T2" fmla="*/ 12 w 23"/>
                  <a:gd name="T3" fmla="*/ 0 h 20"/>
                  <a:gd name="T4" fmla="*/ 17 w 23"/>
                  <a:gd name="T5" fmla="*/ 3 h 20"/>
                  <a:gd name="T6" fmla="*/ 23 w 23"/>
                  <a:gd name="T7" fmla="*/ 11 h 20"/>
                  <a:gd name="T8" fmla="*/ 23 w 23"/>
                  <a:gd name="T9" fmla="*/ 11 h 20"/>
                  <a:gd name="T10" fmla="*/ 17 w 23"/>
                  <a:gd name="T11" fmla="*/ 17 h 20"/>
                  <a:gd name="T12" fmla="*/ 12 w 23"/>
                  <a:gd name="T13" fmla="*/ 20 h 20"/>
                  <a:gd name="T14" fmla="*/ 12 w 23"/>
                  <a:gd name="T15" fmla="*/ 20 h 20"/>
                  <a:gd name="T16" fmla="*/ 3 w 23"/>
                  <a:gd name="T17" fmla="*/ 17 h 20"/>
                  <a:gd name="T18" fmla="*/ 0 w 23"/>
                  <a:gd name="T19" fmla="*/ 11 h 20"/>
                  <a:gd name="T20" fmla="*/ 0 w 23"/>
                  <a:gd name="T21" fmla="*/ 11 h 20"/>
                  <a:gd name="T22" fmla="*/ 3 w 23"/>
                  <a:gd name="T23" fmla="*/ 3 h 20"/>
                  <a:gd name="T24" fmla="*/ 12 w 23"/>
                  <a:gd name="T25" fmla="*/ 0 h 20"/>
                  <a:gd name="T26" fmla="*/ 12 w 23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0">
                    <a:moveTo>
                      <a:pt x="12" y="0"/>
                    </a:moveTo>
                    <a:lnTo>
                      <a:pt x="12" y="0"/>
                    </a:lnTo>
                    <a:lnTo>
                      <a:pt x="17" y="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7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Freeform 264"/>
              <p:cNvSpPr>
                <a:spLocks/>
              </p:cNvSpPr>
              <p:nvPr/>
            </p:nvSpPr>
            <p:spPr bwMode="auto">
              <a:xfrm>
                <a:off x="9382028" y="2813208"/>
                <a:ext cx="353931" cy="694788"/>
              </a:xfrm>
              <a:custGeom>
                <a:avLst/>
                <a:gdLst>
                  <a:gd name="T0" fmla="*/ 188 w 277"/>
                  <a:gd name="T1" fmla="*/ 0 h 482"/>
                  <a:gd name="T2" fmla="*/ 188 w 277"/>
                  <a:gd name="T3" fmla="*/ 0 h 482"/>
                  <a:gd name="T4" fmla="*/ 177 w 277"/>
                  <a:gd name="T5" fmla="*/ 0 h 482"/>
                  <a:gd name="T6" fmla="*/ 163 w 277"/>
                  <a:gd name="T7" fmla="*/ 3 h 482"/>
                  <a:gd name="T8" fmla="*/ 149 w 277"/>
                  <a:gd name="T9" fmla="*/ 9 h 482"/>
                  <a:gd name="T10" fmla="*/ 135 w 277"/>
                  <a:gd name="T11" fmla="*/ 14 h 482"/>
                  <a:gd name="T12" fmla="*/ 121 w 277"/>
                  <a:gd name="T13" fmla="*/ 23 h 482"/>
                  <a:gd name="T14" fmla="*/ 110 w 277"/>
                  <a:gd name="T15" fmla="*/ 34 h 482"/>
                  <a:gd name="T16" fmla="*/ 84 w 277"/>
                  <a:gd name="T17" fmla="*/ 62 h 482"/>
                  <a:gd name="T18" fmla="*/ 62 w 277"/>
                  <a:gd name="T19" fmla="*/ 98 h 482"/>
                  <a:gd name="T20" fmla="*/ 42 w 277"/>
                  <a:gd name="T21" fmla="*/ 137 h 482"/>
                  <a:gd name="T22" fmla="*/ 26 w 277"/>
                  <a:gd name="T23" fmla="*/ 182 h 482"/>
                  <a:gd name="T24" fmla="*/ 12 w 277"/>
                  <a:gd name="T25" fmla="*/ 230 h 482"/>
                  <a:gd name="T26" fmla="*/ 12 w 277"/>
                  <a:gd name="T27" fmla="*/ 230 h 482"/>
                  <a:gd name="T28" fmla="*/ 3 w 277"/>
                  <a:gd name="T29" fmla="*/ 277 h 482"/>
                  <a:gd name="T30" fmla="*/ 0 w 277"/>
                  <a:gd name="T31" fmla="*/ 322 h 482"/>
                  <a:gd name="T32" fmla="*/ 0 w 277"/>
                  <a:gd name="T33" fmla="*/ 361 h 482"/>
                  <a:gd name="T34" fmla="*/ 6 w 277"/>
                  <a:gd name="T35" fmla="*/ 398 h 482"/>
                  <a:gd name="T36" fmla="*/ 12 w 277"/>
                  <a:gd name="T37" fmla="*/ 415 h 482"/>
                  <a:gd name="T38" fmla="*/ 17 w 277"/>
                  <a:gd name="T39" fmla="*/ 429 h 482"/>
                  <a:gd name="T40" fmla="*/ 26 w 277"/>
                  <a:gd name="T41" fmla="*/ 443 h 482"/>
                  <a:gd name="T42" fmla="*/ 34 w 277"/>
                  <a:gd name="T43" fmla="*/ 454 h 482"/>
                  <a:gd name="T44" fmla="*/ 45 w 277"/>
                  <a:gd name="T45" fmla="*/ 462 h 482"/>
                  <a:gd name="T46" fmla="*/ 59 w 277"/>
                  <a:gd name="T47" fmla="*/ 471 h 482"/>
                  <a:gd name="T48" fmla="*/ 73 w 277"/>
                  <a:gd name="T49" fmla="*/ 476 h 482"/>
                  <a:gd name="T50" fmla="*/ 93 w 277"/>
                  <a:gd name="T51" fmla="*/ 482 h 482"/>
                  <a:gd name="T52" fmla="*/ 93 w 277"/>
                  <a:gd name="T53" fmla="*/ 482 h 482"/>
                  <a:gd name="T54" fmla="*/ 104 w 277"/>
                  <a:gd name="T55" fmla="*/ 482 h 482"/>
                  <a:gd name="T56" fmla="*/ 118 w 277"/>
                  <a:gd name="T57" fmla="*/ 482 h 482"/>
                  <a:gd name="T58" fmla="*/ 132 w 277"/>
                  <a:gd name="T59" fmla="*/ 476 h 482"/>
                  <a:gd name="T60" fmla="*/ 143 w 277"/>
                  <a:gd name="T61" fmla="*/ 471 h 482"/>
                  <a:gd name="T62" fmla="*/ 157 w 277"/>
                  <a:gd name="T63" fmla="*/ 459 h 482"/>
                  <a:gd name="T64" fmla="*/ 171 w 277"/>
                  <a:gd name="T65" fmla="*/ 448 h 482"/>
                  <a:gd name="T66" fmla="*/ 196 w 277"/>
                  <a:gd name="T67" fmla="*/ 420 h 482"/>
                  <a:gd name="T68" fmla="*/ 219 w 277"/>
                  <a:gd name="T69" fmla="*/ 387 h 482"/>
                  <a:gd name="T70" fmla="*/ 238 w 277"/>
                  <a:gd name="T71" fmla="*/ 345 h 482"/>
                  <a:gd name="T72" fmla="*/ 255 w 277"/>
                  <a:gd name="T73" fmla="*/ 300 h 482"/>
                  <a:gd name="T74" fmla="*/ 266 w 277"/>
                  <a:gd name="T75" fmla="*/ 252 h 482"/>
                  <a:gd name="T76" fmla="*/ 266 w 277"/>
                  <a:gd name="T77" fmla="*/ 252 h 482"/>
                  <a:gd name="T78" fmla="*/ 275 w 277"/>
                  <a:gd name="T79" fmla="*/ 205 h 482"/>
                  <a:gd name="T80" fmla="*/ 277 w 277"/>
                  <a:gd name="T81" fmla="*/ 157 h 482"/>
                  <a:gd name="T82" fmla="*/ 272 w 277"/>
                  <a:gd name="T83" fmla="*/ 115 h 482"/>
                  <a:gd name="T84" fmla="*/ 263 w 277"/>
                  <a:gd name="T85" fmla="*/ 79 h 482"/>
                  <a:gd name="T86" fmla="*/ 252 w 277"/>
                  <a:gd name="T87" fmla="*/ 48 h 482"/>
                  <a:gd name="T88" fmla="*/ 244 w 277"/>
                  <a:gd name="T89" fmla="*/ 34 h 482"/>
                  <a:gd name="T90" fmla="*/ 235 w 277"/>
                  <a:gd name="T91" fmla="*/ 23 h 482"/>
                  <a:gd name="T92" fmla="*/ 224 w 277"/>
                  <a:gd name="T93" fmla="*/ 14 h 482"/>
                  <a:gd name="T94" fmla="*/ 213 w 277"/>
                  <a:gd name="T95" fmla="*/ 9 h 482"/>
                  <a:gd name="T96" fmla="*/ 202 w 277"/>
                  <a:gd name="T97" fmla="*/ 3 h 482"/>
                  <a:gd name="T98" fmla="*/ 188 w 277"/>
                  <a:gd name="T99" fmla="*/ 0 h 482"/>
                  <a:gd name="T100" fmla="*/ 188 w 277"/>
                  <a:gd name="T10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7" h="482">
                    <a:moveTo>
                      <a:pt x="188" y="0"/>
                    </a:moveTo>
                    <a:lnTo>
                      <a:pt x="188" y="0"/>
                    </a:lnTo>
                    <a:lnTo>
                      <a:pt x="177" y="0"/>
                    </a:lnTo>
                    <a:lnTo>
                      <a:pt x="163" y="3"/>
                    </a:lnTo>
                    <a:lnTo>
                      <a:pt x="149" y="9"/>
                    </a:lnTo>
                    <a:lnTo>
                      <a:pt x="135" y="14"/>
                    </a:lnTo>
                    <a:lnTo>
                      <a:pt x="121" y="23"/>
                    </a:lnTo>
                    <a:lnTo>
                      <a:pt x="110" y="34"/>
                    </a:lnTo>
                    <a:lnTo>
                      <a:pt x="84" y="62"/>
                    </a:lnTo>
                    <a:lnTo>
                      <a:pt x="62" y="98"/>
                    </a:lnTo>
                    <a:lnTo>
                      <a:pt x="42" y="137"/>
                    </a:lnTo>
                    <a:lnTo>
                      <a:pt x="26" y="182"/>
                    </a:lnTo>
                    <a:lnTo>
                      <a:pt x="12" y="230"/>
                    </a:lnTo>
                    <a:lnTo>
                      <a:pt x="12" y="230"/>
                    </a:lnTo>
                    <a:lnTo>
                      <a:pt x="3" y="277"/>
                    </a:lnTo>
                    <a:lnTo>
                      <a:pt x="0" y="322"/>
                    </a:lnTo>
                    <a:lnTo>
                      <a:pt x="0" y="361"/>
                    </a:lnTo>
                    <a:lnTo>
                      <a:pt x="6" y="398"/>
                    </a:lnTo>
                    <a:lnTo>
                      <a:pt x="12" y="415"/>
                    </a:lnTo>
                    <a:lnTo>
                      <a:pt x="17" y="429"/>
                    </a:lnTo>
                    <a:lnTo>
                      <a:pt x="26" y="443"/>
                    </a:lnTo>
                    <a:lnTo>
                      <a:pt x="34" y="454"/>
                    </a:lnTo>
                    <a:lnTo>
                      <a:pt x="45" y="462"/>
                    </a:lnTo>
                    <a:lnTo>
                      <a:pt x="59" y="471"/>
                    </a:lnTo>
                    <a:lnTo>
                      <a:pt x="73" y="476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104" y="482"/>
                    </a:lnTo>
                    <a:lnTo>
                      <a:pt x="118" y="482"/>
                    </a:lnTo>
                    <a:lnTo>
                      <a:pt x="132" y="476"/>
                    </a:lnTo>
                    <a:lnTo>
                      <a:pt x="143" y="471"/>
                    </a:lnTo>
                    <a:lnTo>
                      <a:pt x="157" y="459"/>
                    </a:lnTo>
                    <a:lnTo>
                      <a:pt x="171" y="448"/>
                    </a:lnTo>
                    <a:lnTo>
                      <a:pt x="196" y="420"/>
                    </a:lnTo>
                    <a:lnTo>
                      <a:pt x="219" y="387"/>
                    </a:lnTo>
                    <a:lnTo>
                      <a:pt x="238" y="345"/>
                    </a:lnTo>
                    <a:lnTo>
                      <a:pt x="255" y="300"/>
                    </a:lnTo>
                    <a:lnTo>
                      <a:pt x="266" y="252"/>
                    </a:lnTo>
                    <a:lnTo>
                      <a:pt x="266" y="252"/>
                    </a:lnTo>
                    <a:lnTo>
                      <a:pt x="275" y="205"/>
                    </a:lnTo>
                    <a:lnTo>
                      <a:pt x="277" y="157"/>
                    </a:lnTo>
                    <a:lnTo>
                      <a:pt x="272" y="115"/>
                    </a:lnTo>
                    <a:lnTo>
                      <a:pt x="263" y="79"/>
                    </a:lnTo>
                    <a:lnTo>
                      <a:pt x="252" y="48"/>
                    </a:lnTo>
                    <a:lnTo>
                      <a:pt x="244" y="34"/>
                    </a:lnTo>
                    <a:lnTo>
                      <a:pt x="235" y="2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202" y="3"/>
                    </a:lnTo>
                    <a:lnTo>
                      <a:pt x="188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Freeform 265"/>
              <p:cNvSpPr>
                <a:spLocks/>
              </p:cNvSpPr>
              <p:nvPr/>
            </p:nvSpPr>
            <p:spPr bwMode="auto">
              <a:xfrm>
                <a:off x="9403247" y="2837948"/>
                <a:ext cx="310488" cy="625598"/>
              </a:xfrm>
              <a:custGeom>
                <a:avLst/>
                <a:gdLst>
                  <a:gd name="T0" fmla="*/ 165 w 243"/>
                  <a:gd name="T1" fmla="*/ 0 h 434"/>
                  <a:gd name="T2" fmla="*/ 165 w 243"/>
                  <a:gd name="T3" fmla="*/ 0 h 434"/>
                  <a:gd name="T4" fmla="*/ 154 w 243"/>
                  <a:gd name="T5" fmla="*/ 0 h 434"/>
                  <a:gd name="T6" fmla="*/ 143 w 243"/>
                  <a:gd name="T7" fmla="*/ 3 h 434"/>
                  <a:gd name="T8" fmla="*/ 129 w 243"/>
                  <a:gd name="T9" fmla="*/ 6 h 434"/>
                  <a:gd name="T10" fmla="*/ 117 w 243"/>
                  <a:gd name="T11" fmla="*/ 14 h 434"/>
                  <a:gd name="T12" fmla="*/ 95 w 243"/>
                  <a:gd name="T13" fmla="*/ 31 h 434"/>
                  <a:gd name="T14" fmla="*/ 73 w 243"/>
                  <a:gd name="T15" fmla="*/ 56 h 434"/>
                  <a:gd name="T16" fmla="*/ 50 w 243"/>
                  <a:gd name="T17" fmla="*/ 87 h 434"/>
                  <a:gd name="T18" fmla="*/ 34 w 243"/>
                  <a:gd name="T19" fmla="*/ 123 h 434"/>
                  <a:gd name="T20" fmla="*/ 17 w 243"/>
                  <a:gd name="T21" fmla="*/ 162 h 434"/>
                  <a:gd name="T22" fmla="*/ 6 w 243"/>
                  <a:gd name="T23" fmla="*/ 204 h 434"/>
                  <a:gd name="T24" fmla="*/ 6 w 243"/>
                  <a:gd name="T25" fmla="*/ 204 h 434"/>
                  <a:gd name="T26" fmla="*/ 0 w 243"/>
                  <a:gd name="T27" fmla="*/ 249 h 434"/>
                  <a:gd name="T28" fmla="*/ 0 w 243"/>
                  <a:gd name="T29" fmla="*/ 291 h 434"/>
                  <a:gd name="T30" fmla="*/ 3 w 243"/>
                  <a:gd name="T31" fmla="*/ 327 h 434"/>
                  <a:gd name="T32" fmla="*/ 8 w 243"/>
                  <a:gd name="T33" fmla="*/ 361 h 434"/>
                  <a:gd name="T34" fmla="*/ 22 w 243"/>
                  <a:gd name="T35" fmla="*/ 389 h 434"/>
                  <a:gd name="T36" fmla="*/ 28 w 243"/>
                  <a:gd name="T37" fmla="*/ 400 h 434"/>
                  <a:gd name="T38" fmla="*/ 36 w 243"/>
                  <a:gd name="T39" fmla="*/ 411 h 434"/>
                  <a:gd name="T40" fmla="*/ 45 w 243"/>
                  <a:gd name="T41" fmla="*/ 420 h 434"/>
                  <a:gd name="T42" fmla="*/ 56 w 243"/>
                  <a:gd name="T43" fmla="*/ 425 h 434"/>
                  <a:gd name="T44" fmla="*/ 67 w 243"/>
                  <a:gd name="T45" fmla="*/ 431 h 434"/>
                  <a:gd name="T46" fmla="*/ 78 w 243"/>
                  <a:gd name="T47" fmla="*/ 434 h 434"/>
                  <a:gd name="T48" fmla="*/ 78 w 243"/>
                  <a:gd name="T49" fmla="*/ 434 h 434"/>
                  <a:gd name="T50" fmla="*/ 90 w 243"/>
                  <a:gd name="T51" fmla="*/ 434 h 434"/>
                  <a:gd name="T52" fmla="*/ 101 w 243"/>
                  <a:gd name="T53" fmla="*/ 431 h 434"/>
                  <a:gd name="T54" fmla="*/ 115 w 243"/>
                  <a:gd name="T55" fmla="*/ 425 h 434"/>
                  <a:gd name="T56" fmla="*/ 126 w 243"/>
                  <a:gd name="T57" fmla="*/ 420 h 434"/>
                  <a:gd name="T58" fmla="*/ 148 w 243"/>
                  <a:gd name="T59" fmla="*/ 400 h 434"/>
                  <a:gd name="T60" fmla="*/ 171 w 243"/>
                  <a:gd name="T61" fmla="*/ 375 h 434"/>
                  <a:gd name="T62" fmla="*/ 193 w 243"/>
                  <a:gd name="T63" fmla="*/ 344 h 434"/>
                  <a:gd name="T64" fmla="*/ 210 w 243"/>
                  <a:gd name="T65" fmla="*/ 311 h 434"/>
                  <a:gd name="T66" fmla="*/ 224 w 243"/>
                  <a:gd name="T67" fmla="*/ 269 h 434"/>
                  <a:gd name="T68" fmla="*/ 235 w 243"/>
                  <a:gd name="T69" fmla="*/ 227 h 434"/>
                  <a:gd name="T70" fmla="*/ 235 w 243"/>
                  <a:gd name="T71" fmla="*/ 227 h 434"/>
                  <a:gd name="T72" fmla="*/ 243 w 243"/>
                  <a:gd name="T73" fmla="*/ 182 h 434"/>
                  <a:gd name="T74" fmla="*/ 243 w 243"/>
                  <a:gd name="T75" fmla="*/ 143 h 434"/>
                  <a:gd name="T76" fmla="*/ 241 w 243"/>
                  <a:gd name="T77" fmla="*/ 103 h 434"/>
                  <a:gd name="T78" fmla="*/ 232 w 243"/>
                  <a:gd name="T79" fmla="*/ 70 h 434"/>
                  <a:gd name="T80" fmla="*/ 221 w 243"/>
                  <a:gd name="T81" fmla="*/ 42 h 434"/>
                  <a:gd name="T82" fmla="*/ 215 w 243"/>
                  <a:gd name="T83" fmla="*/ 31 h 434"/>
                  <a:gd name="T84" fmla="*/ 207 w 243"/>
                  <a:gd name="T85" fmla="*/ 20 h 434"/>
                  <a:gd name="T86" fmla="*/ 199 w 243"/>
                  <a:gd name="T87" fmla="*/ 11 h 434"/>
                  <a:gd name="T88" fmla="*/ 187 w 243"/>
                  <a:gd name="T89" fmla="*/ 6 h 434"/>
                  <a:gd name="T90" fmla="*/ 176 w 243"/>
                  <a:gd name="T91" fmla="*/ 3 h 434"/>
                  <a:gd name="T92" fmla="*/ 165 w 243"/>
                  <a:gd name="T93" fmla="*/ 0 h 434"/>
                  <a:gd name="T94" fmla="*/ 165 w 243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434">
                    <a:moveTo>
                      <a:pt x="165" y="0"/>
                    </a:moveTo>
                    <a:lnTo>
                      <a:pt x="165" y="0"/>
                    </a:lnTo>
                    <a:lnTo>
                      <a:pt x="154" y="0"/>
                    </a:lnTo>
                    <a:lnTo>
                      <a:pt x="143" y="3"/>
                    </a:lnTo>
                    <a:lnTo>
                      <a:pt x="129" y="6"/>
                    </a:lnTo>
                    <a:lnTo>
                      <a:pt x="117" y="14"/>
                    </a:lnTo>
                    <a:lnTo>
                      <a:pt x="95" y="31"/>
                    </a:lnTo>
                    <a:lnTo>
                      <a:pt x="73" y="56"/>
                    </a:lnTo>
                    <a:lnTo>
                      <a:pt x="50" y="87"/>
                    </a:lnTo>
                    <a:lnTo>
                      <a:pt x="34" y="123"/>
                    </a:lnTo>
                    <a:lnTo>
                      <a:pt x="17" y="162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0" y="249"/>
                    </a:lnTo>
                    <a:lnTo>
                      <a:pt x="0" y="291"/>
                    </a:lnTo>
                    <a:lnTo>
                      <a:pt x="3" y="327"/>
                    </a:lnTo>
                    <a:lnTo>
                      <a:pt x="8" y="361"/>
                    </a:lnTo>
                    <a:lnTo>
                      <a:pt x="22" y="389"/>
                    </a:lnTo>
                    <a:lnTo>
                      <a:pt x="28" y="400"/>
                    </a:lnTo>
                    <a:lnTo>
                      <a:pt x="36" y="411"/>
                    </a:lnTo>
                    <a:lnTo>
                      <a:pt x="45" y="420"/>
                    </a:lnTo>
                    <a:lnTo>
                      <a:pt x="56" y="425"/>
                    </a:lnTo>
                    <a:lnTo>
                      <a:pt x="67" y="431"/>
                    </a:lnTo>
                    <a:lnTo>
                      <a:pt x="78" y="434"/>
                    </a:lnTo>
                    <a:lnTo>
                      <a:pt x="78" y="434"/>
                    </a:lnTo>
                    <a:lnTo>
                      <a:pt x="90" y="434"/>
                    </a:lnTo>
                    <a:lnTo>
                      <a:pt x="101" y="431"/>
                    </a:lnTo>
                    <a:lnTo>
                      <a:pt x="115" y="425"/>
                    </a:lnTo>
                    <a:lnTo>
                      <a:pt x="126" y="420"/>
                    </a:lnTo>
                    <a:lnTo>
                      <a:pt x="148" y="400"/>
                    </a:lnTo>
                    <a:lnTo>
                      <a:pt x="171" y="375"/>
                    </a:lnTo>
                    <a:lnTo>
                      <a:pt x="193" y="344"/>
                    </a:lnTo>
                    <a:lnTo>
                      <a:pt x="210" y="311"/>
                    </a:lnTo>
                    <a:lnTo>
                      <a:pt x="224" y="269"/>
                    </a:lnTo>
                    <a:lnTo>
                      <a:pt x="235" y="227"/>
                    </a:lnTo>
                    <a:lnTo>
                      <a:pt x="235" y="227"/>
                    </a:lnTo>
                    <a:lnTo>
                      <a:pt x="243" y="182"/>
                    </a:lnTo>
                    <a:lnTo>
                      <a:pt x="243" y="143"/>
                    </a:lnTo>
                    <a:lnTo>
                      <a:pt x="241" y="103"/>
                    </a:lnTo>
                    <a:lnTo>
                      <a:pt x="232" y="70"/>
                    </a:lnTo>
                    <a:lnTo>
                      <a:pt x="221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9" y="11"/>
                    </a:lnTo>
                    <a:lnTo>
                      <a:pt x="187" y="6"/>
                    </a:lnTo>
                    <a:lnTo>
                      <a:pt x="176" y="3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Freeform 266"/>
              <p:cNvSpPr>
                <a:spLocks/>
              </p:cNvSpPr>
              <p:nvPr/>
            </p:nvSpPr>
            <p:spPr bwMode="auto">
              <a:xfrm>
                <a:off x="9393025" y="2969013"/>
                <a:ext cx="320710" cy="524695"/>
              </a:xfrm>
              <a:custGeom>
                <a:avLst/>
                <a:gdLst>
                  <a:gd name="T0" fmla="*/ 167 w 251"/>
                  <a:gd name="T1" fmla="*/ 3 h 364"/>
                  <a:gd name="T2" fmla="*/ 123 w 251"/>
                  <a:gd name="T3" fmla="*/ 3 h 364"/>
                  <a:gd name="T4" fmla="*/ 75 w 251"/>
                  <a:gd name="T5" fmla="*/ 26 h 364"/>
                  <a:gd name="T6" fmla="*/ 36 w 251"/>
                  <a:gd name="T7" fmla="*/ 68 h 364"/>
                  <a:gd name="T8" fmla="*/ 8 w 251"/>
                  <a:gd name="T9" fmla="*/ 126 h 364"/>
                  <a:gd name="T10" fmla="*/ 5 w 251"/>
                  <a:gd name="T11" fmla="*/ 146 h 364"/>
                  <a:gd name="T12" fmla="*/ 2 w 251"/>
                  <a:gd name="T13" fmla="*/ 168 h 364"/>
                  <a:gd name="T14" fmla="*/ 0 w 251"/>
                  <a:gd name="T15" fmla="*/ 194 h 364"/>
                  <a:gd name="T16" fmla="*/ 0 w 251"/>
                  <a:gd name="T17" fmla="*/ 213 h 364"/>
                  <a:gd name="T18" fmla="*/ 0 w 251"/>
                  <a:gd name="T19" fmla="*/ 236 h 364"/>
                  <a:gd name="T20" fmla="*/ 2 w 251"/>
                  <a:gd name="T21" fmla="*/ 255 h 364"/>
                  <a:gd name="T22" fmla="*/ 8 w 251"/>
                  <a:gd name="T23" fmla="*/ 275 h 364"/>
                  <a:gd name="T24" fmla="*/ 11 w 251"/>
                  <a:gd name="T25" fmla="*/ 292 h 364"/>
                  <a:gd name="T26" fmla="*/ 16 w 251"/>
                  <a:gd name="T27" fmla="*/ 306 h 364"/>
                  <a:gd name="T28" fmla="*/ 25 w 251"/>
                  <a:gd name="T29" fmla="*/ 320 h 364"/>
                  <a:gd name="T30" fmla="*/ 30 w 251"/>
                  <a:gd name="T31" fmla="*/ 334 h 364"/>
                  <a:gd name="T32" fmla="*/ 39 w 251"/>
                  <a:gd name="T33" fmla="*/ 345 h 364"/>
                  <a:gd name="T34" fmla="*/ 44 w 251"/>
                  <a:gd name="T35" fmla="*/ 348 h 364"/>
                  <a:gd name="T36" fmla="*/ 75 w 251"/>
                  <a:gd name="T37" fmla="*/ 362 h 364"/>
                  <a:gd name="T38" fmla="*/ 86 w 251"/>
                  <a:gd name="T39" fmla="*/ 364 h 364"/>
                  <a:gd name="T40" fmla="*/ 98 w 251"/>
                  <a:gd name="T41" fmla="*/ 364 h 364"/>
                  <a:gd name="T42" fmla="*/ 112 w 251"/>
                  <a:gd name="T43" fmla="*/ 359 h 364"/>
                  <a:gd name="T44" fmla="*/ 123 w 251"/>
                  <a:gd name="T45" fmla="*/ 356 h 364"/>
                  <a:gd name="T46" fmla="*/ 134 w 251"/>
                  <a:gd name="T47" fmla="*/ 348 h 364"/>
                  <a:gd name="T48" fmla="*/ 148 w 251"/>
                  <a:gd name="T49" fmla="*/ 336 h 364"/>
                  <a:gd name="T50" fmla="*/ 159 w 251"/>
                  <a:gd name="T51" fmla="*/ 325 h 364"/>
                  <a:gd name="T52" fmla="*/ 170 w 251"/>
                  <a:gd name="T53" fmla="*/ 311 h 364"/>
                  <a:gd name="T54" fmla="*/ 184 w 251"/>
                  <a:gd name="T55" fmla="*/ 297 h 364"/>
                  <a:gd name="T56" fmla="*/ 195 w 251"/>
                  <a:gd name="T57" fmla="*/ 280 h 364"/>
                  <a:gd name="T58" fmla="*/ 204 w 251"/>
                  <a:gd name="T59" fmla="*/ 264 h 364"/>
                  <a:gd name="T60" fmla="*/ 215 w 251"/>
                  <a:gd name="T61" fmla="*/ 244 h 364"/>
                  <a:gd name="T62" fmla="*/ 223 w 251"/>
                  <a:gd name="T63" fmla="*/ 222 h 364"/>
                  <a:gd name="T64" fmla="*/ 232 w 251"/>
                  <a:gd name="T65" fmla="*/ 199 h 364"/>
                  <a:gd name="T66" fmla="*/ 240 w 251"/>
                  <a:gd name="T67" fmla="*/ 177 h 364"/>
                  <a:gd name="T68" fmla="*/ 246 w 251"/>
                  <a:gd name="T69" fmla="*/ 154 h 364"/>
                  <a:gd name="T70" fmla="*/ 249 w 251"/>
                  <a:gd name="T71" fmla="*/ 129 h 364"/>
                  <a:gd name="T72" fmla="*/ 251 w 251"/>
                  <a:gd name="T73" fmla="*/ 129 h 364"/>
                  <a:gd name="T74" fmla="*/ 243 w 251"/>
                  <a:gd name="T75" fmla="*/ 84 h 364"/>
                  <a:gd name="T76" fmla="*/ 223 w 251"/>
                  <a:gd name="T77" fmla="*/ 45 h 364"/>
                  <a:gd name="T78" fmla="*/ 201 w 251"/>
                  <a:gd name="T79" fmla="*/ 17 h 364"/>
                  <a:gd name="T80" fmla="*/ 167 w 251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364">
                    <a:moveTo>
                      <a:pt x="167" y="3"/>
                    </a:moveTo>
                    <a:lnTo>
                      <a:pt x="167" y="3"/>
                    </a:lnTo>
                    <a:lnTo>
                      <a:pt x="145" y="0"/>
                    </a:lnTo>
                    <a:lnTo>
                      <a:pt x="123" y="3"/>
                    </a:lnTo>
                    <a:lnTo>
                      <a:pt x="98" y="12"/>
                    </a:lnTo>
                    <a:lnTo>
                      <a:pt x="75" y="26"/>
                    </a:lnTo>
                    <a:lnTo>
                      <a:pt x="56" y="45"/>
                    </a:lnTo>
                    <a:lnTo>
                      <a:pt x="36" y="68"/>
                    </a:lnTo>
                    <a:lnTo>
                      <a:pt x="22" y="96"/>
                    </a:lnTo>
                    <a:lnTo>
                      <a:pt x="8" y="126"/>
                    </a:lnTo>
                    <a:lnTo>
                      <a:pt x="5" y="135"/>
                    </a:lnTo>
                    <a:lnTo>
                      <a:pt x="5" y="146"/>
                    </a:lnTo>
                    <a:lnTo>
                      <a:pt x="2" y="157"/>
                    </a:lnTo>
                    <a:lnTo>
                      <a:pt x="2" y="168"/>
                    </a:lnTo>
                    <a:lnTo>
                      <a:pt x="0" y="182"/>
                    </a:lnTo>
                    <a:lnTo>
                      <a:pt x="0" y="194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2" y="247"/>
                    </a:lnTo>
                    <a:lnTo>
                      <a:pt x="2" y="255"/>
                    </a:lnTo>
                    <a:lnTo>
                      <a:pt x="5" y="264"/>
                    </a:lnTo>
                    <a:lnTo>
                      <a:pt x="8" y="275"/>
                    </a:lnTo>
                    <a:lnTo>
                      <a:pt x="8" y="283"/>
                    </a:lnTo>
                    <a:lnTo>
                      <a:pt x="11" y="292"/>
                    </a:lnTo>
                    <a:lnTo>
                      <a:pt x="14" y="300"/>
                    </a:lnTo>
                    <a:lnTo>
                      <a:pt x="16" y="306"/>
                    </a:lnTo>
                    <a:lnTo>
                      <a:pt x="19" y="314"/>
                    </a:lnTo>
                    <a:lnTo>
                      <a:pt x="25" y="320"/>
                    </a:lnTo>
                    <a:lnTo>
                      <a:pt x="28" y="328"/>
                    </a:lnTo>
                    <a:lnTo>
                      <a:pt x="30" y="334"/>
                    </a:lnTo>
                    <a:lnTo>
                      <a:pt x="36" y="339"/>
                    </a:lnTo>
                    <a:lnTo>
                      <a:pt x="39" y="345"/>
                    </a:lnTo>
                    <a:lnTo>
                      <a:pt x="44" y="348"/>
                    </a:lnTo>
                    <a:lnTo>
                      <a:pt x="44" y="348"/>
                    </a:lnTo>
                    <a:lnTo>
                      <a:pt x="58" y="356"/>
                    </a:lnTo>
                    <a:lnTo>
                      <a:pt x="75" y="362"/>
                    </a:lnTo>
                    <a:lnTo>
                      <a:pt x="75" y="362"/>
                    </a:lnTo>
                    <a:lnTo>
                      <a:pt x="86" y="364"/>
                    </a:lnTo>
                    <a:lnTo>
                      <a:pt x="92" y="364"/>
                    </a:lnTo>
                    <a:lnTo>
                      <a:pt x="98" y="364"/>
                    </a:lnTo>
                    <a:lnTo>
                      <a:pt x="103" y="362"/>
                    </a:lnTo>
                    <a:lnTo>
                      <a:pt x="112" y="359"/>
                    </a:lnTo>
                    <a:lnTo>
                      <a:pt x="117" y="359"/>
                    </a:lnTo>
                    <a:lnTo>
                      <a:pt x="123" y="356"/>
                    </a:lnTo>
                    <a:lnTo>
                      <a:pt x="128" y="350"/>
                    </a:lnTo>
                    <a:lnTo>
                      <a:pt x="134" y="348"/>
                    </a:lnTo>
                    <a:lnTo>
                      <a:pt x="142" y="342"/>
                    </a:lnTo>
                    <a:lnTo>
                      <a:pt x="148" y="336"/>
                    </a:lnTo>
                    <a:lnTo>
                      <a:pt x="153" y="331"/>
                    </a:lnTo>
                    <a:lnTo>
                      <a:pt x="159" y="325"/>
                    </a:lnTo>
                    <a:lnTo>
                      <a:pt x="165" y="320"/>
                    </a:lnTo>
                    <a:lnTo>
                      <a:pt x="170" y="311"/>
                    </a:lnTo>
                    <a:lnTo>
                      <a:pt x="179" y="306"/>
                    </a:lnTo>
                    <a:lnTo>
                      <a:pt x="184" y="297"/>
                    </a:lnTo>
                    <a:lnTo>
                      <a:pt x="190" y="289"/>
                    </a:lnTo>
                    <a:lnTo>
                      <a:pt x="195" y="280"/>
                    </a:lnTo>
                    <a:lnTo>
                      <a:pt x="201" y="272"/>
                    </a:lnTo>
                    <a:lnTo>
                      <a:pt x="204" y="264"/>
                    </a:lnTo>
                    <a:lnTo>
                      <a:pt x="209" y="252"/>
                    </a:lnTo>
                    <a:lnTo>
                      <a:pt x="215" y="244"/>
                    </a:lnTo>
                    <a:lnTo>
                      <a:pt x="221" y="233"/>
                    </a:lnTo>
                    <a:lnTo>
                      <a:pt x="223" y="222"/>
                    </a:lnTo>
                    <a:lnTo>
                      <a:pt x="229" y="210"/>
                    </a:lnTo>
                    <a:lnTo>
                      <a:pt x="232" y="199"/>
                    </a:lnTo>
                    <a:lnTo>
                      <a:pt x="235" y="188"/>
                    </a:lnTo>
                    <a:lnTo>
                      <a:pt x="240" y="177"/>
                    </a:lnTo>
                    <a:lnTo>
                      <a:pt x="243" y="166"/>
                    </a:lnTo>
                    <a:lnTo>
                      <a:pt x="246" y="154"/>
                    </a:lnTo>
                    <a:lnTo>
                      <a:pt x="249" y="140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1" y="129"/>
                    </a:lnTo>
                    <a:lnTo>
                      <a:pt x="246" y="104"/>
                    </a:lnTo>
                    <a:lnTo>
                      <a:pt x="243" y="84"/>
                    </a:lnTo>
                    <a:lnTo>
                      <a:pt x="235" y="65"/>
                    </a:lnTo>
                    <a:lnTo>
                      <a:pt x="223" y="45"/>
                    </a:lnTo>
                    <a:lnTo>
                      <a:pt x="212" y="31"/>
                    </a:lnTo>
                    <a:lnTo>
                      <a:pt x="201" y="17"/>
                    </a:lnTo>
                    <a:lnTo>
                      <a:pt x="184" y="9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Freeform 267"/>
              <p:cNvSpPr>
                <a:spLocks/>
              </p:cNvSpPr>
              <p:nvPr/>
            </p:nvSpPr>
            <p:spPr bwMode="auto">
              <a:xfrm>
                <a:off x="9392406" y="2972607"/>
                <a:ext cx="318154" cy="513163"/>
              </a:xfrm>
              <a:custGeom>
                <a:avLst/>
                <a:gdLst>
                  <a:gd name="T0" fmla="*/ 167 w 249"/>
                  <a:gd name="T1" fmla="*/ 3 h 356"/>
                  <a:gd name="T2" fmla="*/ 142 w 249"/>
                  <a:gd name="T3" fmla="*/ 0 h 356"/>
                  <a:gd name="T4" fmla="*/ 117 w 249"/>
                  <a:gd name="T5" fmla="*/ 6 h 356"/>
                  <a:gd name="T6" fmla="*/ 70 w 249"/>
                  <a:gd name="T7" fmla="*/ 34 h 356"/>
                  <a:gd name="T8" fmla="*/ 30 w 249"/>
                  <a:gd name="T9" fmla="*/ 81 h 356"/>
                  <a:gd name="T10" fmla="*/ 2 w 249"/>
                  <a:gd name="T11" fmla="*/ 149 h 356"/>
                  <a:gd name="T12" fmla="*/ 2 w 249"/>
                  <a:gd name="T13" fmla="*/ 165 h 356"/>
                  <a:gd name="T14" fmla="*/ 0 w 249"/>
                  <a:gd name="T15" fmla="*/ 191 h 356"/>
                  <a:gd name="T16" fmla="*/ 0 w 249"/>
                  <a:gd name="T17" fmla="*/ 210 h 356"/>
                  <a:gd name="T18" fmla="*/ 0 w 249"/>
                  <a:gd name="T19" fmla="*/ 233 h 356"/>
                  <a:gd name="T20" fmla="*/ 2 w 249"/>
                  <a:gd name="T21" fmla="*/ 252 h 356"/>
                  <a:gd name="T22" fmla="*/ 8 w 249"/>
                  <a:gd name="T23" fmla="*/ 272 h 356"/>
                  <a:gd name="T24" fmla="*/ 11 w 249"/>
                  <a:gd name="T25" fmla="*/ 289 h 356"/>
                  <a:gd name="T26" fmla="*/ 16 w 249"/>
                  <a:gd name="T27" fmla="*/ 303 h 356"/>
                  <a:gd name="T28" fmla="*/ 22 w 249"/>
                  <a:gd name="T29" fmla="*/ 314 h 356"/>
                  <a:gd name="T30" fmla="*/ 33 w 249"/>
                  <a:gd name="T31" fmla="*/ 328 h 356"/>
                  <a:gd name="T32" fmla="*/ 58 w 249"/>
                  <a:gd name="T33" fmla="*/ 347 h 356"/>
                  <a:gd name="T34" fmla="*/ 75 w 249"/>
                  <a:gd name="T35" fmla="*/ 356 h 356"/>
                  <a:gd name="T36" fmla="*/ 114 w 249"/>
                  <a:gd name="T37" fmla="*/ 356 h 356"/>
                  <a:gd name="T38" fmla="*/ 123 w 249"/>
                  <a:gd name="T39" fmla="*/ 353 h 356"/>
                  <a:gd name="T40" fmla="*/ 134 w 249"/>
                  <a:gd name="T41" fmla="*/ 345 h 356"/>
                  <a:gd name="T42" fmla="*/ 148 w 249"/>
                  <a:gd name="T43" fmla="*/ 333 h 356"/>
                  <a:gd name="T44" fmla="*/ 159 w 249"/>
                  <a:gd name="T45" fmla="*/ 322 h 356"/>
                  <a:gd name="T46" fmla="*/ 170 w 249"/>
                  <a:gd name="T47" fmla="*/ 308 h 356"/>
                  <a:gd name="T48" fmla="*/ 184 w 249"/>
                  <a:gd name="T49" fmla="*/ 294 h 356"/>
                  <a:gd name="T50" fmla="*/ 195 w 249"/>
                  <a:gd name="T51" fmla="*/ 277 h 356"/>
                  <a:gd name="T52" fmla="*/ 204 w 249"/>
                  <a:gd name="T53" fmla="*/ 261 h 356"/>
                  <a:gd name="T54" fmla="*/ 215 w 249"/>
                  <a:gd name="T55" fmla="*/ 241 h 356"/>
                  <a:gd name="T56" fmla="*/ 223 w 249"/>
                  <a:gd name="T57" fmla="*/ 219 h 356"/>
                  <a:gd name="T58" fmla="*/ 232 w 249"/>
                  <a:gd name="T59" fmla="*/ 196 h 356"/>
                  <a:gd name="T60" fmla="*/ 240 w 249"/>
                  <a:gd name="T61" fmla="*/ 174 h 356"/>
                  <a:gd name="T62" fmla="*/ 246 w 249"/>
                  <a:gd name="T63" fmla="*/ 151 h 356"/>
                  <a:gd name="T64" fmla="*/ 249 w 249"/>
                  <a:gd name="T65" fmla="*/ 140 h 356"/>
                  <a:gd name="T66" fmla="*/ 240 w 249"/>
                  <a:gd name="T67" fmla="*/ 93 h 356"/>
                  <a:gd name="T68" fmla="*/ 223 w 249"/>
                  <a:gd name="T69" fmla="*/ 51 h 356"/>
                  <a:gd name="T70" fmla="*/ 201 w 249"/>
                  <a:gd name="T71" fmla="*/ 23 h 356"/>
                  <a:gd name="T72" fmla="*/ 167 w 249"/>
                  <a:gd name="T73" fmla="*/ 3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56">
                    <a:moveTo>
                      <a:pt x="167" y="3"/>
                    </a:moveTo>
                    <a:lnTo>
                      <a:pt x="167" y="3"/>
                    </a:lnTo>
                    <a:lnTo>
                      <a:pt x="153" y="3"/>
                    </a:lnTo>
                    <a:lnTo>
                      <a:pt x="142" y="0"/>
                    </a:lnTo>
                    <a:lnTo>
                      <a:pt x="131" y="3"/>
                    </a:lnTo>
                    <a:lnTo>
                      <a:pt x="117" y="6"/>
                    </a:lnTo>
                    <a:lnTo>
                      <a:pt x="92" y="17"/>
                    </a:lnTo>
                    <a:lnTo>
                      <a:pt x="70" y="34"/>
                    </a:lnTo>
                    <a:lnTo>
                      <a:pt x="50" y="56"/>
                    </a:lnTo>
                    <a:lnTo>
                      <a:pt x="30" y="81"/>
                    </a:lnTo>
                    <a:lnTo>
                      <a:pt x="16" y="112"/>
                    </a:lnTo>
                    <a:lnTo>
                      <a:pt x="2" y="149"/>
                    </a:lnTo>
                    <a:lnTo>
                      <a:pt x="2" y="154"/>
                    </a:lnTo>
                    <a:lnTo>
                      <a:pt x="2" y="165"/>
                    </a:lnTo>
                    <a:lnTo>
                      <a:pt x="0" y="179"/>
                    </a:lnTo>
                    <a:lnTo>
                      <a:pt x="0" y="191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21"/>
                    </a:lnTo>
                    <a:lnTo>
                      <a:pt x="0" y="233"/>
                    </a:lnTo>
                    <a:lnTo>
                      <a:pt x="2" y="244"/>
                    </a:lnTo>
                    <a:lnTo>
                      <a:pt x="2" y="252"/>
                    </a:lnTo>
                    <a:lnTo>
                      <a:pt x="5" y="261"/>
                    </a:lnTo>
                    <a:lnTo>
                      <a:pt x="8" y="272"/>
                    </a:lnTo>
                    <a:lnTo>
                      <a:pt x="8" y="280"/>
                    </a:lnTo>
                    <a:lnTo>
                      <a:pt x="11" y="289"/>
                    </a:lnTo>
                    <a:lnTo>
                      <a:pt x="14" y="297"/>
                    </a:lnTo>
                    <a:lnTo>
                      <a:pt x="16" y="303"/>
                    </a:lnTo>
                    <a:lnTo>
                      <a:pt x="19" y="311"/>
                    </a:lnTo>
                    <a:lnTo>
                      <a:pt x="22" y="314"/>
                    </a:lnTo>
                    <a:lnTo>
                      <a:pt x="22" y="314"/>
                    </a:lnTo>
                    <a:lnTo>
                      <a:pt x="33" y="328"/>
                    </a:lnTo>
                    <a:lnTo>
                      <a:pt x="44" y="339"/>
                    </a:lnTo>
                    <a:lnTo>
                      <a:pt x="58" y="347"/>
                    </a:lnTo>
                    <a:lnTo>
                      <a:pt x="75" y="356"/>
                    </a:lnTo>
                    <a:lnTo>
                      <a:pt x="75" y="356"/>
                    </a:lnTo>
                    <a:lnTo>
                      <a:pt x="95" y="356"/>
                    </a:lnTo>
                    <a:lnTo>
                      <a:pt x="114" y="356"/>
                    </a:lnTo>
                    <a:lnTo>
                      <a:pt x="117" y="356"/>
                    </a:lnTo>
                    <a:lnTo>
                      <a:pt x="123" y="353"/>
                    </a:lnTo>
                    <a:lnTo>
                      <a:pt x="128" y="347"/>
                    </a:lnTo>
                    <a:lnTo>
                      <a:pt x="134" y="345"/>
                    </a:lnTo>
                    <a:lnTo>
                      <a:pt x="142" y="339"/>
                    </a:lnTo>
                    <a:lnTo>
                      <a:pt x="148" y="333"/>
                    </a:lnTo>
                    <a:lnTo>
                      <a:pt x="153" y="328"/>
                    </a:lnTo>
                    <a:lnTo>
                      <a:pt x="159" y="322"/>
                    </a:lnTo>
                    <a:lnTo>
                      <a:pt x="165" y="317"/>
                    </a:lnTo>
                    <a:lnTo>
                      <a:pt x="170" y="308"/>
                    </a:lnTo>
                    <a:lnTo>
                      <a:pt x="179" y="303"/>
                    </a:lnTo>
                    <a:lnTo>
                      <a:pt x="184" y="294"/>
                    </a:lnTo>
                    <a:lnTo>
                      <a:pt x="190" y="286"/>
                    </a:lnTo>
                    <a:lnTo>
                      <a:pt x="195" y="277"/>
                    </a:lnTo>
                    <a:lnTo>
                      <a:pt x="201" y="269"/>
                    </a:lnTo>
                    <a:lnTo>
                      <a:pt x="204" y="261"/>
                    </a:lnTo>
                    <a:lnTo>
                      <a:pt x="209" y="249"/>
                    </a:lnTo>
                    <a:lnTo>
                      <a:pt x="215" y="241"/>
                    </a:lnTo>
                    <a:lnTo>
                      <a:pt x="221" y="230"/>
                    </a:lnTo>
                    <a:lnTo>
                      <a:pt x="223" y="219"/>
                    </a:lnTo>
                    <a:lnTo>
                      <a:pt x="229" y="207"/>
                    </a:lnTo>
                    <a:lnTo>
                      <a:pt x="232" y="196"/>
                    </a:lnTo>
                    <a:lnTo>
                      <a:pt x="235" y="185"/>
                    </a:lnTo>
                    <a:lnTo>
                      <a:pt x="240" y="174"/>
                    </a:lnTo>
                    <a:lnTo>
                      <a:pt x="243" y="163"/>
                    </a:lnTo>
                    <a:lnTo>
                      <a:pt x="246" y="151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6" y="115"/>
                    </a:lnTo>
                    <a:lnTo>
                      <a:pt x="240" y="93"/>
                    </a:lnTo>
                    <a:lnTo>
                      <a:pt x="235" y="70"/>
                    </a:lnTo>
                    <a:lnTo>
                      <a:pt x="223" y="51"/>
                    </a:lnTo>
                    <a:lnTo>
                      <a:pt x="212" y="34"/>
                    </a:lnTo>
                    <a:lnTo>
                      <a:pt x="201" y="23"/>
                    </a:lnTo>
                    <a:lnTo>
                      <a:pt x="184" y="11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Freeform 268"/>
              <p:cNvSpPr>
                <a:spLocks/>
              </p:cNvSpPr>
              <p:nvPr/>
            </p:nvSpPr>
            <p:spPr bwMode="auto">
              <a:xfrm>
                <a:off x="9390547" y="2980819"/>
                <a:ext cx="310488" cy="500190"/>
              </a:xfrm>
              <a:custGeom>
                <a:avLst/>
                <a:gdLst>
                  <a:gd name="T0" fmla="*/ 165 w 243"/>
                  <a:gd name="T1" fmla="*/ 3 h 347"/>
                  <a:gd name="T2" fmla="*/ 142 w 243"/>
                  <a:gd name="T3" fmla="*/ 0 h 347"/>
                  <a:gd name="T4" fmla="*/ 95 w 243"/>
                  <a:gd name="T5" fmla="*/ 17 h 347"/>
                  <a:gd name="T6" fmla="*/ 50 w 243"/>
                  <a:gd name="T7" fmla="*/ 53 h 347"/>
                  <a:gd name="T8" fmla="*/ 19 w 243"/>
                  <a:gd name="T9" fmla="*/ 109 h 347"/>
                  <a:gd name="T10" fmla="*/ 8 w 243"/>
                  <a:gd name="T11" fmla="*/ 143 h 347"/>
                  <a:gd name="T12" fmla="*/ 0 w 243"/>
                  <a:gd name="T13" fmla="*/ 185 h 347"/>
                  <a:gd name="T14" fmla="*/ 0 w 243"/>
                  <a:gd name="T15" fmla="*/ 204 h 347"/>
                  <a:gd name="T16" fmla="*/ 0 w 243"/>
                  <a:gd name="T17" fmla="*/ 227 h 347"/>
                  <a:gd name="T18" fmla="*/ 2 w 243"/>
                  <a:gd name="T19" fmla="*/ 246 h 347"/>
                  <a:gd name="T20" fmla="*/ 8 w 243"/>
                  <a:gd name="T21" fmla="*/ 266 h 347"/>
                  <a:gd name="T22" fmla="*/ 8 w 243"/>
                  <a:gd name="T23" fmla="*/ 269 h 347"/>
                  <a:gd name="T24" fmla="*/ 33 w 243"/>
                  <a:gd name="T25" fmla="*/ 316 h 347"/>
                  <a:gd name="T26" fmla="*/ 53 w 243"/>
                  <a:gd name="T27" fmla="*/ 333 h 347"/>
                  <a:gd name="T28" fmla="*/ 78 w 243"/>
                  <a:gd name="T29" fmla="*/ 344 h 347"/>
                  <a:gd name="T30" fmla="*/ 92 w 243"/>
                  <a:gd name="T31" fmla="*/ 347 h 347"/>
                  <a:gd name="T32" fmla="*/ 120 w 243"/>
                  <a:gd name="T33" fmla="*/ 344 h 347"/>
                  <a:gd name="T34" fmla="*/ 142 w 243"/>
                  <a:gd name="T35" fmla="*/ 333 h 347"/>
                  <a:gd name="T36" fmla="*/ 153 w 243"/>
                  <a:gd name="T37" fmla="*/ 322 h 347"/>
                  <a:gd name="T38" fmla="*/ 165 w 243"/>
                  <a:gd name="T39" fmla="*/ 311 h 347"/>
                  <a:gd name="T40" fmla="*/ 179 w 243"/>
                  <a:gd name="T41" fmla="*/ 297 h 347"/>
                  <a:gd name="T42" fmla="*/ 190 w 243"/>
                  <a:gd name="T43" fmla="*/ 280 h 347"/>
                  <a:gd name="T44" fmla="*/ 201 w 243"/>
                  <a:gd name="T45" fmla="*/ 263 h 347"/>
                  <a:gd name="T46" fmla="*/ 209 w 243"/>
                  <a:gd name="T47" fmla="*/ 243 h 347"/>
                  <a:gd name="T48" fmla="*/ 221 w 243"/>
                  <a:gd name="T49" fmla="*/ 224 h 347"/>
                  <a:gd name="T50" fmla="*/ 229 w 243"/>
                  <a:gd name="T51" fmla="*/ 201 h 347"/>
                  <a:gd name="T52" fmla="*/ 235 w 243"/>
                  <a:gd name="T53" fmla="*/ 179 h 347"/>
                  <a:gd name="T54" fmla="*/ 243 w 243"/>
                  <a:gd name="T55" fmla="*/ 157 h 347"/>
                  <a:gd name="T56" fmla="*/ 243 w 243"/>
                  <a:gd name="T57" fmla="*/ 151 h 347"/>
                  <a:gd name="T58" fmla="*/ 240 w 243"/>
                  <a:gd name="T59" fmla="*/ 98 h 347"/>
                  <a:gd name="T60" fmla="*/ 226 w 243"/>
                  <a:gd name="T61" fmla="*/ 56 h 347"/>
                  <a:gd name="T62" fmla="*/ 201 w 243"/>
                  <a:gd name="T63" fmla="*/ 22 h 347"/>
                  <a:gd name="T64" fmla="*/ 165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165" y="3"/>
                    </a:moveTo>
                    <a:lnTo>
                      <a:pt x="165" y="3"/>
                    </a:lnTo>
                    <a:lnTo>
                      <a:pt x="153" y="0"/>
                    </a:lnTo>
                    <a:lnTo>
                      <a:pt x="142" y="0"/>
                    </a:lnTo>
                    <a:lnTo>
                      <a:pt x="117" y="5"/>
                    </a:lnTo>
                    <a:lnTo>
                      <a:pt x="95" y="17"/>
                    </a:lnTo>
                    <a:lnTo>
                      <a:pt x="72" y="33"/>
                    </a:lnTo>
                    <a:lnTo>
                      <a:pt x="50" y="53"/>
                    </a:lnTo>
                    <a:lnTo>
                      <a:pt x="33" y="81"/>
                    </a:lnTo>
                    <a:lnTo>
                      <a:pt x="19" y="109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0" y="176"/>
                    </a:lnTo>
                    <a:lnTo>
                      <a:pt x="0" y="185"/>
                    </a:lnTo>
                    <a:lnTo>
                      <a:pt x="0" y="196"/>
                    </a:lnTo>
                    <a:lnTo>
                      <a:pt x="0" y="204"/>
                    </a:lnTo>
                    <a:lnTo>
                      <a:pt x="0" y="215"/>
                    </a:lnTo>
                    <a:lnTo>
                      <a:pt x="0" y="227"/>
                    </a:lnTo>
                    <a:lnTo>
                      <a:pt x="2" y="238"/>
                    </a:lnTo>
                    <a:lnTo>
                      <a:pt x="2" y="246"/>
                    </a:lnTo>
                    <a:lnTo>
                      <a:pt x="5" y="255"/>
                    </a:lnTo>
                    <a:lnTo>
                      <a:pt x="8" y="266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19" y="294"/>
                    </a:lnTo>
                    <a:lnTo>
                      <a:pt x="33" y="316"/>
                    </a:lnTo>
                    <a:lnTo>
                      <a:pt x="44" y="327"/>
                    </a:lnTo>
                    <a:lnTo>
                      <a:pt x="53" y="333"/>
                    </a:lnTo>
                    <a:lnTo>
                      <a:pt x="64" y="339"/>
                    </a:lnTo>
                    <a:lnTo>
                      <a:pt x="78" y="344"/>
                    </a:lnTo>
                    <a:lnTo>
                      <a:pt x="78" y="344"/>
                    </a:lnTo>
                    <a:lnTo>
                      <a:pt x="92" y="347"/>
                    </a:lnTo>
                    <a:lnTo>
                      <a:pt x="106" y="347"/>
                    </a:lnTo>
                    <a:lnTo>
                      <a:pt x="120" y="344"/>
                    </a:lnTo>
                    <a:lnTo>
                      <a:pt x="134" y="339"/>
                    </a:lnTo>
                    <a:lnTo>
                      <a:pt x="142" y="333"/>
                    </a:lnTo>
                    <a:lnTo>
                      <a:pt x="148" y="327"/>
                    </a:lnTo>
                    <a:lnTo>
                      <a:pt x="153" y="322"/>
                    </a:lnTo>
                    <a:lnTo>
                      <a:pt x="159" y="316"/>
                    </a:lnTo>
                    <a:lnTo>
                      <a:pt x="165" y="311"/>
                    </a:lnTo>
                    <a:lnTo>
                      <a:pt x="170" y="302"/>
                    </a:lnTo>
                    <a:lnTo>
                      <a:pt x="179" y="297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5" y="271"/>
                    </a:lnTo>
                    <a:lnTo>
                      <a:pt x="201" y="263"/>
                    </a:lnTo>
                    <a:lnTo>
                      <a:pt x="204" y="255"/>
                    </a:lnTo>
                    <a:lnTo>
                      <a:pt x="209" y="243"/>
                    </a:lnTo>
                    <a:lnTo>
                      <a:pt x="215" y="235"/>
                    </a:lnTo>
                    <a:lnTo>
                      <a:pt x="221" y="224"/>
                    </a:lnTo>
                    <a:lnTo>
                      <a:pt x="223" y="213"/>
                    </a:lnTo>
                    <a:lnTo>
                      <a:pt x="229" y="201"/>
                    </a:lnTo>
                    <a:lnTo>
                      <a:pt x="232" y="190"/>
                    </a:lnTo>
                    <a:lnTo>
                      <a:pt x="235" y="179"/>
                    </a:lnTo>
                    <a:lnTo>
                      <a:pt x="240" y="168"/>
                    </a:lnTo>
                    <a:lnTo>
                      <a:pt x="243" y="157"/>
                    </a:lnTo>
                    <a:lnTo>
                      <a:pt x="243" y="151"/>
                    </a:lnTo>
                    <a:lnTo>
                      <a:pt x="243" y="151"/>
                    </a:lnTo>
                    <a:lnTo>
                      <a:pt x="243" y="123"/>
                    </a:lnTo>
                    <a:lnTo>
                      <a:pt x="240" y="98"/>
                    </a:lnTo>
                    <a:lnTo>
                      <a:pt x="235" y="75"/>
                    </a:lnTo>
                    <a:lnTo>
                      <a:pt x="226" y="56"/>
                    </a:lnTo>
                    <a:lnTo>
                      <a:pt x="212" y="36"/>
                    </a:lnTo>
                    <a:lnTo>
                      <a:pt x="201" y="22"/>
                    </a:lnTo>
                    <a:lnTo>
                      <a:pt x="184" y="11"/>
                    </a:lnTo>
                    <a:lnTo>
                      <a:pt x="165" y="3"/>
                    </a:lnTo>
                    <a:lnTo>
                      <a:pt x="165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Freeform 269"/>
              <p:cNvSpPr>
                <a:spLocks/>
              </p:cNvSpPr>
              <p:nvPr/>
            </p:nvSpPr>
            <p:spPr bwMode="auto">
              <a:xfrm>
                <a:off x="9392173" y="2987150"/>
                <a:ext cx="304099" cy="484334"/>
              </a:xfrm>
              <a:custGeom>
                <a:avLst/>
                <a:gdLst>
                  <a:gd name="T0" fmla="*/ 163 w 238"/>
                  <a:gd name="T1" fmla="*/ 3 h 336"/>
                  <a:gd name="T2" fmla="*/ 163 w 238"/>
                  <a:gd name="T3" fmla="*/ 3 h 336"/>
                  <a:gd name="T4" fmla="*/ 151 w 238"/>
                  <a:gd name="T5" fmla="*/ 0 h 336"/>
                  <a:gd name="T6" fmla="*/ 137 w 238"/>
                  <a:gd name="T7" fmla="*/ 0 h 336"/>
                  <a:gd name="T8" fmla="*/ 115 w 238"/>
                  <a:gd name="T9" fmla="*/ 6 h 336"/>
                  <a:gd name="T10" fmla="*/ 93 w 238"/>
                  <a:gd name="T11" fmla="*/ 14 h 336"/>
                  <a:gd name="T12" fmla="*/ 70 w 238"/>
                  <a:gd name="T13" fmla="*/ 31 h 336"/>
                  <a:gd name="T14" fmla="*/ 51 w 238"/>
                  <a:gd name="T15" fmla="*/ 51 h 336"/>
                  <a:gd name="T16" fmla="*/ 34 w 238"/>
                  <a:gd name="T17" fmla="*/ 79 h 336"/>
                  <a:gd name="T18" fmla="*/ 20 w 238"/>
                  <a:gd name="T19" fmla="*/ 107 h 336"/>
                  <a:gd name="T20" fmla="*/ 9 w 238"/>
                  <a:gd name="T21" fmla="*/ 140 h 336"/>
                  <a:gd name="T22" fmla="*/ 9 w 238"/>
                  <a:gd name="T23" fmla="*/ 140 h 336"/>
                  <a:gd name="T24" fmla="*/ 0 w 238"/>
                  <a:gd name="T25" fmla="*/ 174 h 336"/>
                  <a:gd name="T26" fmla="*/ 0 w 238"/>
                  <a:gd name="T27" fmla="*/ 205 h 336"/>
                  <a:gd name="T28" fmla="*/ 3 w 238"/>
                  <a:gd name="T29" fmla="*/ 236 h 336"/>
                  <a:gd name="T30" fmla="*/ 9 w 238"/>
                  <a:gd name="T31" fmla="*/ 264 h 336"/>
                  <a:gd name="T32" fmla="*/ 20 w 238"/>
                  <a:gd name="T33" fmla="*/ 289 h 336"/>
                  <a:gd name="T34" fmla="*/ 37 w 238"/>
                  <a:gd name="T35" fmla="*/ 308 h 336"/>
                  <a:gd name="T36" fmla="*/ 54 w 238"/>
                  <a:gd name="T37" fmla="*/ 325 h 336"/>
                  <a:gd name="T38" fmla="*/ 65 w 238"/>
                  <a:gd name="T39" fmla="*/ 331 h 336"/>
                  <a:gd name="T40" fmla="*/ 76 w 238"/>
                  <a:gd name="T41" fmla="*/ 334 h 336"/>
                  <a:gd name="T42" fmla="*/ 76 w 238"/>
                  <a:gd name="T43" fmla="*/ 334 h 336"/>
                  <a:gd name="T44" fmla="*/ 96 w 238"/>
                  <a:gd name="T45" fmla="*/ 336 h 336"/>
                  <a:gd name="T46" fmla="*/ 115 w 238"/>
                  <a:gd name="T47" fmla="*/ 334 h 336"/>
                  <a:gd name="T48" fmla="*/ 132 w 238"/>
                  <a:gd name="T49" fmla="*/ 328 h 336"/>
                  <a:gd name="T50" fmla="*/ 151 w 238"/>
                  <a:gd name="T51" fmla="*/ 317 h 336"/>
                  <a:gd name="T52" fmla="*/ 157 w 238"/>
                  <a:gd name="T53" fmla="*/ 311 h 336"/>
                  <a:gd name="T54" fmla="*/ 163 w 238"/>
                  <a:gd name="T55" fmla="*/ 306 h 336"/>
                  <a:gd name="T56" fmla="*/ 168 w 238"/>
                  <a:gd name="T57" fmla="*/ 297 h 336"/>
                  <a:gd name="T58" fmla="*/ 177 w 238"/>
                  <a:gd name="T59" fmla="*/ 292 h 336"/>
                  <a:gd name="T60" fmla="*/ 182 w 238"/>
                  <a:gd name="T61" fmla="*/ 283 h 336"/>
                  <a:gd name="T62" fmla="*/ 188 w 238"/>
                  <a:gd name="T63" fmla="*/ 275 h 336"/>
                  <a:gd name="T64" fmla="*/ 193 w 238"/>
                  <a:gd name="T65" fmla="*/ 266 h 336"/>
                  <a:gd name="T66" fmla="*/ 199 w 238"/>
                  <a:gd name="T67" fmla="*/ 258 h 336"/>
                  <a:gd name="T68" fmla="*/ 202 w 238"/>
                  <a:gd name="T69" fmla="*/ 250 h 336"/>
                  <a:gd name="T70" fmla="*/ 207 w 238"/>
                  <a:gd name="T71" fmla="*/ 238 h 336"/>
                  <a:gd name="T72" fmla="*/ 213 w 238"/>
                  <a:gd name="T73" fmla="*/ 230 h 336"/>
                  <a:gd name="T74" fmla="*/ 219 w 238"/>
                  <a:gd name="T75" fmla="*/ 219 h 336"/>
                  <a:gd name="T76" fmla="*/ 221 w 238"/>
                  <a:gd name="T77" fmla="*/ 208 h 336"/>
                  <a:gd name="T78" fmla="*/ 227 w 238"/>
                  <a:gd name="T79" fmla="*/ 196 h 336"/>
                  <a:gd name="T80" fmla="*/ 230 w 238"/>
                  <a:gd name="T81" fmla="*/ 185 h 336"/>
                  <a:gd name="T82" fmla="*/ 233 w 238"/>
                  <a:gd name="T83" fmla="*/ 174 h 336"/>
                  <a:gd name="T84" fmla="*/ 235 w 238"/>
                  <a:gd name="T85" fmla="*/ 166 h 336"/>
                  <a:gd name="T86" fmla="*/ 235 w 238"/>
                  <a:gd name="T87" fmla="*/ 166 h 336"/>
                  <a:gd name="T88" fmla="*/ 238 w 238"/>
                  <a:gd name="T89" fmla="*/ 138 h 336"/>
                  <a:gd name="T90" fmla="*/ 235 w 238"/>
                  <a:gd name="T91" fmla="*/ 110 h 336"/>
                  <a:gd name="T92" fmla="*/ 233 w 238"/>
                  <a:gd name="T93" fmla="*/ 84 h 336"/>
                  <a:gd name="T94" fmla="*/ 224 w 238"/>
                  <a:gd name="T95" fmla="*/ 59 h 336"/>
                  <a:gd name="T96" fmla="*/ 213 w 238"/>
                  <a:gd name="T97" fmla="*/ 40 h 336"/>
                  <a:gd name="T98" fmla="*/ 199 w 238"/>
                  <a:gd name="T99" fmla="*/ 23 h 336"/>
                  <a:gd name="T100" fmla="*/ 182 w 238"/>
                  <a:gd name="T101" fmla="*/ 12 h 336"/>
                  <a:gd name="T102" fmla="*/ 163 w 238"/>
                  <a:gd name="T103" fmla="*/ 3 h 336"/>
                  <a:gd name="T104" fmla="*/ 163 w 238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336">
                    <a:moveTo>
                      <a:pt x="163" y="3"/>
                    </a:moveTo>
                    <a:lnTo>
                      <a:pt x="163" y="3"/>
                    </a:lnTo>
                    <a:lnTo>
                      <a:pt x="151" y="0"/>
                    </a:lnTo>
                    <a:lnTo>
                      <a:pt x="137" y="0"/>
                    </a:lnTo>
                    <a:lnTo>
                      <a:pt x="115" y="6"/>
                    </a:lnTo>
                    <a:lnTo>
                      <a:pt x="93" y="14"/>
                    </a:lnTo>
                    <a:lnTo>
                      <a:pt x="70" y="31"/>
                    </a:lnTo>
                    <a:lnTo>
                      <a:pt x="51" y="51"/>
                    </a:lnTo>
                    <a:lnTo>
                      <a:pt x="34" y="79"/>
                    </a:lnTo>
                    <a:lnTo>
                      <a:pt x="20" y="107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0" y="174"/>
                    </a:lnTo>
                    <a:lnTo>
                      <a:pt x="0" y="205"/>
                    </a:lnTo>
                    <a:lnTo>
                      <a:pt x="3" y="236"/>
                    </a:lnTo>
                    <a:lnTo>
                      <a:pt x="9" y="264"/>
                    </a:lnTo>
                    <a:lnTo>
                      <a:pt x="20" y="289"/>
                    </a:lnTo>
                    <a:lnTo>
                      <a:pt x="37" y="308"/>
                    </a:lnTo>
                    <a:lnTo>
                      <a:pt x="54" y="325"/>
                    </a:lnTo>
                    <a:lnTo>
                      <a:pt x="65" y="331"/>
                    </a:lnTo>
                    <a:lnTo>
                      <a:pt x="76" y="334"/>
                    </a:lnTo>
                    <a:lnTo>
                      <a:pt x="76" y="334"/>
                    </a:lnTo>
                    <a:lnTo>
                      <a:pt x="96" y="336"/>
                    </a:lnTo>
                    <a:lnTo>
                      <a:pt x="115" y="334"/>
                    </a:lnTo>
                    <a:lnTo>
                      <a:pt x="132" y="328"/>
                    </a:lnTo>
                    <a:lnTo>
                      <a:pt x="151" y="317"/>
                    </a:lnTo>
                    <a:lnTo>
                      <a:pt x="157" y="311"/>
                    </a:lnTo>
                    <a:lnTo>
                      <a:pt x="163" y="306"/>
                    </a:lnTo>
                    <a:lnTo>
                      <a:pt x="168" y="297"/>
                    </a:lnTo>
                    <a:lnTo>
                      <a:pt x="177" y="292"/>
                    </a:lnTo>
                    <a:lnTo>
                      <a:pt x="182" y="283"/>
                    </a:lnTo>
                    <a:lnTo>
                      <a:pt x="188" y="275"/>
                    </a:lnTo>
                    <a:lnTo>
                      <a:pt x="193" y="266"/>
                    </a:lnTo>
                    <a:lnTo>
                      <a:pt x="199" y="258"/>
                    </a:lnTo>
                    <a:lnTo>
                      <a:pt x="202" y="250"/>
                    </a:lnTo>
                    <a:lnTo>
                      <a:pt x="207" y="238"/>
                    </a:lnTo>
                    <a:lnTo>
                      <a:pt x="213" y="230"/>
                    </a:lnTo>
                    <a:lnTo>
                      <a:pt x="219" y="219"/>
                    </a:lnTo>
                    <a:lnTo>
                      <a:pt x="221" y="208"/>
                    </a:lnTo>
                    <a:lnTo>
                      <a:pt x="227" y="196"/>
                    </a:lnTo>
                    <a:lnTo>
                      <a:pt x="230" y="185"/>
                    </a:lnTo>
                    <a:lnTo>
                      <a:pt x="233" y="174"/>
                    </a:lnTo>
                    <a:lnTo>
                      <a:pt x="235" y="166"/>
                    </a:lnTo>
                    <a:lnTo>
                      <a:pt x="235" y="166"/>
                    </a:lnTo>
                    <a:lnTo>
                      <a:pt x="238" y="138"/>
                    </a:lnTo>
                    <a:lnTo>
                      <a:pt x="235" y="110"/>
                    </a:lnTo>
                    <a:lnTo>
                      <a:pt x="233" y="84"/>
                    </a:lnTo>
                    <a:lnTo>
                      <a:pt x="224" y="59"/>
                    </a:lnTo>
                    <a:lnTo>
                      <a:pt x="213" y="40"/>
                    </a:lnTo>
                    <a:lnTo>
                      <a:pt x="199" y="23"/>
                    </a:lnTo>
                    <a:lnTo>
                      <a:pt x="182" y="12"/>
                    </a:lnTo>
                    <a:lnTo>
                      <a:pt x="163" y="3"/>
                    </a:lnTo>
                    <a:lnTo>
                      <a:pt x="163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Freeform 270"/>
              <p:cNvSpPr>
                <a:spLocks/>
              </p:cNvSpPr>
              <p:nvPr/>
            </p:nvSpPr>
            <p:spPr bwMode="auto">
              <a:xfrm>
                <a:off x="9395075" y="2995069"/>
                <a:ext cx="296433" cy="468478"/>
              </a:xfrm>
              <a:custGeom>
                <a:avLst/>
                <a:gdLst>
                  <a:gd name="T0" fmla="*/ 157 w 232"/>
                  <a:gd name="T1" fmla="*/ 3 h 325"/>
                  <a:gd name="T2" fmla="*/ 157 w 232"/>
                  <a:gd name="T3" fmla="*/ 3 h 325"/>
                  <a:gd name="T4" fmla="*/ 146 w 232"/>
                  <a:gd name="T5" fmla="*/ 0 h 325"/>
                  <a:gd name="T6" fmla="*/ 134 w 232"/>
                  <a:gd name="T7" fmla="*/ 0 h 325"/>
                  <a:gd name="T8" fmla="*/ 112 w 232"/>
                  <a:gd name="T9" fmla="*/ 3 h 325"/>
                  <a:gd name="T10" fmla="*/ 90 w 232"/>
                  <a:gd name="T11" fmla="*/ 14 h 325"/>
                  <a:gd name="T12" fmla="*/ 70 w 232"/>
                  <a:gd name="T13" fmla="*/ 28 h 325"/>
                  <a:gd name="T14" fmla="*/ 51 w 232"/>
                  <a:gd name="T15" fmla="*/ 50 h 325"/>
                  <a:gd name="T16" fmla="*/ 34 w 232"/>
                  <a:gd name="T17" fmla="*/ 73 h 325"/>
                  <a:gd name="T18" fmla="*/ 20 w 232"/>
                  <a:gd name="T19" fmla="*/ 104 h 325"/>
                  <a:gd name="T20" fmla="*/ 9 w 232"/>
                  <a:gd name="T21" fmla="*/ 134 h 325"/>
                  <a:gd name="T22" fmla="*/ 9 w 232"/>
                  <a:gd name="T23" fmla="*/ 134 h 325"/>
                  <a:gd name="T24" fmla="*/ 3 w 232"/>
                  <a:gd name="T25" fmla="*/ 168 h 325"/>
                  <a:gd name="T26" fmla="*/ 0 w 232"/>
                  <a:gd name="T27" fmla="*/ 199 h 325"/>
                  <a:gd name="T28" fmla="*/ 3 w 232"/>
                  <a:gd name="T29" fmla="*/ 230 h 325"/>
                  <a:gd name="T30" fmla="*/ 11 w 232"/>
                  <a:gd name="T31" fmla="*/ 255 h 325"/>
                  <a:gd name="T32" fmla="*/ 23 w 232"/>
                  <a:gd name="T33" fmla="*/ 280 h 325"/>
                  <a:gd name="T34" fmla="*/ 37 w 232"/>
                  <a:gd name="T35" fmla="*/ 300 h 325"/>
                  <a:gd name="T36" fmla="*/ 53 w 232"/>
                  <a:gd name="T37" fmla="*/ 314 h 325"/>
                  <a:gd name="T38" fmla="*/ 65 w 232"/>
                  <a:gd name="T39" fmla="*/ 319 h 325"/>
                  <a:gd name="T40" fmla="*/ 76 w 232"/>
                  <a:gd name="T41" fmla="*/ 322 h 325"/>
                  <a:gd name="T42" fmla="*/ 76 w 232"/>
                  <a:gd name="T43" fmla="*/ 322 h 325"/>
                  <a:gd name="T44" fmla="*/ 87 w 232"/>
                  <a:gd name="T45" fmla="*/ 325 h 325"/>
                  <a:gd name="T46" fmla="*/ 98 w 232"/>
                  <a:gd name="T47" fmla="*/ 325 h 325"/>
                  <a:gd name="T48" fmla="*/ 109 w 232"/>
                  <a:gd name="T49" fmla="*/ 325 h 325"/>
                  <a:gd name="T50" fmla="*/ 123 w 232"/>
                  <a:gd name="T51" fmla="*/ 319 h 325"/>
                  <a:gd name="T52" fmla="*/ 146 w 232"/>
                  <a:gd name="T53" fmla="*/ 308 h 325"/>
                  <a:gd name="T54" fmla="*/ 168 w 232"/>
                  <a:gd name="T55" fmla="*/ 291 h 325"/>
                  <a:gd name="T56" fmla="*/ 174 w 232"/>
                  <a:gd name="T57" fmla="*/ 286 h 325"/>
                  <a:gd name="T58" fmla="*/ 179 w 232"/>
                  <a:gd name="T59" fmla="*/ 277 h 325"/>
                  <a:gd name="T60" fmla="*/ 185 w 232"/>
                  <a:gd name="T61" fmla="*/ 269 h 325"/>
                  <a:gd name="T62" fmla="*/ 190 w 232"/>
                  <a:gd name="T63" fmla="*/ 260 h 325"/>
                  <a:gd name="T64" fmla="*/ 196 w 232"/>
                  <a:gd name="T65" fmla="*/ 252 h 325"/>
                  <a:gd name="T66" fmla="*/ 199 w 232"/>
                  <a:gd name="T67" fmla="*/ 244 h 325"/>
                  <a:gd name="T68" fmla="*/ 204 w 232"/>
                  <a:gd name="T69" fmla="*/ 232 h 325"/>
                  <a:gd name="T70" fmla="*/ 210 w 232"/>
                  <a:gd name="T71" fmla="*/ 224 h 325"/>
                  <a:gd name="T72" fmla="*/ 216 w 232"/>
                  <a:gd name="T73" fmla="*/ 213 h 325"/>
                  <a:gd name="T74" fmla="*/ 218 w 232"/>
                  <a:gd name="T75" fmla="*/ 202 h 325"/>
                  <a:gd name="T76" fmla="*/ 224 w 232"/>
                  <a:gd name="T77" fmla="*/ 190 h 325"/>
                  <a:gd name="T78" fmla="*/ 227 w 232"/>
                  <a:gd name="T79" fmla="*/ 185 h 325"/>
                  <a:gd name="T80" fmla="*/ 227 w 232"/>
                  <a:gd name="T81" fmla="*/ 185 h 325"/>
                  <a:gd name="T82" fmla="*/ 230 w 232"/>
                  <a:gd name="T83" fmla="*/ 151 h 325"/>
                  <a:gd name="T84" fmla="*/ 232 w 232"/>
                  <a:gd name="T85" fmla="*/ 120 h 325"/>
                  <a:gd name="T86" fmla="*/ 227 w 232"/>
                  <a:gd name="T87" fmla="*/ 92 h 325"/>
                  <a:gd name="T88" fmla="*/ 221 w 232"/>
                  <a:gd name="T89" fmla="*/ 67 h 325"/>
                  <a:gd name="T90" fmla="*/ 210 w 232"/>
                  <a:gd name="T91" fmla="*/ 45 h 325"/>
                  <a:gd name="T92" fmla="*/ 196 w 232"/>
                  <a:gd name="T93" fmla="*/ 25 h 325"/>
                  <a:gd name="T94" fmla="*/ 179 w 232"/>
                  <a:gd name="T95" fmla="*/ 11 h 325"/>
                  <a:gd name="T96" fmla="*/ 157 w 232"/>
                  <a:gd name="T97" fmla="*/ 3 h 325"/>
                  <a:gd name="T98" fmla="*/ 157 w 232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325">
                    <a:moveTo>
                      <a:pt x="157" y="3"/>
                    </a:moveTo>
                    <a:lnTo>
                      <a:pt x="157" y="3"/>
                    </a:lnTo>
                    <a:lnTo>
                      <a:pt x="146" y="0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90" y="14"/>
                    </a:lnTo>
                    <a:lnTo>
                      <a:pt x="70" y="28"/>
                    </a:lnTo>
                    <a:lnTo>
                      <a:pt x="51" y="50"/>
                    </a:lnTo>
                    <a:lnTo>
                      <a:pt x="34" y="73"/>
                    </a:lnTo>
                    <a:lnTo>
                      <a:pt x="20" y="104"/>
                    </a:lnTo>
                    <a:lnTo>
                      <a:pt x="9" y="134"/>
                    </a:lnTo>
                    <a:lnTo>
                      <a:pt x="9" y="134"/>
                    </a:lnTo>
                    <a:lnTo>
                      <a:pt x="3" y="168"/>
                    </a:lnTo>
                    <a:lnTo>
                      <a:pt x="0" y="199"/>
                    </a:lnTo>
                    <a:lnTo>
                      <a:pt x="3" y="230"/>
                    </a:lnTo>
                    <a:lnTo>
                      <a:pt x="11" y="255"/>
                    </a:lnTo>
                    <a:lnTo>
                      <a:pt x="23" y="280"/>
                    </a:lnTo>
                    <a:lnTo>
                      <a:pt x="37" y="300"/>
                    </a:lnTo>
                    <a:lnTo>
                      <a:pt x="53" y="314"/>
                    </a:lnTo>
                    <a:lnTo>
                      <a:pt x="65" y="319"/>
                    </a:lnTo>
                    <a:lnTo>
                      <a:pt x="76" y="322"/>
                    </a:lnTo>
                    <a:lnTo>
                      <a:pt x="76" y="322"/>
                    </a:lnTo>
                    <a:lnTo>
                      <a:pt x="87" y="325"/>
                    </a:lnTo>
                    <a:lnTo>
                      <a:pt x="98" y="325"/>
                    </a:lnTo>
                    <a:lnTo>
                      <a:pt x="109" y="325"/>
                    </a:lnTo>
                    <a:lnTo>
                      <a:pt x="123" y="319"/>
                    </a:lnTo>
                    <a:lnTo>
                      <a:pt x="146" y="308"/>
                    </a:lnTo>
                    <a:lnTo>
                      <a:pt x="168" y="291"/>
                    </a:lnTo>
                    <a:lnTo>
                      <a:pt x="174" y="286"/>
                    </a:lnTo>
                    <a:lnTo>
                      <a:pt x="179" y="277"/>
                    </a:lnTo>
                    <a:lnTo>
                      <a:pt x="185" y="269"/>
                    </a:lnTo>
                    <a:lnTo>
                      <a:pt x="190" y="260"/>
                    </a:lnTo>
                    <a:lnTo>
                      <a:pt x="196" y="252"/>
                    </a:lnTo>
                    <a:lnTo>
                      <a:pt x="199" y="244"/>
                    </a:lnTo>
                    <a:lnTo>
                      <a:pt x="204" y="232"/>
                    </a:lnTo>
                    <a:lnTo>
                      <a:pt x="210" y="224"/>
                    </a:lnTo>
                    <a:lnTo>
                      <a:pt x="216" y="213"/>
                    </a:lnTo>
                    <a:lnTo>
                      <a:pt x="218" y="202"/>
                    </a:lnTo>
                    <a:lnTo>
                      <a:pt x="224" y="190"/>
                    </a:lnTo>
                    <a:lnTo>
                      <a:pt x="227" y="185"/>
                    </a:lnTo>
                    <a:lnTo>
                      <a:pt x="227" y="185"/>
                    </a:lnTo>
                    <a:lnTo>
                      <a:pt x="230" y="151"/>
                    </a:lnTo>
                    <a:lnTo>
                      <a:pt x="232" y="120"/>
                    </a:lnTo>
                    <a:lnTo>
                      <a:pt x="227" y="92"/>
                    </a:lnTo>
                    <a:lnTo>
                      <a:pt x="221" y="67"/>
                    </a:lnTo>
                    <a:lnTo>
                      <a:pt x="210" y="45"/>
                    </a:lnTo>
                    <a:lnTo>
                      <a:pt x="196" y="25"/>
                    </a:lnTo>
                    <a:lnTo>
                      <a:pt x="179" y="11"/>
                    </a:lnTo>
                    <a:lnTo>
                      <a:pt x="157" y="3"/>
                    </a:lnTo>
                    <a:lnTo>
                      <a:pt x="157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Freeform 271"/>
              <p:cNvSpPr>
                <a:spLocks/>
              </p:cNvSpPr>
              <p:nvPr/>
            </p:nvSpPr>
            <p:spPr bwMode="auto">
              <a:xfrm>
                <a:off x="9397360" y="3002842"/>
                <a:ext cx="286211" cy="451180"/>
              </a:xfrm>
              <a:custGeom>
                <a:avLst/>
                <a:gdLst>
                  <a:gd name="T0" fmla="*/ 154 w 224"/>
                  <a:gd name="T1" fmla="*/ 0 h 313"/>
                  <a:gd name="T2" fmla="*/ 154 w 224"/>
                  <a:gd name="T3" fmla="*/ 0 h 313"/>
                  <a:gd name="T4" fmla="*/ 131 w 224"/>
                  <a:gd name="T5" fmla="*/ 0 h 313"/>
                  <a:gd name="T6" fmla="*/ 109 w 224"/>
                  <a:gd name="T7" fmla="*/ 2 h 313"/>
                  <a:gd name="T8" fmla="*/ 90 w 224"/>
                  <a:gd name="T9" fmla="*/ 14 h 313"/>
                  <a:gd name="T10" fmla="*/ 67 w 224"/>
                  <a:gd name="T11" fmla="*/ 28 h 313"/>
                  <a:gd name="T12" fmla="*/ 50 w 224"/>
                  <a:gd name="T13" fmla="*/ 47 h 313"/>
                  <a:gd name="T14" fmla="*/ 34 w 224"/>
                  <a:gd name="T15" fmla="*/ 70 h 313"/>
                  <a:gd name="T16" fmla="*/ 20 w 224"/>
                  <a:gd name="T17" fmla="*/ 98 h 313"/>
                  <a:gd name="T18" fmla="*/ 8 w 224"/>
                  <a:gd name="T19" fmla="*/ 128 h 313"/>
                  <a:gd name="T20" fmla="*/ 8 w 224"/>
                  <a:gd name="T21" fmla="*/ 128 h 313"/>
                  <a:gd name="T22" fmla="*/ 3 w 224"/>
                  <a:gd name="T23" fmla="*/ 162 h 313"/>
                  <a:gd name="T24" fmla="*/ 0 w 224"/>
                  <a:gd name="T25" fmla="*/ 193 h 313"/>
                  <a:gd name="T26" fmla="*/ 3 w 224"/>
                  <a:gd name="T27" fmla="*/ 221 h 313"/>
                  <a:gd name="T28" fmla="*/ 11 w 224"/>
                  <a:gd name="T29" fmla="*/ 246 h 313"/>
                  <a:gd name="T30" fmla="*/ 22 w 224"/>
                  <a:gd name="T31" fmla="*/ 271 h 313"/>
                  <a:gd name="T32" fmla="*/ 36 w 224"/>
                  <a:gd name="T33" fmla="*/ 288 h 313"/>
                  <a:gd name="T34" fmla="*/ 53 w 224"/>
                  <a:gd name="T35" fmla="*/ 302 h 313"/>
                  <a:gd name="T36" fmla="*/ 73 w 224"/>
                  <a:gd name="T37" fmla="*/ 313 h 313"/>
                  <a:gd name="T38" fmla="*/ 73 w 224"/>
                  <a:gd name="T39" fmla="*/ 313 h 313"/>
                  <a:gd name="T40" fmla="*/ 95 w 224"/>
                  <a:gd name="T41" fmla="*/ 313 h 313"/>
                  <a:gd name="T42" fmla="*/ 117 w 224"/>
                  <a:gd name="T43" fmla="*/ 310 h 313"/>
                  <a:gd name="T44" fmla="*/ 137 w 224"/>
                  <a:gd name="T45" fmla="*/ 299 h 313"/>
                  <a:gd name="T46" fmla="*/ 159 w 224"/>
                  <a:gd name="T47" fmla="*/ 285 h 313"/>
                  <a:gd name="T48" fmla="*/ 176 w 224"/>
                  <a:gd name="T49" fmla="*/ 266 h 313"/>
                  <a:gd name="T50" fmla="*/ 193 w 224"/>
                  <a:gd name="T51" fmla="*/ 243 h 313"/>
                  <a:gd name="T52" fmla="*/ 207 w 224"/>
                  <a:gd name="T53" fmla="*/ 215 h 313"/>
                  <a:gd name="T54" fmla="*/ 218 w 224"/>
                  <a:gd name="T55" fmla="*/ 184 h 313"/>
                  <a:gd name="T56" fmla="*/ 218 w 224"/>
                  <a:gd name="T57" fmla="*/ 184 h 313"/>
                  <a:gd name="T58" fmla="*/ 224 w 224"/>
                  <a:gd name="T59" fmla="*/ 151 h 313"/>
                  <a:gd name="T60" fmla="*/ 224 w 224"/>
                  <a:gd name="T61" fmla="*/ 120 h 313"/>
                  <a:gd name="T62" fmla="*/ 221 w 224"/>
                  <a:gd name="T63" fmla="*/ 92 h 313"/>
                  <a:gd name="T64" fmla="*/ 215 w 224"/>
                  <a:gd name="T65" fmla="*/ 67 h 313"/>
                  <a:gd name="T66" fmla="*/ 204 w 224"/>
                  <a:gd name="T67" fmla="*/ 42 h 313"/>
                  <a:gd name="T68" fmla="*/ 190 w 224"/>
                  <a:gd name="T69" fmla="*/ 25 h 313"/>
                  <a:gd name="T70" fmla="*/ 173 w 224"/>
                  <a:gd name="T71" fmla="*/ 11 h 313"/>
                  <a:gd name="T72" fmla="*/ 154 w 224"/>
                  <a:gd name="T73" fmla="*/ 0 h 313"/>
                  <a:gd name="T74" fmla="*/ 154 w 224"/>
                  <a:gd name="T7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3">
                    <a:moveTo>
                      <a:pt x="154" y="0"/>
                    </a:moveTo>
                    <a:lnTo>
                      <a:pt x="154" y="0"/>
                    </a:lnTo>
                    <a:lnTo>
                      <a:pt x="131" y="0"/>
                    </a:lnTo>
                    <a:lnTo>
                      <a:pt x="109" y="2"/>
                    </a:lnTo>
                    <a:lnTo>
                      <a:pt x="90" y="14"/>
                    </a:lnTo>
                    <a:lnTo>
                      <a:pt x="67" y="28"/>
                    </a:lnTo>
                    <a:lnTo>
                      <a:pt x="50" y="47"/>
                    </a:lnTo>
                    <a:lnTo>
                      <a:pt x="34" y="70"/>
                    </a:lnTo>
                    <a:lnTo>
                      <a:pt x="20" y="9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3" y="162"/>
                    </a:lnTo>
                    <a:lnTo>
                      <a:pt x="0" y="193"/>
                    </a:lnTo>
                    <a:lnTo>
                      <a:pt x="3" y="221"/>
                    </a:lnTo>
                    <a:lnTo>
                      <a:pt x="11" y="246"/>
                    </a:lnTo>
                    <a:lnTo>
                      <a:pt x="22" y="271"/>
                    </a:lnTo>
                    <a:lnTo>
                      <a:pt x="36" y="288"/>
                    </a:lnTo>
                    <a:lnTo>
                      <a:pt x="53" y="302"/>
                    </a:lnTo>
                    <a:lnTo>
                      <a:pt x="73" y="313"/>
                    </a:lnTo>
                    <a:lnTo>
                      <a:pt x="73" y="313"/>
                    </a:lnTo>
                    <a:lnTo>
                      <a:pt x="95" y="313"/>
                    </a:lnTo>
                    <a:lnTo>
                      <a:pt x="117" y="310"/>
                    </a:lnTo>
                    <a:lnTo>
                      <a:pt x="137" y="299"/>
                    </a:lnTo>
                    <a:lnTo>
                      <a:pt x="159" y="285"/>
                    </a:lnTo>
                    <a:lnTo>
                      <a:pt x="176" y="266"/>
                    </a:lnTo>
                    <a:lnTo>
                      <a:pt x="193" y="243"/>
                    </a:lnTo>
                    <a:lnTo>
                      <a:pt x="207" y="215"/>
                    </a:lnTo>
                    <a:lnTo>
                      <a:pt x="218" y="184"/>
                    </a:lnTo>
                    <a:lnTo>
                      <a:pt x="218" y="184"/>
                    </a:lnTo>
                    <a:lnTo>
                      <a:pt x="224" y="151"/>
                    </a:lnTo>
                    <a:lnTo>
                      <a:pt x="224" y="120"/>
                    </a:lnTo>
                    <a:lnTo>
                      <a:pt x="221" y="92"/>
                    </a:lnTo>
                    <a:lnTo>
                      <a:pt x="215" y="67"/>
                    </a:lnTo>
                    <a:lnTo>
                      <a:pt x="204" y="42"/>
                    </a:lnTo>
                    <a:lnTo>
                      <a:pt x="190" y="25"/>
                    </a:lnTo>
                    <a:lnTo>
                      <a:pt x="173" y="11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Freeform 272"/>
              <p:cNvSpPr>
                <a:spLocks/>
              </p:cNvSpPr>
              <p:nvPr/>
            </p:nvSpPr>
            <p:spPr bwMode="auto">
              <a:xfrm>
                <a:off x="9404098" y="3005285"/>
                <a:ext cx="274712" cy="443973"/>
              </a:xfrm>
              <a:custGeom>
                <a:avLst/>
                <a:gdLst>
                  <a:gd name="T0" fmla="*/ 145 w 215"/>
                  <a:gd name="T1" fmla="*/ 3 h 308"/>
                  <a:gd name="T2" fmla="*/ 145 w 215"/>
                  <a:gd name="T3" fmla="*/ 3 h 308"/>
                  <a:gd name="T4" fmla="*/ 125 w 215"/>
                  <a:gd name="T5" fmla="*/ 0 h 308"/>
                  <a:gd name="T6" fmla="*/ 103 w 215"/>
                  <a:gd name="T7" fmla="*/ 6 h 308"/>
                  <a:gd name="T8" fmla="*/ 84 w 215"/>
                  <a:gd name="T9" fmla="*/ 14 h 308"/>
                  <a:gd name="T10" fmla="*/ 64 w 215"/>
                  <a:gd name="T11" fmla="*/ 28 h 308"/>
                  <a:gd name="T12" fmla="*/ 44 w 215"/>
                  <a:gd name="T13" fmla="*/ 48 h 308"/>
                  <a:gd name="T14" fmla="*/ 30 w 215"/>
                  <a:gd name="T15" fmla="*/ 70 h 308"/>
                  <a:gd name="T16" fmla="*/ 16 w 215"/>
                  <a:gd name="T17" fmla="*/ 98 h 308"/>
                  <a:gd name="T18" fmla="*/ 5 w 215"/>
                  <a:gd name="T19" fmla="*/ 129 h 308"/>
                  <a:gd name="T20" fmla="*/ 5 w 215"/>
                  <a:gd name="T21" fmla="*/ 129 h 308"/>
                  <a:gd name="T22" fmla="*/ 0 w 215"/>
                  <a:gd name="T23" fmla="*/ 160 h 308"/>
                  <a:gd name="T24" fmla="*/ 0 w 215"/>
                  <a:gd name="T25" fmla="*/ 188 h 308"/>
                  <a:gd name="T26" fmla="*/ 2 w 215"/>
                  <a:gd name="T27" fmla="*/ 216 h 308"/>
                  <a:gd name="T28" fmla="*/ 8 w 215"/>
                  <a:gd name="T29" fmla="*/ 241 h 308"/>
                  <a:gd name="T30" fmla="*/ 19 w 215"/>
                  <a:gd name="T31" fmla="*/ 264 h 308"/>
                  <a:gd name="T32" fmla="*/ 30 w 215"/>
                  <a:gd name="T33" fmla="*/ 283 h 308"/>
                  <a:gd name="T34" fmla="*/ 47 w 215"/>
                  <a:gd name="T35" fmla="*/ 297 h 308"/>
                  <a:gd name="T36" fmla="*/ 67 w 215"/>
                  <a:gd name="T37" fmla="*/ 306 h 308"/>
                  <a:gd name="T38" fmla="*/ 67 w 215"/>
                  <a:gd name="T39" fmla="*/ 306 h 308"/>
                  <a:gd name="T40" fmla="*/ 89 w 215"/>
                  <a:gd name="T41" fmla="*/ 308 h 308"/>
                  <a:gd name="T42" fmla="*/ 111 w 215"/>
                  <a:gd name="T43" fmla="*/ 303 h 308"/>
                  <a:gd name="T44" fmla="*/ 131 w 215"/>
                  <a:gd name="T45" fmla="*/ 294 h 308"/>
                  <a:gd name="T46" fmla="*/ 151 w 215"/>
                  <a:gd name="T47" fmla="*/ 280 h 308"/>
                  <a:gd name="T48" fmla="*/ 170 w 215"/>
                  <a:gd name="T49" fmla="*/ 261 h 308"/>
                  <a:gd name="T50" fmla="*/ 184 w 215"/>
                  <a:gd name="T51" fmla="*/ 238 h 308"/>
                  <a:gd name="T52" fmla="*/ 198 w 215"/>
                  <a:gd name="T53" fmla="*/ 210 h 308"/>
                  <a:gd name="T54" fmla="*/ 209 w 215"/>
                  <a:gd name="T55" fmla="*/ 180 h 308"/>
                  <a:gd name="T56" fmla="*/ 209 w 215"/>
                  <a:gd name="T57" fmla="*/ 180 h 308"/>
                  <a:gd name="T58" fmla="*/ 215 w 215"/>
                  <a:gd name="T59" fmla="*/ 149 h 308"/>
                  <a:gd name="T60" fmla="*/ 215 w 215"/>
                  <a:gd name="T61" fmla="*/ 121 h 308"/>
                  <a:gd name="T62" fmla="*/ 212 w 215"/>
                  <a:gd name="T63" fmla="*/ 93 h 308"/>
                  <a:gd name="T64" fmla="*/ 207 w 215"/>
                  <a:gd name="T65" fmla="*/ 68 h 308"/>
                  <a:gd name="T66" fmla="*/ 195 w 215"/>
                  <a:gd name="T67" fmla="*/ 45 h 308"/>
                  <a:gd name="T68" fmla="*/ 181 w 215"/>
                  <a:gd name="T69" fmla="*/ 26 h 308"/>
                  <a:gd name="T70" fmla="*/ 165 w 215"/>
                  <a:gd name="T71" fmla="*/ 12 h 308"/>
                  <a:gd name="T72" fmla="*/ 145 w 215"/>
                  <a:gd name="T73" fmla="*/ 3 h 308"/>
                  <a:gd name="T74" fmla="*/ 145 w 215"/>
                  <a:gd name="T75" fmla="*/ 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" h="308">
                    <a:moveTo>
                      <a:pt x="145" y="3"/>
                    </a:moveTo>
                    <a:lnTo>
                      <a:pt x="145" y="3"/>
                    </a:lnTo>
                    <a:lnTo>
                      <a:pt x="125" y="0"/>
                    </a:lnTo>
                    <a:lnTo>
                      <a:pt x="103" y="6"/>
                    </a:lnTo>
                    <a:lnTo>
                      <a:pt x="84" y="14"/>
                    </a:lnTo>
                    <a:lnTo>
                      <a:pt x="64" y="28"/>
                    </a:lnTo>
                    <a:lnTo>
                      <a:pt x="44" y="48"/>
                    </a:lnTo>
                    <a:lnTo>
                      <a:pt x="30" y="70"/>
                    </a:lnTo>
                    <a:lnTo>
                      <a:pt x="16" y="9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0" y="160"/>
                    </a:lnTo>
                    <a:lnTo>
                      <a:pt x="0" y="188"/>
                    </a:lnTo>
                    <a:lnTo>
                      <a:pt x="2" y="216"/>
                    </a:lnTo>
                    <a:lnTo>
                      <a:pt x="8" y="241"/>
                    </a:lnTo>
                    <a:lnTo>
                      <a:pt x="19" y="264"/>
                    </a:lnTo>
                    <a:lnTo>
                      <a:pt x="30" y="283"/>
                    </a:lnTo>
                    <a:lnTo>
                      <a:pt x="47" y="297"/>
                    </a:lnTo>
                    <a:lnTo>
                      <a:pt x="67" y="306"/>
                    </a:lnTo>
                    <a:lnTo>
                      <a:pt x="67" y="306"/>
                    </a:lnTo>
                    <a:lnTo>
                      <a:pt x="89" y="308"/>
                    </a:lnTo>
                    <a:lnTo>
                      <a:pt x="111" y="303"/>
                    </a:lnTo>
                    <a:lnTo>
                      <a:pt x="131" y="294"/>
                    </a:lnTo>
                    <a:lnTo>
                      <a:pt x="151" y="280"/>
                    </a:lnTo>
                    <a:lnTo>
                      <a:pt x="170" y="261"/>
                    </a:lnTo>
                    <a:lnTo>
                      <a:pt x="184" y="238"/>
                    </a:lnTo>
                    <a:lnTo>
                      <a:pt x="198" y="210"/>
                    </a:lnTo>
                    <a:lnTo>
                      <a:pt x="209" y="180"/>
                    </a:lnTo>
                    <a:lnTo>
                      <a:pt x="209" y="180"/>
                    </a:lnTo>
                    <a:lnTo>
                      <a:pt x="215" y="149"/>
                    </a:lnTo>
                    <a:lnTo>
                      <a:pt x="215" y="121"/>
                    </a:lnTo>
                    <a:lnTo>
                      <a:pt x="212" y="93"/>
                    </a:lnTo>
                    <a:lnTo>
                      <a:pt x="207" y="68"/>
                    </a:lnTo>
                    <a:lnTo>
                      <a:pt x="195" y="45"/>
                    </a:lnTo>
                    <a:lnTo>
                      <a:pt x="181" y="26"/>
                    </a:lnTo>
                    <a:lnTo>
                      <a:pt x="165" y="12"/>
                    </a:lnTo>
                    <a:lnTo>
                      <a:pt x="145" y="3"/>
                    </a:lnTo>
                    <a:lnTo>
                      <a:pt x="145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Freeform 273"/>
              <p:cNvSpPr>
                <a:spLocks/>
              </p:cNvSpPr>
              <p:nvPr/>
            </p:nvSpPr>
            <p:spPr bwMode="auto">
              <a:xfrm>
                <a:off x="9405724" y="3013204"/>
                <a:ext cx="268323" cy="428117"/>
              </a:xfrm>
              <a:custGeom>
                <a:avLst/>
                <a:gdLst>
                  <a:gd name="T0" fmla="*/ 143 w 210"/>
                  <a:gd name="T1" fmla="*/ 3 h 297"/>
                  <a:gd name="T2" fmla="*/ 143 w 210"/>
                  <a:gd name="T3" fmla="*/ 3 h 297"/>
                  <a:gd name="T4" fmla="*/ 123 w 210"/>
                  <a:gd name="T5" fmla="*/ 0 h 297"/>
                  <a:gd name="T6" fmla="*/ 101 w 210"/>
                  <a:gd name="T7" fmla="*/ 6 h 297"/>
                  <a:gd name="T8" fmla="*/ 82 w 210"/>
                  <a:gd name="T9" fmla="*/ 14 h 297"/>
                  <a:gd name="T10" fmla="*/ 62 w 210"/>
                  <a:gd name="T11" fmla="*/ 28 h 297"/>
                  <a:gd name="T12" fmla="*/ 45 w 210"/>
                  <a:gd name="T13" fmla="*/ 45 h 297"/>
                  <a:gd name="T14" fmla="*/ 28 w 210"/>
                  <a:gd name="T15" fmla="*/ 67 h 297"/>
                  <a:gd name="T16" fmla="*/ 17 w 210"/>
                  <a:gd name="T17" fmla="*/ 95 h 297"/>
                  <a:gd name="T18" fmla="*/ 6 w 210"/>
                  <a:gd name="T19" fmla="*/ 123 h 297"/>
                  <a:gd name="T20" fmla="*/ 6 w 210"/>
                  <a:gd name="T21" fmla="*/ 123 h 297"/>
                  <a:gd name="T22" fmla="*/ 0 w 210"/>
                  <a:gd name="T23" fmla="*/ 154 h 297"/>
                  <a:gd name="T24" fmla="*/ 0 w 210"/>
                  <a:gd name="T25" fmla="*/ 182 h 297"/>
                  <a:gd name="T26" fmla="*/ 3 w 210"/>
                  <a:gd name="T27" fmla="*/ 207 h 297"/>
                  <a:gd name="T28" fmla="*/ 9 w 210"/>
                  <a:gd name="T29" fmla="*/ 232 h 297"/>
                  <a:gd name="T30" fmla="*/ 20 w 210"/>
                  <a:gd name="T31" fmla="*/ 255 h 297"/>
                  <a:gd name="T32" fmla="*/ 31 w 210"/>
                  <a:gd name="T33" fmla="*/ 272 h 297"/>
                  <a:gd name="T34" fmla="*/ 48 w 210"/>
                  <a:gd name="T35" fmla="*/ 286 h 297"/>
                  <a:gd name="T36" fmla="*/ 68 w 210"/>
                  <a:gd name="T37" fmla="*/ 294 h 297"/>
                  <a:gd name="T38" fmla="*/ 68 w 210"/>
                  <a:gd name="T39" fmla="*/ 294 h 297"/>
                  <a:gd name="T40" fmla="*/ 87 w 210"/>
                  <a:gd name="T41" fmla="*/ 297 h 297"/>
                  <a:gd name="T42" fmla="*/ 109 w 210"/>
                  <a:gd name="T43" fmla="*/ 291 h 297"/>
                  <a:gd name="T44" fmla="*/ 129 w 210"/>
                  <a:gd name="T45" fmla="*/ 283 h 297"/>
                  <a:gd name="T46" fmla="*/ 149 w 210"/>
                  <a:gd name="T47" fmla="*/ 269 h 297"/>
                  <a:gd name="T48" fmla="*/ 165 w 210"/>
                  <a:gd name="T49" fmla="*/ 252 h 297"/>
                  <a:gd name="T50" fmla="*/ 179 w 210"/>
                  <a:gd name="T51" fmla="*/ 230 h 297"/>
                  <a:gd name="T52" fmla="*/ 193 w 210"/>
                  <a:gd name="T53" fmla="*/ 202 h 297"/>
                  <a:gd name="T54" fmla="*/ 202 w 210"/>
                  <a:gd name="T55" fmla="*/ 174 h 297"/>
                  <a:gd name="T56" fmla="*/ 202 w 210"/>
                  <a:gd name="T57" fmla="*/ 174 h 297"/>
                  <a:gd name="T58" fmla="*/ 207 w 210"/>
                  <a:gd name="T59" fmla="*/ 143 h 297"/>
                  <a:gd name="T60" fmla="*/ 210 w 210"/>
                  <a:gd name="T61" fmla="*/ 115 h 297"/>
                  <a:gd name="T62" fmla="*/ 207 w 210"/>
                  <a:gd name="T63" fmla="*/ 87 h 297"/>
                  <a:gd name="T64" fmla="*/ 202 w 210"/>
                  <a:gd name="T65" fmla="*/ 64 h 297"/>
                  <a:gd name="T66" fmla="*/ 191 w 210"/>
                  <a:gd name="T67" fmla="*/ 42 h 297"/>
                  <a:gd name="T68" fmla="*/ 177 w 210"/>
                  <a:gd name="T69" fmla="*/ 25 h 297"/>
                  <a:gd name="T70" fmla="*/ 163 w 210"/>
                  <a:gd name="T71" fmla="*/ 11 h 297"/>
                  <a:gd name="T72" fmla="*/ 143 w 210"/>
                  <a:gd name="T73" fmla="*/ 3 h 297"/>
                  <a:gd name="T74" fmla="*/ 143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143" y="3"/>
                    </a:moveTo>
                    <a:lnTo>
                      <a:pt x="143" y="3"/>
                    </a:lnTo>
                    <a:lnTo>
                      <a:pt x="123" y="0"/>
                    </a:lnTo>
                    <a:lnTo>
                      <a:pt x="101" y="6"/>
                    </a:lnTo>
                    <a:lnTo>
                      <a:pt x="82" y="14"/>
                    </a:lnTo>
                    <a:lnTo>
                      <a:pt x="62" y="28"/>
                    </a:lnTo>
                    <a:lnTo>
                      <a:pt x="45" y="45"/>
                    </a:lnTo>
                    <a:lnTo>
                      <a:pt x="28" y="67"/>
                    </a:lnTo>
                    <a:lnTo>
                      <a:pt x="17" y="95"/>
                    </a:lnTo>
                    <a:lnTo>
                      <a:pt x="6" y="123"/>
                    </a:lnTo>
                    <a:lnTo>
                      <a:pt x="6" y="123"/>
                    </a:lnTo>
                    <a:lnTo>
                      <a:pt x="0" y="154"/>
                    </a:lnTo>
                    <a:lnTo>
                      <a:pt x="0" y="182"/>
                    </a:lnTo>
                    <a:lnTo>
                      <a:pt x="3" y="207"/>
                    </a:lnTo>
                    <a:lnTo>
                      <a:pt x="9" y="232"/>
                    </a:lnTo>
                    <a:lnTo>
                      <a:pt x="20" y="255"/>
                    </a:lnTo>
                    <a:lnTo>
                      <a:pt x="31" y="272"/>
                    </a:lnTo>
                    <a:lnTo>
                      <a:pt x="48" y="286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87" y="297"/>
                    </a:lnTo>
                    <a:lnTo>
                      <a:pt x="109" y="291"/>
                    </a:lnTo>
                    <a:lnTo>
                      <a:pt x="129" y="283"/>
                    </a:lnTo>
                    <a:lnTo>
                      <a:pt x="149" y="269"/>
                    </a:lnTo>
                    <a:lnTo>
                      <a:pt x="165" y="252"/>
                    </a:lnTo>
                    <a:lnTo>
                      <a:pt x="179" y="230"/>
                    </a:lnTo>
                    <a:lnTo>
                      <a:pt x="193" y="202"/>
                    </a:lnTo>
                    <a:lnTo>
                      <a:pt x="202" y="174"/>
                    </a:lnTo>
                    <a:lnTo>
                      <a:pt x="202" y="174"/>
                    </a:lnTo>
                    <a:lnTo>
                      <a:pt x="207" y="143"/>
                    </a:lnTo>
                    <a:lnTo>
                      <a:pt x="210" y="115"/>
                    </a:lnTo>
                    <a:lnTo>
                      <a:pt x="207" y="87"/>
                    </a:lnTo>
                    <a:lnTo>
                      <a:pt x="202" y="64"/>
                    </a:lnTo>
                    <a:lnTo>
                      <a:pt x="191" y="42"/>
                    </a:lnTo>
                    <a:lnTo>
                      <a:pt x="177" y="25"/>
                    </a:lnTo>
                    <a:lnTo>
                      <a:pt x="163" y="11"/>
                    </a:lnTo>
                    <a:lnTo>
                      <a:pt x="143" y="3"/>
                    </a:lnTo>
                    <a:lnTo>
                      <a:pt x="143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Freeform 274"/>
              <p:cNvSpPr>
                <a:spLocks/>
              </p:cNvSpPr>
              <p:nvPr/>
            </p:nvSpPr>
            <p:spPr bwMode="auto">
              <a:xfrm>
                <a:off x="9408628" y="3020977"/>
                <a:ext cx="260656" cy="410819"/>
              </a:xfrm>
              <a:custGeom>
                <a:avLst/>
                <a:gdLst>
                  <a:gd name="T0" fmla="*/ 140 w 204"/>
                  <a:gd name="T1" fmla="*/ 2 h 285"/>
                  <a:gd name="T2" fmla="*/ 140 w 204"/>
                  <a:gd name="T3" fmla="*/ 2 h 285"/>
                  <a:gd name="T4" fmla="*/ 118 w 204"/>
                  <a:gd name="T5" fmla="*/ 0 h 285"/>
                  <a:gd name="T6" fmla="*/ 98 w 204"/>
                  <a:gd name="T7" fmla="*/ 2 h 285"/>
                  <a:gd name="T8" fmla="*/ 79 w 204"/>
                  <a:gd name="T9" fmla="*/ 11 h 285"/>
                  <a:gd name="T10" fmla="*/ 62 w 204"/>
                  <a:gd name="T11" fmla="*/ 25 h 285"/>
                  <a:gd name="T12" fmla="*/ 45 w 204"/>
                  <a:gd name="T13" fmla="*/ 44 h 285"/>
                  <a:gd name="T14" fmla="*/ 28 w 204"/>
                  <a:gd name="T15" fmla="*/ 64 h 285"/>
                  <a:gd name="T16" fmla="*/ 17 w 204"/>
                  <a:gd name="T17" fmla="*/ 89 h 285"/>
                  <a:gd name="T18" fmla="*/ 9 w 204"/>
                  <a:gd name="T19" fmla="*/ 117 h 285"/>
                  <a:gd name="T20" fmla="*/ 9 w 204"/>
                  <a:gd name="T21" fmla="*/ 117 h 285"/>
                  <a:gd name="T22" fmla="*/ 3 w 204"/>
                  <a:gd name="T23" fmla="*/ 145 h 285"/>
                  <a:gd name="T24" fmla="*/ 0 w 204"/>
                  <a:gd name="T25" fmla="*/ 173 h 285"/>
                  <a:gd name="T26" fmla="*/ 3 w 204"/>
                  <a:gd name="T27" fmla="*/ 201 h 285"/>
                  <a:gd name="T28" fmla="*/ 9 w 204"/>
                  <a:gd name="T29" fmla="*/ 224 h 285"/>
                  <a:gd name="T30" fmla="*/ 20 w 204"/>
                  <a:gd name="T31" fmla="*/ 246 h 285"/>
                  <a:gd name="T32" fmla="*/ 31 w 204"/>
                  <a:gd name="T33" fmla="*/ 263 h 285"/>
                  <a:gd name="T34" fmla="*/ 48 w 204"/>
                  <a:gd name="T35" fmla="*/ 274 h 285"/>
                  <a:gd name="T36" fmla="*/ 65 w 204"/>
                  <a:gd name="T37" fmla="*/ 282 h 285"/>
                  <a:gd name="T38" fmla="*/ 65 w 204"/>
                  <a:gd name="T39" fmla="*/ 282 h 285"/>
                  <a:gd name="T40" fmla="*/ 84 w 204"/>
                  <a:gd name="T41" fmla="*/ 285 h 285"/>
                  <a:gd name="T42" fmla="*/ 106 w 204"/>
                  <a:gd name="T43" fmla="*/ 282 h 285"/>
                  <a:gd name="T44" fmla="*/ 123 w 204"/>
                  <a:gd name="T45" fmla="*/ 274 h 285"/>
                  <a:gd name="T46" fmla="*/ 143 w 204"/>
                  <a:gd name="T47" fmla="*/ 260 h 285"/>
                  <a:gd name="T48" fmla="*/ 160 w 204"/>
                  <a:gd name="T49" fmla="*/ 240 h 285"/>
                  <a:gd name="T50" fmla="*/ 174 w 204"/>
                  <a:gd name="T51" fmla="*/ 221 h 285"/>
                  <a:gd name="T52" fmla="*/ 188 w 204"/>
                  <a:gd name="T53" fmla="*/ 196 h 285"/>
                  <a:gd name="T54" fmla="*/ 196 w 204"/>
                  <a:gd name="T55" fmla="*/ 168 h 285"/>
                  <a:gd name="T56" fmla="*/ 196 w 204"/>
                  <a:gd name="T57" fmla="*/ 168 h 285"/>
                  <a:gd name="T58" fmla="*/ 202 w 204"/>
                  <a:gd name="T59" fmla="*/ 140 h 285"/>
                  <a:gd name="T60" fmla="*/ 204 w 204"/>
                  <a:gd name="T61" fmla="*/ 112 h 285"/>
                  <a:gd name="T62" fmla="*/ 202 w 204"/>
                  <a:gd name="T63" fmla="*/ 84 h 285"/>
                  <a:gd name="T64" fmla="*/ 196 w 204"/>
                  <a:gd name="T65" fmla="*/ 61 h 285"/>
                  <a:gd name="T66" fmla="*/ 185 w 204"/>
                  <a:gd name="T67" fmla="*/ 39 h 285"/>
                  <a:gd name="T68" fmla="*/ 174 w 204"/>
                  <a:gd name="T69" fmla="*/ 22 h 285"/>
                  <a:gd name="T70" fmla="*/ 157 w 204"/>
                  <a:gd name="T71" fmla="*/ 11 h 285"/>
                  <a:gd name="T72" fmla="*/ 140 w 204"/>
                  <a:gd name="T73" fmla="*/ 2 h 285"/>
                  <a:gd name="T74" fmla="*/ 140 w 204"/>
                  <a:gd name="T75" fmla="*/ 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85">
                    <a:moveTo>
                      <a:pt x="140" y="2"/>
                    </a:moveTo>
                    <a:lnTo>
                      <a:pt x="140" y="2"/>
                    </a:lnTo>
                    <a:lnTo>
                      <a:pt x="118" y="0"/>
                    </a:lnTo>
                    <a:lnTo>
                      <a:pt x="98" y="2"/>
                    </a:lnTo>
                    <a:lnTo>
                      <a:pt x="79" y="11"/>
                    </a:lnTo>
                    <a:lnTo>
                      <a:pt x="62" y="25"/>
                    </a:lnTo>
                    <a:lnTo>
                      <a:pt x="45" y="44"/>
                    </a:lnTo>
                    <a:lnTo>
                      <a:pt x="28" y="64"/>
                    </a:lnTo>
                    <a:lnTo>
                      <a:pt x="17" y="89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3" y="145"/>
                    </a:lnTo>
                    <a:lnTo>
                      <a:pt x="0" y="173"/>
                    </a:lnTo>
                    <a:lnTo>
                      <a:pt x="3" y="201"/>
                    </a:lnTo>
                    <a:lnTo>
                      <a:pt x="9" y="224"/>
                    </a:lnTo>
                    <a:lnTo>
                      <a:pt x="20" y="246"/>
                    </a:lnTo>
                    <a:lnTo>
                      <a:pt x="31" y="263"/>
                    </a:lnTo>
                    <a:lnTo>
                      <a:pt x="48" y="274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84" y="285"/>
                    </a:lnTo>
                    <a:lnTo>
                      <a:pt x="106" y="282"/>
                    </a:lnTo>
                    <a:lnTo>
                      <a:pt x="123" y="274"/>
                    </a:lnTo>
                    <a:lnTo>
                      <a:pt x="143" y="260"/>
                    </a:lnTo>
                    <a:lnTo>
                      <a:pt x="160" y="240"/>
                    </a:lnTo>
                    <a:lnTo>
                      <a:pt x="174" y="221"/>
                    </a:lnTo>
                    <a:lnTo>
                      <a:pt x="188" y="196"/>
                    </a:lnTo>
                    <a:lnTo>
                      <a:pt x="196" y="168"/>
                    </a:lnTo>
                    <a:lnTo>
                      <a:pt x="196" y="168"/>
                    </a:lnTo>
                    <a:lnTo>
                      <a:pt x="202" y="140"/>
                    </a:lnTo>
                    <a:lnTo>
                      <a:pt x="204" y="112"/>
                    </a:lnTo>
                    <a:lnTo>
                      <a:pt x="202" y="84"/>
                    </a:lnTo>
                    <a:lnTo>
                      <a:pt x="196" y="61"/>
                    </a:lnTo>
                    <a:lnTo>
                      <a:pt x="185" y="39"/>
                    </a:lnTo>
                    <a:lnTo>
                      <a:pt x="174" y="22"/>
                    </a:lnTo>
                    <a:lnTo>
                      <a:pt x="157" y="11"/>
                    </a:lnTo>
                    <a:lnTo>
                      <a:pt x="140" y="2"/>
                    </a:lnTo>
                    <a:lnTo>
                      <a:pt x="140" y="2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Freeform 275"/>
              <p:cNvSpPr>
                <a:spLocks/>
              </p:cNvSpPr>
              <p:nvPr/>
            </p:nvSpPr>
            <p:spPr bwMode="auto">
              <a:xfrm>
                <a:off x="9410911" y="3027454"/>
                <a:ext cx="250435" cy="396405"/>
              </a:xfrm>
              <a:custGeom>
                <a:avLst/>
                <a:gdLst>
                  <a:gd name="T0" fmla="*/ 134 w 196"/>
                  <a:gd name="T1" fmla="*/ 0 h 275"/>
                  <a:gd name="T2" fmla="*/ 134 w 196"/>
                  <a:gd name="T3" fmla="*/ 0 h 275"/>
                  <a:gd name="T4" fmla="*/ 115 w 196"/>
                  <a:gd name="T5" fmla="*/ 0 h 275"/>
                  <a:gd name="T6" fmla="*/ 95 w 196"/>
                  <a:gd name="T7" fmla="*/ 3 h 275"/>
                  <a:gd name="T8" fmla="*/ 78 w 196"/>
                  <a:gd name="T9" fmla="*/ 11 h 275"/>
                  <a:gd name="T10" fmla="*/ 59 w 196"/>
                  <a:gd name="T11" fmla="*/ 25 h 275"/>
                  <a:gd name="T12" fmla="*/ 42 w 196"/>
                  <a:gd name="T13" fmla="*/ 42 h 275"/>
                  <a:gd name="T14" fmla="*/ 28 w 196"/>
                  <a:gd name="T15" fmla="*/ 62 h 275"/>
                  <a:gd name="T16" fmla="*/ 17 w 196"/>
                  <a:gd name="T17" fmla="*/ 87 h 275"/>
                  <a:gd name="T18" fmla="*/ 8 w 196"/>
                  <a:gd name="T19" fmla="*/ 112 h 275"/>
                  <a:gd name="T20" fmla="*/ 8 w 196"/>
                  <a:gd name="T21" fmla="*/ 112 h 275"/>
                  <a:gd name="T22" fmla="*/ 3 w 196"/>
                  <a:gd name="T23" fmla="*/ 140 h 275"/>
                  <a:gd name="T24" fmla="*/ 0 w 196"/>
                  <a:gd name="T25" fmla="*/ 168 h 275"/>
                  <a:gd name="T26" fmla="*/ 3 w 196"/>
                  <a:gd name="T27" fmla="*/ 193 h 275"/>
                  <a:gd name="T28" fmla="*/ 8 w 196"/>
                  <a:gd name="T29" fmla="*/ 216 h 275"/>
                  <a:gd name="T30" fmla="*/ 20 w 196"/>
                  <a:gd name="T31" fmla="*/ 235 h 275"/>
                  <a:gd name="T32" fmla="*/ 31 w 196"/>
                  <a:gd name="T33" fmla="*/ 252 h 275"/>
                  <a:gd name="T34" fmla="*/ 45 w 196"/>
                  <a:gd name="T35" fmla="*/ 266 h 275"/>
                  <a:gd name="T36" fmla="*/ 64 w 196"/>
                  <a:gd name="T37" fmla="*/ 272 h 275"/>
                  <a:gd name="T38" fmla="*/ 64 w 196"/>
                  <a:gd name="T39" fmla="*/ 272 h 275"/>
                  <a:gd name="T40" fmla="*/ 84 w 196"/>
                  <a:gd name="T41" fmla="*/ 275 h 275"/>
                  <a:gd name="T42" fmla="*/ 101 w 196"/>
                  <a:gd name="T43" fmla="*/ 272 h 275"/>
                  <a:gd name="T44" fmla="*/ 120 w 196"/>
                  <a:gd name="T45" fmla="*/ 263 h 275"/>
                  <a:gd name="T46" fmla="*/ 140 w 196"/>
                  <a:gd name="T47" fmla="*/ 249 h 275"/>
                  <a:gd name="T48" fmla="*/ 154 w 196"/>
                  <a:gd name="T49" fmla="*/ 233 h 275"/>
                  <a:gd name="T50" fmla="*/ 171 w 196"/>
                  <a:gd name="T51" fmla="*/ 213 h 275"/>
                  <a:gd name="T52" fmla="*/ 182 w 196"/>
                  <a:gd name="T53" fmla="*/ 188 h 275"/>
                  <a:gd name="T54" fmla="*/ 190 w 196"/>
                  <a:gd name="T55" fmla="*/ 160 h 275"/>
                  <a:gd name="T56" fmla="*/ 190 w 196"/>
                  <a:gd name="T57" fmla="*/ 160 h 275"/>
                  <a:gd name="T58" fmla="*/ 196 w 196"/>
                  <a:gd name="T59" fmla="*/ 135 h 275"/>
                  <a:gd name="T60" fmla="*/ 196 w 196"/>
                  <a:gd name="T61" fmla="*/ 107 h 275"/>
                  <a:gd name="T62" fmla="*/ 196 w 196"/>
                  <a:gd name="T63" fmla="*/ 81 h 275"/>
                  <a:gd name="T64" fmla="*/ 187 w 196"/>
                  <a:gd name="T65" fmla="*/ 59 h 275"/>
                  <a:gd name="T66" fmla="*/ 179 w 196"/>
                  <a:gd name="T67" fmla="*/ 39 h 275"/>
                  <a:gd name="T68" fmla="*/ 168 w 196"/>
                  <a:gd name="T69" fmla="*/ 23 h 275"/>
                  <a:gd name="T70" fmla="*/ 151 w 196"/>
                  <a:gd name="T71" fmla="*/ 9 h 275"/>
                  <a:gd name="T72" fmla="*/ 134 w 196"/>
                  <a:gd name="T73" fmla="*/ 0 h 275"/>
                  <a:gd name="T74" fmla="*/ 134 w 196"/>
                  <a:gd name="T7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5">
                    <a:moveTo>
                      <a:pt x="134" y="0"/>
                    </a:moveTo>
                    <a:lnTo>
                      <a:pt x="134" y="0"/>
                    </a:lnTo>
                    <a:lnTo>
                      <a:pt x="115" y="0"/>
                    </a:lnTo>
                    <a:lnTo>
                      <a:pt x="95" y="3"/>
                    </a:lnTo>
                    <a:lnTo>
                      <a:pt x="78" y="11"/>
                    </a:lnTo>
                    <a:lnTo>
                      <a:pt x="59" y="25"/>
                    </a:lnTo>
                    <a:lnTo>
                      <a:pt x="42" y="42"/>
                    </a:lnTo>
                    <a:lnTo>
                      <a:pt x="28" y="62"/>
                    </a:lnTo>
                    <a:lnTo>
                      <a:pt x="17" y="87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3" y="140"/>
                    </a:lnTo>
                    <a:lnTo>
                      <a:pt x="0" y="168"/>
                    </a:lnTo>
                    <a:lnTo>
                      <a:pt x="3" y="193"/>
                    </a:lnTo>
                    <a:lnTo>
                      <a:pt x="8" y="216"/>
                    </a:lnTo>
                    <a:lnTo>
                      <a:pt x="20" y="235"/>
                    </a:lnTo>
                    <a:lnTo>
                      <a:pt x="31" y="252"/>
                    </a:lnTo>
                    <a:lnTo>
                      <a:pt x="45" y="266"/>
                    </a:lnTo>
                    <a:lnTo>
                      <a:pt x="64" y="272"/>
                    </a:lnTo>
                    <a:lnTo>
                      <a:pt x="64" y="272"/>
                    </a:lnTo>
                    <a:lnTo>
                      <a:pt x="84" y="275"/>
                    </a:lnTo>
                    <a:lnTo>
                      <a:pt x="101" y="272"/>
                    </a:lnTo>
                    <a:lnTo>
                      <a:pt x="120" y="263"/>
                    </a:lnTo>
                    <a:lnTo>
                      <a:pt x="140" y="249"/>
                    </a:lnTo>
                    <a:lnTo>
                      <a:pt x="154" y="233"/>
                    </a:lnTo>
                    <a:lnTo>
                      <a:pt x="171" y="213"/>
                    </a:lnTo>
                    <a:lnTo>
                      <a:pt x="182" y="188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6" y="135"/>
                    </a:lnTo>
                    <a:lnTo>
                      <a:pt x="196" y="107"/>
                    </a:lnTo>
                    <a:lnTo>
                      <a:pt x="196" y="81"/>
                    </a:lnTo>
                    <a:lnTo>
                      <a:pt x="187" y="59"/>
                    </a:lnTo>
                    <a:lnTo>
                      <a:pt x="179" y="39"/>
                    </a:lnTo>
                    <a:lnTo>
                      <a:pt x="168" y="23"/>
                    </a:lnTo>
                    <a:lnTo>
                      <a:pt x="151" y="9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Freeform 276"/>
              <p:cNvSpPr>
                <a:spLocks/>
              </p:cNvSpPr>
              <p:nvPr/>
            </p:nvSpPr>
            <p:spPr bwMode="auto">
              <a:xfrm>
                <a:off x="9417650" y="3035227"/>
                <a:ext cx="238935" cy="379107"/>
              </a:xfrm>
              <a:custGeom>
                <a:avLst/>
                <a:gdLst>
                  <a:gd name="T0" fmla="*/ 128 w 187"/>
                  <a:gd name="T1" fmla="*/ 0 h 263"/>
                  <a:gd name="T2" fmla="*/ 128 w 187"/>
                  <a:gd name="T3" fmla="*/ 0 h 263"/>
                  <a:gd name="T4" fmla="*/ 109 w 187"/>
                  <a:gd name="T5" fmla="*/ 0 h 263"/>
                  <a:gd name="T6" fmla="*/ 89 w 187"/>
                  <a:gd name="T7" fmla="*/ 3 h 263"/>
                  <a:gd name="T8" fmla="*/ 72 w 187"/>
                  <a:gd name="T9" fmla="*/ 11 h 263"/>
                  <a:gd name="T10" fmla="*/ 56 w 187"/>
                  <a:gd name="T11" fmla="*/ 22 h 263"/>
                  <a:gd name="T12" fmla="*/ 39 w 187"/>
                  <a:gd name="T13" fmla="*/ 39 h 263"/>
                  <a:gd name="T14" fmla="*/ 25 w 187"/>
                  <a:gd name="T15" fmla="*/ 59 h 263"/>
                  <a:gd name="T16" fmla="*/ 14 w 187"/>
                  <a:gd name="T17" fmla="*/ 84 h 263"/>
                  <a:gd name="T18" fmla="*/ 5 w 187"/>
                  <a:gd name="T19" fmla="*/ 109 h 263"/>
                  <a:gd name="T20" fmla="*/ 5 w 187"/>
                  <a:gd name="T21" fmla="*/ 109 h 263"/>
                  <a:gd name="T22" fmla="*/ 0 w 187"/>
                  <a:gd name="T23" fmla="*/ 134 h 263"/>
                  <a:gd name="T24" fmla="*/ 0 w 187"/>
                  <a:gd name="T25" fmla="*/ 162 h 263"/>
                  <a:gd name="T26" fmla="*/ 2 w 187"/>
                  <a:gd name="T27" fmla="*/ 185 h 263"/>
                  <a:gd name="T28" fmla="*/ 8 w 187"/>
                  <a:gd name="T29" fmla="*/ 207 h 263"/>
                  <a:gd name="T30" fmla="*/ 16 w 187"/>
                  <a:gd name="T31" fmla="*/ 227 h 263"/>
                  <a:gd name="T32" fmla="*/ 28 w 187"/>
                  <a:gd name="T33" fmla="*/ 243 h 263"/>
                  <a:gd name="T34" fmla="*/ 42 w 187"/>
                  <a:gd name="T35" fmla="*/ 255 h 263"/>
                  <a:gd name="T36" fmla="*/ 58 w 187"/>
                  <a:gd name="T37" fmla="*/ 263 h 263"/>
                  <a:gd name="T38" fmla="*/ 58 w 187"/>
                  <a:gd name="T39" fmla="*/ 263 h 263"/>
                  <a:gd name="T40" fmla="*/ 78 w 187"/>
                  <a:gd name="T41" fmla="*/ 263 h 263"/>
                  <a:gd name="T42" fmla="*/ 95 w 187"/>
                  <a:gd name="T43" fmla="*/ 260 h 263"/>
                  <a:gd name="T44" fmla="*/ 114 w 187"/>
                  <a:gd name="T45" fmla="*/ 252 h 263"/>
                  <a:gd name="T46" fmla="*/ 131 w 187"/>
                  <a:gd name="T47" fmla="*/ 241 h 263"/>
                  <a:gd name="T48" fmla="*/ 148 w 187"/>
                  <a:gd name="T49" fmla="*/ 224 h 263"/>
                  <a:gd name="T50" fmla="*/ 162 w 187"/>
                  <a:gd name="T51" fmla="*/ 204 h 263"/>
                  <a:gd name="T52" fmla="*/ 173 w 187"/>
                  <a:gd name="T53" fmla="*/ 179 h 263"/>
                  <a:gd name="T54" fmla="*/ 181 w 187"/>
                  <a:gd name="T55" fmla="*/ 154 h 263"/>
                  <a:gd name="T56" fmla="*/ 181 w 187"/>
                  <a:gd name="T57" fmla="*/ 154 h 263"/>
                  <a:gd name="T58" fmla="*/ 187 w 187"/>
                  <a:gd name="T59" fmla="*/ 129 h 263"/>
                  <a:gd name="T60" fmla="*/ 187 w 187"/>
                  <a:gd name="T61" fmla="*/ 101 h 263"/>
                  <a:gd name="T62" fmla="*/ 184 w 187"/>
                  <a:gd name="T63" fmla="*/ 78 h 263"/>
                  <a:gd name="T64" fmla="*/ 179 w 187"/>
                  <a:gd name="T65" fmla="*/ 56 h 263"/>
                  <a:gd name="T66" fmla="*/ 170 w 187"/>
                  <a:gd name="T67" fmla="*/ 36 h 263"/>
                  <a:gd name="T68" fmla="*/ 159 w 187"/>
                  <a:gd name="T69" fmla="*/ 19 h 263"/>
                  <a:gd name="T70" fmla="*/ 145 w 187"/>
                  <a:gd name="T71" fmla="*/ 8 h 263"/>
                  <a:gd name="T72" fmla="*/ 128 w 187"/>
                  <a:gd name="T73" fmla="*/ 0 h 263"/>
                  <a:gd name="T74" fmla="*/ 128 w 187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7" h="263">
                    <a:moveTo>
                      <a:pt x="128" y="0"/>
                    </a:moveTo>
                    <a:lnTo>
                      <a:pt x="128" y="0"/>
                    </a:lnTo>
                    <a:lnTo>
                      <a:pt x="109" y="0"/>
                    </a:lnTo>
                    <a:lnTo>
                      <a:pt x="89" y="3"/>
                    </a:lnTo>
                    <a:lnTo>
                      <a:pt x="72" y="11"/>
                    </a:lnTo>
                    <a:lnTo>
                      <a:pt x="56" y="22"/>
                    </a:lnTo>
                    <a:lnTo>
                      <a:pt x="39" y="39"/>
                    </a:lnTo>
                    <a:lnTo>
                      <a:pt x="25" y="59"/>
                    </a:lnTo>
                    <a:lnTo>
                      <a:pt x="14" y="84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2" y="185"/>
                    </a:lnTo>
                    <a:lnTo>
                      <a:pt x="8" y="207"/>
                    </a:lnTo>
                    <a:lnTo>
                      <a:pt x="16" y="227"/>
                    </a:lnTo>
                    <a:lnTo>
                      <a:pt x="28" y="243"/>
                    </a:lnTo>
                    <a:lnTo>
                      <a:pt x="42" y="255"/>
                    </a:lnTo>
                    <a:lnTo>
                      <a:pt x="58" y="263"/>
                    </a:lnTo>
                    <a:lnTo>
                      <a:pt x="58" y="263"/>
                    </a:lnTo>
                    <a:lnTo>
                      <a:pt x="78" y="263"/>
                    </a:lnTo>
                    <a:lnTo>
                      <a:pt x="95" y="260"/>
                    </a:lnTo>
                    <a:lnTo>
                      <a:pt x="114" y="252"/>
                    </a:lnTo>
                    <a:lnTo>
                      <a:pt x="131" y="241"/>
                    </a:lnTo>
                    <a:lnTo>
                      <a:pt x="148" y="224"/>
                    </a:lnTo>
                    <a:lnTo>
                      <a:pt x="162" y="204"/>
                    </a:lnTo>
                    <a:lnTo>
                      <a:pt x="173" y="179"/>
                    </a:lnTo>
                    <a:lnTo>
                      <a:pt x="181" y="154"/>
                    </a:lnTo>
                    <a:lnTo>
                      <a:pt x="181" y="154"/>
                    </a:lnTo>
                    <a:lnTo>
                      <a:pt x="187" y="129"/>
                    </a:lnTo>
                    <a:lnTo>
                      <a:pt x="187" y="101"/>
                    </a:lnTo>
                    <a:lnTo>
                      <a:pt x="184" y="78"/>
                    </a:lnTo>
                    <a:lnTo>
                      <a:pt x="179" y="56"/>
                    </a:lnTo>
                    <a:lnTo>
                      <a:pt x="170" y="36"/>
                    </a:lnTo>
                    <a:lnTo>
                      <a:pt x="159" y="19"/>
                    </a:lnTo>
                    <a:lnTo>
                      <a:pt x="145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Freeform 277"/>
              <p:cNvSpPr>
                <a:spLocks/>
              </p:cNvSpPr>
              <p:nvPr/>
            </p:nvSpPr>
            <p:spPr bwMode="auto">
              <a:xfrm>
                <a:off x="9419276" y="3039114"/>
                <a:ext cx="232546" cy="370458"/>
              </a:xfrm>
              <a:custGeom>
                <a:avLst/>
                <a:gdLst>
                  <a:gd name="T0" fmla="*/ 123 w 182"/>
                  <a:gd name="T1" fmla="*/ 2 h 257"/>
                  <a:gd name="T2" fmla="*/ 123 w 182"/>
                  <a:gd name="T3" fmla="*/ 2 h 257"/>
                  <a:gd name="T4" fmla="*/ 107 w 182"/>
                  <a:gd name="T5" fmla="*/ 0 h 257"/>
                  <a:gd name="T6" fmla="*/ 87 w 182"/>
                  <a:gd name="T7" fmla="*/ 2 h 257"/>
                  <a:gd name="T8" fmla="*/ 70 w 182"/>
                  <a:gd name="T9" fmla="*/ 11 h 257"/>
                  <a:gd name="T10" fmla="*/ 54 w 182"/>
                  <a:gd name="T11" fmla="*/ 25 h 257"/>
                  <a:gd name="T12" fmla="*/ 40 w 182"/>
                  <a:gd name="T13" fmla="*/ 39 h 257"/>
                  <a:gd name="T14" fmla="*/ 26 w 182"/>
                  <a:gd name="T15" fmla="*/ 58 h 257"/>
                  <a:gd name="T16" fmla="*/ 14 w 182"/>
                  <a:gd name="T17" fmla="*/ 81 h 257"/>
                  <a:gd name="T18" fmla="*/ 6 w 182"/>
                  <a:gd name="T19" fmla="*/ 106 h 257"/>
                  <a:gd name="T20" fmla="*/ 6 w 182"/>
                  <a:gd name="T21" fmla="*/ 106 h 257"/>
                  <a:gd name="T22" fmla="*/ 0 w 182"/>
                  <a:gd name="T23" fmla="*/ 131 h 257"/>
                  <a:gd name="T24" fmla="*/ 0 w 182"/>
                  <a:gd name="T25" fmla="*/ 156 h 257"/>
                  <a:gd name="T26" fmla="*/ 3 w 182"/>
                  <a:gd name="T27" fmla="*/ 182 h 257"/>
                  <a:gd name="T28" fmla="*/ 9 w 182"/>
                  <a:gd name="T29" fmla="*/ 201 h 257"/>
                  <a:gd name="T30" fmla="*/ 17 w 182"/>
                  <a:gd name="T31" fmla="*/ 221 h 257"/>
                  <a:gd name="T32" fmla="*/ 28 w 182"/>
                  <a:gd name="T33" fmla="*/ 235 h 257"/>
                  <a:gd name="T34" fmla="*/ 42 w 182"/>
                  <a:gd name="T35" fmla="*/ 246 h 257"/>
                  <a:gd name="T36" fmla="*/ 59 w 182"/>
                  <a:gd name="T37" fmla="*/ 254 h 257"/>
                  <a:gd name="T38" fmla="*/ 59 w 182"/>
                  <a:gd name="T39" fmla="*/ 254 h 257"/>
                  <a:gd name="T40" fmla="*/ 76 w 182"/>
                  <a:gd name="T41" fmla="*/ 257 h 257"/>
                  <a:gd name="T42" fmla="*/ 93 w 182"/>
                  <a:gd name="T43" fmla="*/ 252 h 257"/>
                  <a:gd name="T44" fmla="*/ 112 w 182"/>
                  <a:gd name="T45" fmla="*/ 246 h 257"/>
                  <a:gd name="T46" fmla="*/ 129 w 182"/>
                  <a:gd name="T47" fmla="*/ 232 h 257"/>
                  <a:gd name="T48" fmla="*/ 143 w 182"/>
                  <a:gd name="T49" fmla="*/ 218 h 257"/>
                  <a:gd name="T50" fmla="*/ 157 w 182"/>
                  <a:gd name="T51" fmla="*/ 198 h 257"/>
                  <a:gd name="T52" fmla="*/ 168 w 182"/>
                  <a:gd name="T53" fmla="*/ 176 h 257"/>
                  <a:gd name="T54" fmla="*/ 177 w 182"/>
                  <a:gd name="T55" fmla="*/ 151 h 257"/>
                  <a:gd name="T56" fmla="*/ 177 w 182"/>
                  <a:gd name="T57" fmla="*/ 151 h 257"/>
                  <a:gd name="T58" fmla="*/ 179 w 182"/>
                  <a:gd name="T59" fmla="*/ 126 h 257"/>
                  <a:gd name="T60" fmla="*/ 182 w 182"/>
                  <a:gd name="T61" fmla="*/ 100 h 257"/>
                  <a:gd name="T62" fmla="*/ 179 w 182"/>
                  <a:gd name="T63" fmla="*/ 75 h 257"/>
                  <a:gd name="T64" fmla="*/ 174 w 182"/>
                  <a:gd name="T65" fmla="*/ 56 h 257"/>
                  <a:gd name="T66" fmla="*/ 165 w 182"/>
                  <a:gd name="T67" fmla="*/ 36 h 257"/>
                  <a:gd name="T68" fmla="*/ 154 w 182"/>
                  <a:gd name="T69" fmla="*/ 22 h 257"/>
                  <a:gd name="T70" fmla="*/ 140 w 182"/>
                  <a:gd name="T71" fmla="*/ 11 h 257"/>
                  <a:gd name="T72" fmla="*/ 123 w 182"/>
                  <a:gd name="T73" fmla="*/ 2 h 257"/>
                  <a:gd name="T74" fmla="*/ 123 w 182"/>
                  <a:gd name="T75" fmla="*/ 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57">
                    <a:moveTo>
                      <a:pt x="123" y="2"/>
                    </a:moveTo>
                    <a:lnTo>
                      <a:pt x="123" y="2"/>
                    </a:lnTo>
                    <a:lnTo>
                      <a:pt x="107" y="0"/>
                    </a:lnTo>
                    <a:lnTo>
                      <a:pt x="87" y="2"/>
                    </a:lnTo>
                    <a:lnTo>
                      <a:pt x="70" y="11"/>
                    </a:lnTo>
                    <a:lnTo>
                      <a:pt x="54" y="25"/>
                    </a:lnTo>
                    <a:lnTo>
                      <a:pt x="40" y="39"/>
                    </a:lnTo>
                    <a:lnTo>
                      <a:pt x="26" y="58"/>
                    </a:lnTo>
                    <a:lnTo>
                      <a:pt x="14" y="81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0" y="131"/>
                    </a:lnTo>
                    <a:lnTo>
                      <a:pt x="0" y="156"/>
                    </a:lnTo>
                    <a:lnTo>
                      <a:pt x="3" y="182"/>
                    </a:lnTo>
                    <a:lnTo>
                      <a:pt x="9" y="201"/>
                    </a:lnTo>
                    <a:lnTo>
                      <a:pt x="17" y="221"/>
                    </a:lnTo>
                    <a:lnTo>
                      <a:pt x="28" y="235"/>
                    </a:lnTo>
                    <a:lnTo>
                      <a:pt x="42" y="246"/>
                    </a:lnTo>
                    <a:lnTo>
                      <a:pt x="59" y="254"/>
                    </a:lnTo>
                    <a:lnTo>
                      <a:pt x="59" y="254"/>
                    </a:lnTo>
                    <a:lnTo>
                      <a:pt x="76" y="257"/>
                    </a:lnTo>
                    <a:lnTo>
                      <a:pt x="93" y="252"/>
                    </a:lnTo>
                    <a:lnTo>
                      <a:pt x="112" y="246"/>
                    </a:lnTo>
                    <a:lnTo>
                      <a:pt x="129" y="232"/>
                    </a:lnTo>
                    <a:lnTo>
                      <a:pt x="143" y="218"/>
                    </a:lnTo>
                    <a:lnTo>
                      <a:pt x="157" y="198"/>
                    </a:lnTo>
                    <a:lnTo>
                      <a:pt x="168" y="176"/>
                    </a:lnTo>
                    <a:lnTo>
                      <a:pt x="177" y="151"/>
                    </a:lnTo>
                    <a:lnTo>
                      <a:pt x="177" y="151"/>
                    </a:lnTo>
                    <a:lnTo>
                      <a:pt x="179" y="126"/>
                    </a:lnTo>
                    <a:lnTo>
                      <a:pt x="182" y="100"/>
                    </a:lnTo>
                    <a:lnTo>
                      <a:pt x="179" y="75"/>
                    </a:lnTo>
                    <a:lnTo>
                      <a:pt x="174" y="56"/>
                    </a:lnTo>
                    <a:lnTo>
                      <a:pt x="165" y="36"/>
                    </a:lnTo>
                    <a:lnTo>
                      <a:pt x="154" y="22"/>
                    </a:lnTo>
                    <a:lnTo>
                      <a:pt x="140" y="11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Freeform 278"/>
              <p:cNvSpPr>
                <a:spLocks/>
              </p:cNvSpPr>
              <p:nvPr/>
            </p:nvSpPr>
            <p:spPr bwMode="auto">
              <a:xfrm>
                <a:off x="9422179" y="3045591"/>
                <a:ext cx="224880" cy="356043"/>
              </a:xfrm>
              <a:custGeom>
                <a:avLst/>
                <a:gdLst>
                  <a:gd name="T0" fmla="*/ 120 w 176"/>
                  <a:gd name="T1" fmla="*/ 3 h 247"/>
                  <a:gd name="T2" fmla="*/ 120 w 176"/>
                  <a:gd name="T3" fmla="*/ 3 h 247"/>
                  <a:gd name="T4" fmla="*/ 104 w 176"/>
                  <a:gd name="T5" fmla="*/ 0 h 247"/>
                  <a:gd name="T6" fmla="*/ 84 w 176"/>
                  <a:gd name="T7" fmla="*/ 3 h 247"/>
                  <a:gd name="T8" fmla="*/ 70 w 176"/>
                  <a:gd name="T9" fmla="*/ 11 h 247"/>
                  <a:gd name="T10" fmla="*/ 53 w 176"/>
                  <a:gd name="T11" fmla="*/ 23 h 247"/>
                  <a:gd name="T12" fmla="*/ 39 w 176"/>
                  <a:gd name="T13" fmla="*/ 39 h 247"/>
                  <a:gd name="T14" fmla="*/ 25 w 176"/>
                  <a:gd name="T15" fmla="*/ 56 h 247"/>
                  <a:gd name="T16" fmla="*/ 14 w 176"/>
                  <a:gd name="T17" fmla="*/ 79 h 247"/>
                  <a:gd name="T18" fmla="*/ 6 w 176"/>
                  <a:gd name="T19" fmla="*/ 101 h 247"/>
                  <a:gd name="T20" fmla="*/ 6 w 176"/>
                  <a:gd name="T21" fmla="*/ 101 h 247"/>
                  <a:gd name="T22" fmla="*/ 3 w 176"/>
                  <a:gd name="T23" fmla="*/ 126 h 247"/>
                  <a:gd name="T24" fmla="*/ 0 w 176"/>
                  <a:gd name="T25" fmla="*/ 151 h 247"/>
                  <a:gd name="T26" fmla="*/ 3 w 176"/>
                  <a:gd name="T27" fmla="*/ 174 h 247"/>
                  <a:gd name="T28" fmla="*/ 9 w 176"/>
                  <a:gd name="T29" fmla="*/ 193 h 247"/>
                  <a:gd name="T30" fmla="*/ 17 w 176"/>
                  <a:gd name="T31" fmla="*/ 213 h 247"/>
                  <a:gd name="T32" fmla="*/ 28 w 176"/>
                  <a:gd name="T33" fmla="*/ 227 h 247"/>
                  <a:gd name="T34" fmla="*/ 42 w 176"/>
                  <a:gd name="T35" fmla="*/ 238 h 247"/>
                  <a:gd name="T36" fmla="*/ 56 w 176"/>
                  <a:gd name="T37" fmla="*/ 244 h 247"/>
                  <a:gd name="T38" fmla="*/ 56 w 176"/>
                  <a:gd name="T39" fmla="*/ 244 h 247"/>
                  <a:gd name="T40" fmla="*/ 73 w 176"/>
                  <a:gd name="T41" fmla="*/ 247 h 247"/>
                  <a:gd name="T42" fmla="*/ 90 w 176"/>
                  <a:gd name="T43" fmla="*/ 244 h 247"/>
                  <a:gd name="T44" fmla="*/ 106 w 176"/>
                  <a:gd name="T45" fmla="*/ 235 h 247"/>
                  <a:gd name="T46" fmla="*/ 123 w 176"/>
                  <a:gd name="T47" fmla="*/ 224 h 247"/>
                  <a:gd name="T48" fmla="*/ 137 w 176"/>
                  <a:gd name="T49" fmla="*/ 207 h 247"/>
                  <a:gd name="T50" fmla="*/ 151 w 176"/>
                  <a:gd name="T51" fmla="*/ 191 h 247"/>
                  <a:gd name="T52" fmla="*/ 162 w 176"/>
                  <a:gd name="T53" fmla="*/ 168 h 247"/>
                  <a:gd name="T54" fmla="*/ 171 w 176"/>
                  <a:gd name="T55" fmla="*/ 146 h 247"/>
                  <a:gd name="T56" fmla="*/ 171 w 176"/>
                  <a:gd name="T57" fmla="*/ 146 h 247"/>
                  <a:gd name="T58" fmla="*/ 174 w 176"/>
                  <a:gd name="T59" fmla="*/ 121 h 247"/>
                  <a:gd name="T60" fmla="*/ 176 w 176"/>
                  <a:gd name="T61" fmla="*/ 95 h 247"/>
                  <a:gd name="T62" fmla="*/ 174 w 176"/>
                  <a:gd name="T63" fmla="*/ 73 h 247"/>
                  <a:gd name="T64" fmla="*/ 168 w 176"/>
                  <a:gd name="T65" fmla="*/ 53 h 247"/>
                  <a:gd name="T66" fmla="*/ 160 w 176"/>
                  <a:gd name="T67" fmla="*/ 34 h 247"/>
                  <a:gd name="T68" fmla="*/ 148 w 176"/>
                  <a:gd name="T69" fmla="*/ 20 h 247"/>
                  <a:gd name="T70" fmla="*/ 134 w 176"/>
                  <a:gd name="T71" fmla="*/ 9 h 247"/>
                  <a:gd name="T72" fmla="*/ 120 w 176"/>
                  <a:gd name="T73" fmla="*/ 3 h 247"/>
                  <a:gd name="T74" fmla="*/ 120 w 176"/>
                  <a:gd name="T75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247">
                    <a:moveTo>
                      <a:pt x="120" y="3"/>
                    </a:moveTo>
                    <a:lnTo>
                      <a:pt x="120" y="3"/>
                    </a:lnTo>
                    <a:lnTo>
                      <a:pt x="104" y="0"/>
                    </a:lnTo>
                    <a:lnTo>
                      <a:pt x="84" y="3"/>
                    </a:lnTo>
                    <a:lnTo>
                      <a:pt x="70" y="11"/>
                    </a:lnTo>
                    <a:lnTo>
                      <a:pt x="53" y="23"/>
                    </a:lnTo>
                    <a:lnTo>
                      <a:pt x="39" y="39"/>
                    </a:lnTo>
                    <a:lnTo>
                      <a:pt x="25" y="56"/>
                    </a:lnTo>
                    <a:lnTo>
                      <a:pt x="14" y="79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3" y="126"/>
                    </a:lnTo>
                    <a:lnTo>
                      <a:pt x="0" y="151"/>
                    </a:lnTo>
                    <a:lnTo>
                      <a:pt x="3" y="174"/>
                    </a:lnTo>
                    <a:lnTo>
                      <a:pt x="9" y="193"/>
                    </a:lnTo>
                    <a:lnTo>
                      <a:pt x="17" y="213"/>
                    </a:lnTo>
                    <a:lnTo>
                      <a:pt x="28" y="227"/>
                    </a:lnTo>
                    <a:lnTo>
                      <a:pt x="42" y="238"/>
                    </a:lnTo>
                    <a:lnTo>
                      <a:pt x="56" y="244"/>
                    </a:lnTo>
                    <a:lnTo>
                      <a:pt x="56" y="244"/>
                    </a:lnTo>
                    <a:lnTo>
                      <a:pt x="73" y="247"/>
                    </a:lnTo>
                    <a:lnTo>
                      <a:pt x="90" y="244"/>
                    </a:lnTo>
                    <a:lnTo>
                      <a:pt x="106" y="235"/>
                    </a:lnTo>
                    <a:lnTo>
                      <a:pt x="123" y="224"/>
                    </a:lnTo>
                    <a:lnTo>
                      <a:pt x="137" y="207"/>
                    </a:lnTo>
                    <a:lnTo>
                      <a:pt x="151" y="191"/>
                    </a:lnTo>
                    <a:lnTo>
                      <a:pt x="162" y="168"/>
                    </a:lnTo>
                    <a:lnTo>
                      <a:pt x="171" y="146"/>
                    </a:lnTo>
                    <a:lnTo>
                      <a:pt x="171" y="146"/>
                    </a:lnTo>
                    <a:lnTo>
                      <a:pt x="174" y="121"/>
                    </a:lnTo>
                    <a:lnTo>
                      <a:pt x="176" y="95"/>
                    </a:lnTo>
                    <a:lnTo>
                      <a:pt x="174" y="73"/>
                    </a:lnTo>
                    <a:lnTo>
                      <a:pt x="168" y="53"/>
                    </a:lnTo>
                    <a:lnTo>
                      <a:pt x="160" y="34"/>
                    </a:lnTo>
                    <a:lnTo>
                      <a:pt x="148" y="20"/>
                    </a:lnTo>
                    <a:lnTo>
                      <a:pt x="134" y="9"/>
                    </a:lnTo>
                    <a:lnTo>
                      <a:pt x="120" y="3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Freeform 279"/>
              <p:cNvSpPr>
                <a:spLocks/>
              </p:cNvSpPr>
              <p:nvPr/>
            </p:nvSpPr>
            <p:spPr bwMode="auto">
              <a:xfrm>
                <a:off x="9428296" y="3053363"/>
                <a:ext cx="210825" cy="338746"/>
              </a:xfrm>
              <a:custGeom>
                <a:avLst/>
                <a:gdLst>
                  <a:gd name="T0" fmla="*/ 112 w 165"/>
                  <a:gd name="T1" fmla="*/ 3 h 235"/>
                  <a:gd name="T2" fmla="*/ 112 w 165"/>
                  <a:gd name="T3" fmla="*/ 3 h 235"/>
                  <a:gd name="T4" fmla="*/ 95 w 165"/>
                  <a:gd name="T5" fmla="*/ 0 h 235"/>
                  <a:gd name="T6" fmla="*/ 81 w 165"/>
                  <a:gd name="T7" fmla="*/ 3 h 235"/>
                  <a:gd name="T8" fmla="*/ 64 w 165"/>
                  <a:gd name="T9" fmla="*/ 11 h 235"/>
                  <a:gd name="T10" fmla="*/ 47 w 165"/>
                  <a:gd name="T11" fmla="*/ 22 h 235"/>
                  <a:gd name="T12" fmla="*/ 33 w 165"/>
                  <a:gd name="T13" fmla="*/ 36 h 235"/>
                  <a:gd name="T14" fmla="*/ 22 w 165"/>
                  <a:gd name="T15" fmla="*/ 53 h 235"/>
                  <a:gd name="T16" fmla="*/ 11 w 165"/>
                  <a:gd name="T17" fmla="*/ 75 h 235"/>
                  <a:gd name="T18" fmla="*/ 5 w 165"/>
                  <a:gd name="T19" fmla="*/ 98 h 235"/>
                  <a:gd name="T20" fmla="*/ 5 w 165"/>
                  <a:gd name="T21" fmla="*/ 98 h 235"/>
                  <a:gd name="T22" fmla="*/ 0 w 165"/>
                  <a:gd name="T23" fmla="*/ 120 h 235"/>
                  <a:gd name="T24" fmla="*/ 0 w 165"/>
                  <a:gd name="T25" fmla="*/ 143 h 235"/>
                  <a:gd name="T26" fmla="*/ 0 w 165"/>
                  <a:gd name="T27" fmla="*/ 165 h 235"/>
                  <a:gd name="T28" fmla="*/ 5 w 165"/>
                  <a:gd name="T29" fmla="*/ 185 h 235"/>
                  <a:gd name="T30" fmla="*/ 14 w 165"/>
                  <a:gd name="T31" fmla="*/ 201 h 235"/>
                  <a:gd name="T32" fmla="*/ 25 w 165"/>
                  <a:gd name="T33" fmla="*/ 215 h 235"/>
                  <a:gd name="T34" fmla="*/ 36 w 165"/>
                  <a:gd name="T35" fmla="*/ 227 h 235"/>
                  <a:gd name="T36" fmla="*/ 53 w 165"/>
                  <a:gd name="T37" fmla="*/ 232 h 235"/>
                  <a:gd name="T38" fmla="*/ 53 w 165"/>
                  <a:gd name="T39" fmla="*/ 232 h 235"/>
                  <a:gd name="T40" fmla="*/ 67 w 165"/>
                  <a:gd name="T41" fmla="*/ 235 h 235"/>
                  <a:gd name="T42" fmla="*/ 84 w 165"/>
                  <a:gd name="T43" fmla="*/ 232 h 235"/>
                  <a:gd name="T44" fmla="*/ 100 w 165"/>
                  <a:gd name="T45" fmla="*/ 224 h 235"/>
                  <a:gd name="T46" fmla="*/ 117 w 165"/>
                  <a:gd name="T47" fmla="*/ 213 h 235"/>
                  <a:gd name="T48" fmla="*/ 131 w 165"/>
                  <a:gd name="T49" fmla="*/ 199 h 235"/>
                  <a:gd name="T50" fmla="*/ 142 w 165"/>
                  <a:gd name="T51" fmla="*/ 182 h 235"/>
                  <a:gd name="T52" fmla="*/ 154 w 165"/>
                  <a:gd name="T53" fmla="*/ 159 h 235"/>
                  <a:gd name="T54" fmla="*/ 159 w 165"/>
                  <a:gd name="T55" fmla="*/ 137 h 235"/>
                  <a:gd name="T56" fmla="*/ 159 w 165"/>
                  <a:gd name="T57" fmla="*/ 137 h 235"/>
                  <a:gd name="T58" fmla="*/ 165 w 165"/>
                  <a:gd name="T59" fmla="*/ 115 h 235"/>
                  <a:gd name="T60" fmla="*/ 165 w 165"/>
                  <a:gd name="T61" fmla="*/ 92 h 235"/>
                  <a:gd name="T62" fmla="*/ 165 w 165"/>
                  <a:gd name="T63" fmla="*/ 70 h 235"/>
                  <a:gd name="T64" fmla="*/ 159 w 165"/>
                  <a:gd name="T65" fmla="*/ 50 h 235"/>
                  <a:gd name="T66" fmla="*/ 151 w 165"/>
                  <a:gd name="T67" fmla="*/ 33 h 235"/>
                  <a:gd name="T68" fmla="*/ 140 w 165"/>
                  <a:gd name="T69" fmla="*/ 19 h 235"/>
                  <a:gd name="T70" fmla="*/ 128 w 165"/>
                  <a:gd name="T71" fmla="*/ 8 h 235"/>
                  <a:gd name="T72" fmla="*/ 112 w 165"/>
                  <a:gd name="T73" fmla="*/ 3 h 235"/>
                  <a:gd name="T74" fmla="*/ 112 w 165"/>
                  <a:gd name="T75" fmla="*/ 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5" h="235">
                    <a:moveTo>
                      <a:pt x="112" y="3"/>
                    </a:moveTo>
                    <a:lnTo>
                      <a:pt x="112" y="3"/>
                    </a:lnTo>
                    <a:lnTo>
                      <a:pt x="95" y="0"/>
                    </a:lnTo>
                    <a:lnTo>
                      <a:pt x="81" y="3"/>
                    </a:lnTo>
                    <a:lnTo>
                      <a:pt x="64" y="11"/>
                    </a:lnTo>
                    <a:lnTo>
                      <a:pt x="47" y="22"/>
                    </a:lnTo>
                    <a:lnTo>
                      <a:pt x="33" y="36"/>
                    </a:lnTo>
                    <a:lnTo>
                      <a:pt x="22" y="53"/>
                    </a:lnTo>
                    <a:lnTo>
                      <a:pt x="11" y="75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0" y="120"/>
                    </a:lnTo>
                    <a:lnTo>
                      <a:pt x="0" y="143"/>
                    </a:lnTo>
                    <a:lnTo>
                      <a:pt x="0" y="165"/>
                    </a:lnTo>
                    <a:lnTo>
                      <a:pt x="5" y="185"/>
                    </a:lnTo>
                    <a:lnTo>
                      <a:pt x="14" y="201"/>
                    </a:lnTo>
                    <a:lnTo>
                      <a:pt x="25" y="215"/>
                    </a:lnTo>
                    <a:lnTo>
                      <a:pt x="36" y="227"/>
                    </a:lnTo>
                    <a:lnTo>
                      <a:pt x="53" y="232"/>
                    </a:lnTo>
                    <a:lnTo>
                      <a:pt x="53" y="232"/>
                    </a:lnTo>
                    <a:lnTo>
                      <a:pt x="67" y="235"/>
                    </a:lnTo>
                    <a:lnTo>
                      <a:pt x="84" y="232"/>
                    </a:lnTo>
                    <a:lnTo>
                      <a:pt x="100" y="224"/>
                    </a:lnTo>
                    <a:lnTo>
                      <a:pt x="117" y="213"/>
                    </a:lnTo>
                    <a:lnTo>
                      <a:pt x="131" y="199"/>
                    </a:lnTo>
                    <a:lnTo>
                      <a:pt x="142" y="182"/>
                    </a:lnTo>
                    <a:lnTo>
                      <a:pt x="154" y="159"/>
                    </a:lnTo>
                    <a:lnTo>
                      <a:pt x="159" y="137"/>
                    </a:lnTo>
                    <a:lnTo>
                      <a:pt x="159" y="137"/>
                    </a:lnTo>
                    <a:lnTo>
                      <a:pt x="165" y="115"/>
                    </a:lnTo>
                    <a:lnTo>
                      <a:pt x="165" y="92"/>
                    </a:lnTo>
                    <a:lnTo>
                      <a:pt x="165" y="70"/>
                    </a:lnTo>
                    <a:lnTo>
                      <a:pt x="159" y="50"/>
                    </a:lnTo>
                    <a:lnTo>
                      <a:pt x="151" y="33"/>
                    </a:lnTo>
                    <a:lnTo>
                      <a:pt x="140" y="19"/>
                    </a:lnTo>
                    <a:lnTo>
                      <a:pt x="128" y="8"/>
                    </a:lnTo>
                    <a:lnTo>
                      <a:pt x="112" y="3"/>
                    </a:lnTo>
                    <a:lnTo>
                      <a:pt x="112" y="3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Freeform 280"/>
              <p:cNvSpPr>
                <a:spLocks/>
              </p:cNvSpPr>
              <p:nvPr/>
            </p:nvSpPr>
            <p:spPr bwMode="auto">
              <a:xfrm>
                <a:off x="9431201" y="3059694"/>
                <a:ext cx="203159" cy="322889"/>
              </a:xfrm>
              <a:custGeom>
                <a:avLst/>
                <a:gdLst>
                  <a:gd name="T0" fmla="*/ 109 w 159"/>
                  <a:gd name="T1" fmla="*/ 0 h 224"/>
                  <a:gd name="T2" fmla="*/ 109 w 159"/>
                  <a:gd name="T3" fmla="*/ 0 h 224"/>
                  <a:gd name="T4" fmla="*/ 92 w 159"/>
                  <a:gd name="T5" fmla="*/ 0 h 224"/>
                  <a:gd name="T6" fmla="*/ 78 w 159"/>
                  <a:gd name="T7" fmla="*/ 3 h 224"/>
                  <a:gd name="T8" fmla="*/ 61 w 159"/>
                  <a:gd name="T9" fmla="*/ 9 h 224"/>
                  <a:gd name="T10" fmla="*/ 47 w 159"/>
                  <a:gd name="T11" fmla="*/ 20 h 224"/>
                  <a:gd name="T12" fmla="*/ 33 w 159"/>
                  <a:gd name="T13" fmla="*/ 34 h 224"/>
                  <a:gd name="T14" fmla="*/ 22 w 159"/>
                  <a:gd name="T15" fmla="*/ 51 h 224"/>
                  <a:gd name="T16" fmla="*/ 11 w 159"/>
                  <a:gd name="T17" fmla="*/ 70 h 224"/>
                  <a:gd name="T18" fmla="*/ 5 w 159"/>
                  <a:gd name="T19" fmla="*/ 93 h 224"/>
                  <a:gd name="T20" fmla="*/ 5 w 159"/>
                  <a:gd name="T21" fmla="*/ 93 h 224"/>
                  <a:gd name="T22" fmla="*/ 0 w 159"/>
                  <a:gd name="T23" fmla="*/ 115 h 224"/>
                  <a:gd name="T24" fmla="*/ 0 w 159"/>
                  <a:gd name="T25" fmla="*/ 138 h 224"/>
                  <a:gd name="T26" fmla="*/ 2 w 159"/>
                  <a:gd name="T27" fmla="*/ 157 h 224"/>
                  <a:gd name="T28" fmla="*/ 5 w 159"/>
                  <a:gd name="T29" fmla="*/ 177 h 224"/>
                  <a:gd name="T30" fmla="*/ 14 w 159"/>
                  <a:gd name="T31" fmla="*/ 194 h 224"/>
                  <a:gd name="T32" fmla="*/ 25 w 159"/>
                  <a:gd name="T33" fmla="*/ 208 h 224"/>
                  <a:gd name="T34" fmla="*/ 36 w 159"/>
                  <a:gd name="T35" fmla="*/ 216 h 224"/>
                  <a:gd name="T36" fmla="*/ 50 w 159"/>
                  <a:gd name="T37" fmla="*/ 224 h 224"/>
                  <a:gd name="T38" fmla="*/ 50 w 159"/>
                  <a:gd name="T39" fmla="*/ 224 h 224"/>
                  <a:gd name="T40" fmla="*/ 67 w 159"/>
                  <a:gd name="T41" fmla="*/ 224 h 224"/>
                  <a:gd name="T42" fmla="*/ 81 w 159"/>
                  <a:gd name="T43" fmla="*/ 222 h 224"/>
                  <a:gd name="T44" fmla="*/ 97 w 159"/>
                  <a:gd name="T45" fmla="*/ 216 h 224"/>
                  <a:gd name="T46" fmla="*/ 111 w 159"/>
                  <a:gd name="T47" fmla="*/ 205 h 224"/>
                  <a:gd name="T48" fmla="*/ 125 w 159"/>
                  <a:gd name="T49" fmla="*/ 191 h 224"/>
                  <a:gd name="T50" fmla="*/ 137 w 159"/>
                  <a:gd name="T51" fmla="*/ 174 h 224"/>
                  <a:gd name="T52" fmla="*/ 148 w 159"/>
                  <a:gd name="T53" fmla="*/ 154 h 224"/>
                  <a:gd name="T54" fmla="*/ 153 w 159"/>
                  <a:gd name="T55" fmla="*/ 132 h 224"/>
                  <a:gd name="T56" fmla="*/ 153 w 159"/>
                  <a:gd name="T57" fmla="*/ 132 h 224"/>
                  <a:gd name="T58" fmla="*/ 159 w 159"/>
                  <a:gd name="T59" fmla="*/ 110 h 224"/>
                  <a:gd name="T60" fmla="*/ 159 w 159"/>
                  <a:gd name="T61" fmla="*/ 87 h 224"/>
                  <a:gd name="T62" fmla="*/ 156 w 159"/>
                  <a:gd name="T63" fmla="*/ 68 h 224"/>
                  <a:gd name="T64" fmla="*/ 153 w 159"/>
                  <a:gd name="T65" fmla="*/ 48 h 224"/>
                  <a:gd name="T66" fmla="*/ 145 w 159"/>
                  <a:gd name="T67" fmla="*/ 31 h 224"/>
                  <a:gd name="T68" fmla="*/ 134 w 159"/>
                  <a:gd name="T69" fmla="*/ 17 h 224"/>
                  <a:gd name="T70" fmla="*/ 123 w 159"/>
                  <a:gd name="T71" fmla="*/ 6 h 224"/>
                  <a:gd name="T72" fmla="*/ 109 w 159"/>
                  <a:gd name="T73" fmla="*/ 0 h 224"/>
                  <a:gd name="T74" fmla="*/ 109 w 159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224">
                    <a:moveTo>
                      <a:pt x="109" y="0"/>
                    </a:moveTo>
                    <a:lnTo>
                      <a:pt x="109" y="0"/>
                    </a:lnTo>
                    <a:lnTo>
                      <a:pt x="92" y="0"/>
                    </a:lnTo>
                    <a:lnTo>
                      <a:pt x="78" y="3"/>
                    </a:lnTo>
                    <a:lnTo>
                      <a:pt x="61" y="9"/>
                    </a:lnTo>
                    <a:lnTo>
                      <a:pt x="47" y="20"/>
                    </a:lnTo>
                    <a:lnTo>
                      <a:pt x="33" y="34"/>
                    </a:lnTo>
                    <a:lnTo>
                      <a:pt x="22" y="51"/>
                    </a:lnTo>
                    <a:lnTo>
                      <a:pt x="11" y="7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0" y="115"/>
                    </a:lnTo>
                    <a:lnTo>
                      <a:pt x="0" y="138"/>
                    </a:lnTo>
                    <a:lnTo>
                      <a:pt x="2" y="157"/>
                    </a:lnTo>
                    <a:lnTo>
                      <a:pt x="5" y="177"/>
                    </a:lnTo>
                    <a:lnTo>
                      <a:pt x="14" y="194"/>
                    </a:lnTo>
                    <a:lnTo>
                      <a:pt x="25" y="208"/>
                    </a:lnTo>
                    <a:lnTo>
                      <a:pt x="36" y="216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67" y="224"/>
                    </a:lnTo>
                    <a:lnTo>
                      <a:pt x="81" y="222"/>
                    </a:lnTo>
                    <a:lnTo>
                      <a:pt x="97" y="216"/>
                    </a:lnTo>
                    <a:lnTo>
                      <a:pt x="111" y="205"/>
                    </a:lnTo>
                    <a:lnTo>
                      <a:pt x="125" y="191"/>
                    </a:lnTo>
                    <a:lnTo>
                      <a:pt x="137" y="174"/>
                    </a:lnTo>
                    <a:lnTo>
                      <a:pt x="148" y="154"/>
                    </a:lnTo>
                    <a:lnTo>
                      <a:pt x="153" y="132"/>
                    </a:lnTo>
                    <a:lnTo>
                      <a:pt x="153" y="132"/>
                    </a:lnTo>
                    <a:lnTo>
                      <a:pt x="159" y="110"/>
                    </a:lnTo>
                    <a:lnTo>
                      <a:pt x="159" y="87"/>
                    </a:lnTo>
                    <a:lnTo>
                      <a:pt x="156" y="68"/>
                    </a:lnTo>
                    <a:lnTo>
                      <a:pt x="153" y="48"/>
                    </a:lnTo>
                    <a:lnTo>
                      <a:pt x="145" y="31"/>
                    </a:lnTo>
                    <a:lnTo>
                      <a:pt x="134" y="17"/>
                    </a:lnTo>
                    <a:lnTo>
                      <a:pt x="123" y="6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Freeform 281"/>
              <p:cNvSpPr>
                <a:spLocks/>
              </p:cNvSpPr>
              <p:nvPr/>
            </p:nvSpPr>
            <p:spPr bwMode="auto">
              <a:xfrm>
                <a:off x="9432827" y="3063727"/>
                <a:ext cx="196770" cy="315682"/>
              </a:xfrm>
              <a:custGeom>
                <a:avLst/>
                <a:gdLst>
                  <a:gd name="T0" fmla="*/ 104 w 154"/>
                  <a:gd name="T1" fmla="*/ 3 h 219"/>
                  <a:gd name="T2" fmla="*/ 104 w 154"/>
                  <a:gd name="T3" fmla="*/ 3 h 219"/>
                  <a:gd name="T4" fmla="*/ 90 w 154"/>
                  <a:gd name="T5" fmla="*/ 0 h 219"/>
                  <a:gd name="T6" fmla="*/ 76 w 154"/>
                  <a:gd name="T7" fmla="*/ 3 h 219"/>
                  <a:gd name="T8" fmla="*/ 59 w 154"/>
                  <a:gd name="T9" fmla="*/ 11 h 219"/>
                  <a:gd name="T10" fmla="*/ 45 w 154"/>
                  <a:gd name="T11" fmla="*/ 20 h 219"/>
                  <a:gd name="T12" fmla="*/ 34 w 154"/>
                  <a:gd name="T13" fmla="*/ 34 h 219"/>
                  <a:gd name="T14" fmla="*/ 23 w 154"/>
                  <a:gd name="T15" fmla="*/ 51 h 219"/>
                  <a:gd name="T16" fmla="*/ 12 w 154"/>
                  <a:gd name="T17" fmla="*/ 70 h 219"/>
                  <a:gd name="T18" fmla="*/ 6 w 154"/>
                  <a:gd name="T19" fmla="*/ 90 h 219"/>
                  <a:gd name="T20" fmla="*/ 6 w 154"/>
                  <a:gd name="T21" fmla="*/ 90 h 219"/>
                  <a:gd name="T22" fmla="*/ 0 w 154"/>
                  <a:gd name="T23" fmla="*/ 112 h 219"/>
                  <a:gd name="T24" fmla="*/ 0 w 154"/>
                  <a:gd name="T25" fmla="*/ 135 h 219"/>
                  <a:gd name="T26" fmla="*/ 3 w 154"/>
                  <a:gd name="T27" fmla="*/ 154 h 219"/>
                  <a:gd name="T28" fmla="*/ 6 w 154"/>
                  <a:gd name="T29" fmla="*/ 171 h 219"/>
                  <a:gd name="T30" fmla="*/ 14 w 154"/>
                  <a:gd name="T31" fmla="*/ 188 h 219"/>
                  <a:gd name="T32" fmla="*/ 23 w 154"/>
                  <a:gd name="T33" fmla="*/ 199 h 219"/>
                  <a:gd name="T34" fmla="*/ 37 w 154"/>
                  <a:gd name="T35" fmla="*/ 210 h 219"/>
                  <a:gd name="T36" fmla="*/ 51 w 154"/>
                  <a:gd name="T37" fmla="*/ 216 h 219"/>
                  <a:gd name="T38" fmla="*/ 51 w 154"/>
                  <a:gd name="T39" fmla="*/ 216 h 219"/>
                  <a:gd name="T40" fmla="*/ 65 w 154"/>
                  <a:gd name="T41" fmla="*/ 219 h 219"/>
                  <a:gd name="T42" fmla="*/ 79 w 154"/>
                  <a:gd name="T43" fmla="*/ 216 h 219"/>
                  <a:gd name="T44" fmla="*/ 95 w 154"/>
                  <a:gd name="T45" fmla="*/ 207 h 219"/>
                  <a:gd name="T46" fmla="*/ 107 w 154"/>
                  <a:gd name="T47" fmla="*/ 196 h 219"/>
                  <a:gd name="T48" fmla="*/ 121 w 154"/>
                  <a:gd name="T49" fmla="*/ 185 h 219"/>
                  <a:gd name="T50" fmla="*/ 132 w 154"/>
                  <a:gd name="T51" fmla="*/ 168 h 219"/>
                  <a:gd name="T52" fmla="*/ 140 w 154"/>
                  <a:gd name="T53" fmla="*/ 149 h 219"/>
                  <a:gd name="T54" fmla="*/ 149 w 154"/>
                  <a:gd name="T55" fmla="*/ 129 h 219"/>
                  <a:gd name="T56" fmla="*/ 149 w 154"/>
                  <a:gd name="T57" fmla="*/ 129 h 219"/>
                  <a:gd name="T58" fmla="*/ 151 w 154"/>
                  <a:gd name="T59" fmla="*/ 107 h 219"/>
                  <a:gd name="T60" fmla="*/ 154 w 154"/>
                  <a:gd name="T61" fmla="*/ 84 h 219"/>
                  <a:gd name="T62" fmla="*/ 151 w 154"/>
                  <a:gd name="T63" fmla="*/ 65 h 219"/>
                  <a:gd name="T64" fmla="*/ 146 w 154"/>
                  <a:gd name="T65" fmla="*/ 48 h 219"/>
                  <a:gd name="T66" fmla="*/ 140 w 154"/>
                  <a:gd name="T67" fmla="*/ 31 h 219"/>
                  <a:gd name="T68" fmla="*/ 129 w 154"/>
                  <a:gd name="T69" fmla="*/ 20 h 219"/>
                  <a:gd name="T70" fmla="*/ 118 w 154"/>
                  <a:gd name="T71" fmla="*/ 9 h 219"/>
                  <a:gd name="T72" fmla="*/ 104 w 154"/>
                  <a:gd name="T73" fmla="*/ 3 h 219"/>
                  <a:gd name="T74" fmla="*/ 104 w 154"/>
                  <a:gd name="T75" fmla="*/ 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219">
                    <a:moveTo>
                      <a:pt x="104" y="3"/>
                    </a:moveTo>
                    <a:lnTo>
                      <a:pt x="104" y="3"/>
                    </a:lnTo>
                    <a:lnTo>
                      <a:pt x="90" y="0"/>
                    </a:lnTo>
                    <a:lnTo>
                      <a:pt x="76" y="3"/>
                    </a:lnTo>
                    <a:lnTo>
                      <a:pt x="59" y="11"/>
                    </a:lnTo>
                    <a:lnTo>
                      <a:pt x="45" y="20"/>
                    </a:lnTo>
                    <a:lnTo>
                      <a:pt x="34" y="34"/>
                    </a:lnTo>
                    <a:lnTo>
                      <a:pt x="23" y="51"/>
                    </a:lnTo>
                    <a:lnTo>
                      <a:pt x="12" y="7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0" y="112"/>
                    </a:lnTo>
                    <a:lnTo>
                      <a:pt x="0" y="135"/>
                    </a:lnTo>
                    <a:lnTo>
                      <a:pt x="3" y="154"/>
                    </a:lnTo>
                    <a:lnTo>
                      <a:pt x="6" y="171"/>
                    </a:lnTo>
                    <a:lnTo>
                      <a:pt x="14" y="188"/>
                    </a:lnTo>
                    <a:lnTo>
                      <a:pt x="23" y="199"/>
                    </a:lnTo>
                    <a:lnTo>
                      <a:pt x="37" y="210"/>
                    </a:lnTo>
                    <a:lnTo>
                      <a:pt x="51" y="216"/>
                    </a:lnTo>
                    <a:lnTo>
                      <a:pt x="51" y="216"/>
                    </a:lnTo>
                    <a:lnTo>
                      <a:pt x="65" y="219"/>
                    </a:lnTo>
                    <a:lnTo>
                      <a:pt x="79" y="216"/>
                    </a:lnTo>
                    <a:lnTo>
                      <a:pt x="95" y="207"/>
                    </a:lnTo>
                    <a:lnTo>
                      <a:pt x="107" y="196"/>
                    </a:lnTo>
                    <a:lnTo>
                      <a:pt x="121" y="185"/>
                    </a:lnTo>
                    <a:lnTo>
                      <a:pt x="132" y="168"/>
                    </a:lnTo>
                    <a:lnTo>
                      <a:pt x="140" y="149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51" y="107"/>
                    </a:lnTo>
                    <a:lnTo>
                      <a:pt x="154" y="84"/>
                    </a:lnTo>
                    <a:lnTo>
                      <a:pt x="151" y="65"/>
                    </a:lnTo>
                    <a:lnTo>
                      <a:pt x="146" y="48"/>
                    </a:lnTo>
                    <a:lnTo>
                      <a:pt x="140" y="31"/>
                    </a:lnTo>
                    <a:lnTo>
                      <a:pt x="129" y="20"/>
                    </a:lnTo>
                    <a:lnTo>
                      <a:pt x="118" y="9"/>
                    </a:lnTo>
                    <a:lnTo>
                      <a:pt x="104" y="3"/>
                    </a:lnTo>
                    <a:lnTo>
                      <a:pt x="104" y="3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Freeform 282"/>
              <p:cNvSpPr>
                <a:spLocks/>
              </p:cNvSpPr>
              <p:nvPr/>
            </p:nvSpPr>
            <p:spPr bwMode="auto">
              <a:xfrm>
                <a:off x="9264941" y="3458612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Freeform 283"/>
              <p:cNvSpPr>
                <a:spLocks/>
              </p:cNvSpPr>
              <p:nvPr/>
            </p:nvSpPr>
            <p:spPr bwMode="auto">
              <a:xfrm>
                <a:off x="9457452" y="3104851"/>
                <a:ext cx="167383" cy="188833"/>
              </a:xfrm>
              <a:custGeom>
                <a:avLst/>
                <a:gdLst>
                  <a:gd name="T0" fmla="*/ 64 w 131"/>
                  <a:gd name="T1" fmla="*/ 0 h 131"/>
                  <a:gd name="T2" fmla="*/ 64 w 131"/>
                  <a:gd name="T3" fmla="*/ 0 h 131"/>
                  <a:gd name="T4" fmla="*/ 53 w 131"/>
                  <a:gd name="T5" fmla="*/ 3 h 131"/>
                  <a:gd name="T6" fmla="*/ 39 w 131"/>
                  <a:gd name="T7" fmla="*/ 5 h 131"/>
                  <a:gd name="T8" fmla="*/ 28 w 131"/>
                  <a:gd name="T9" fmla="*/ 11 h 131"/>
                  <a:gd name="T10" fmla="*/ 20 w 131"/>
                  <a:gd name="T11" fmla="*/ 19 h 131"/>
                  <a:gd name="T12" fmla="*/ 11 w 131"/>
                  <a:gd name="T13" fmla="*/ 31 h 131"/>
                  <a:gd name="T14" fmla="*/ 6 w 131"/>
                  <a:gd name="T15" fmla="*/ 42 h 131"/>
                  <a:gd name="T16" fmla="*/ 0 w 131"/>
                  <a:gd name="T17" fmla="*/ 53 h 131"/>
                  <a:gd name="T18" fmla="*/ 0 w 131"/>
                  <a:gd name="T19" fmla="*/ 67 h 131"/>
                  <a:gd name="T20" fmla="*/ 0 w 131"/>
                  <a:gd name="T21" fmla="*/ 67 h 131"/>
                  <a:gd name="T22" fmla="*/ 0 w 131"/>
                  <a:gd name="T23" fmla="*/ 81 h 131"/>
                  <a:gd name="T24" fmla="*/ 6 w 131"/>
                  <a:gd name="T25" fmla="*/ 92 h 131"/>
                  <a:gd name="T26" fmla="*/ 11 w 131"/>
                  <a:gd name="T27" fmla="*/ 103 h 131"/>
                  <a:gd name="T28" fmla="*/ 20 w 131"/>
                  <a:gd name="T29" fmla="*/ 112 h 131"/>
                  <a:gd name="T30" fmla="*/ 28 w 131"/>
                  <a:gd name="T31" fmla="*/ 120 h 131"/>
                  <a:gd name="T32" fmla="*/ 39 w 131"/>
                  <a:gd name="T33" fmla="*/ 129 h 131"/>
                  <a:gd name="T34" fmla="*/ 53 w 131"/>
                  <a:gd name="T35" fmla="*/ 131 h 131"/>
                  <a:gd name="T36" fmla="*/ 64 w 131"/>
                  <a:gd name="T37" fmla="*/ 131 h 131"/>
                  <a:gd name="T38" fmla="*/ 64 w 131"/>
                  <a:gd name="T39" fmla="*/ 131 h 131"/>
                  <a:gd name="T40" fmla="*/ 78 w 131"/>
                  <a:gd name="T41" fmla="*/ 131 h 131"/>
                  <a:gd name="T42" fmla="*/ 89 w 131"/>
                  <a:gd name="T43" fmla="*/ 129 h 131"/>
                  <a:gd name="T44" fmla="*/ 101 w 131"/>
                  <a:gd name="T45" fmla="*/ 120 h 131"/>
                  <a:gd name="T46" fmla="*/ 112 w 131"/>
                  <a:gd name="T47" fmla="*/ 112 h 131"/>
                  <a:gd name="T48" fmla="*/ 120 w 131"/>
                  <a:gd name="T49" fmla="*/ 103 h 131"/>
                  <a:gd name="T50" fmla="*/ 126 w 131"/>
                  <a:gd name="T51" fmla="*/ 92 h 131"/>
                  <a:gd name="T52" fmla="*/ 129 w 131"/>
                  <a:gd name="T53" fmla="*/ 81 h 131"/>
                  <a:gd name="T54" fmla="*/ 131 w 131"/>
                  <a:gd name="T55" fmla="*/ 67 h 131"/>
                  <a:gd name="T56" fmla="*/ 131 w 131"/>
                  <a:gd name="T57" fmla="*/ 67 h 131"/>
                  <a:gd name="T58" fmla="*/ 129 w 131"/>
                  <a:gd name="T59" fmla="*/ 53 h 131"/>
                  <a:gd name="T60" fmla="*/ 126 w 131"/>
                  <a:gd name="T61" fmla="*/ 42 h 131"/>
                  <a:gd name="T62" fmla="*/ 120 w 131"/>
                  <a:gd name="T63" fmla="*/ 31 h 131"/>
                  <a:gd name="T64" fmla="*/ 112 w 131"/>
                  <a:gd name="T65" fmla="*/ 19 h 131"/>
                  <a:gd name="T66" fmla="*/ 101 w 131"/>
                  <a:gd name="T67" fmla="*/ 11 h 131"/>
                  <a:gd name="T68" fmla="*/ 89 w 131"/>
                  <a:gd name="T69" fmla="*/ 5 h 131"/>
                  <a:gd name="T70" fmla="*/ 78 w 131"/>
                  <a:gd name="T71" fmla="*/ 3 h 131"/>
                  <a:gd name="T72" fmla="*/ 64 w 131"/>
                  <a:gd name="T73" fmla="*/ 0 h 131"/>
                  <a:gd name="T74" fmla="*/ 64 w 131"/>
                  <a:gd name="T7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131">
                    <a:moveTo>
                      <a:pt x="64" y="0"/>
                    </a:moveTo>
                    <a:lnTo>
                      <a:pt x="64" y="0"/>
                    </a:lnTo>
                    <a:lnTo>
                      <a:pt x="53" y="3"/>
                    </a:lnTo>
                    <a:lnTo>
                      <a:pt x="39" y="5"/>
                    </a:lnTo>
                    <a:lnTo>
                      <a:pt x="28" y="11"/>
                    </a:lnTo>
                    <a:lnTo>
                      <a:pt x="20" y="19"/>
                    </a:lnTo>
                    <a:lnTo>
                      <a:pt x="11" y="31"/>
                    </a:lnTo>
                    <a:lnTo>
                      <a:pt x="6" y="42"/>
                    </a:lnTo>
                    <a:lnTo>
                      <a:pt x="0" y="5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6" y="92"/>
                    </a:lnTo>
                    <a:lnTo>
                      <a:pt x="11" y="103"/>
                    </a:lnTo>
                    <a:lnTo>
                      <a:pt x="20" y="112"/>
                    </a:lnTo>
                    <a:lnTo>
                      <a:pt x="28" y="120"/>
                    </a:lnTo>
                    <a:lnTo>
                      <a:pt x="39" y="129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78" y="131"/>
                    </a:lnTo>
                    <a:lnTo>
                      <a:pt x="89" y="129"/>
                    </a:lnTo>
                    <a:lnTo>
                      <a:pt x="101" y="120"/>
                    </a:lnTo>
                    <a:lnTo>
                      <a:pt x="112" y="112"/>
                    </a:lnTo>
                    <a:lnTo>
                      <a:pt x="120" y="103"/>
                    </a:lnTo>
                    <a:lnTo>
                      <a:pt x="126" y="92"/>
                    </a:lnTo>
                    <a:lnTo>
                      <a:pt x="129" y="81"/>
                    </a:lnTo>
                    <a:lnTo>
                      <a:pt x="131" y="67"/>
                    </a:lnTo>
                    <a:lnTo>
                      <a:pt x="131" y="67"/>
                    </a:lnTo>
                    <a:lnTo>
                      <a:pt x="129" y="53"/>
                    </a:lnTo>
                    <a:lnTo>
                      <a:pt x="126" y="42"/>
                    </a:lnTo>
                    <a:lnTo>
                      <a:pt x="120" y="31"/>
                    </a:lnTo>
                    <a:lnTo>
                      <a:pt x="112" y="19"/>
                    </a:lnTo>
                    <a:lnTo>
                      <a:pt x="101" y="11"/>
                    </a:lnTo>
                    <a:lnTo>
                      <a:pt x="89" y="5"/>
                    </a:lnTo>
                    <a:lnTo>
                      <a:pt x="78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Freeform 284"/>
              <p:cNvSpPr>
                <a:spLocks/>
              </p:cNvSpPr>
              <p:nvPr/>
            </p:nvSpPr>
            <p:spPr bwMode="auto">
              <a:xfrm>
                <a:off x="9442582" y="3064867"/>
                <a:ext cx="53665" cy="60542"/>
              </a:xfrm>
              <a:custGeom>
                <a:avLst/>
                <a:gdLst>
                  <a:gd name="T0" fmla="*/ 23 w 42"/>
                  <a:gd name="T1" fmla="*/ 0 h 42"/>
                  <a:gd name="T2" fmla="*/ 23 w 42"/>
                  <a:gd name="T3" fmla="*/ 0 h 42"/>
                  <a:gd name="T4" fmla="*/ 14 w 42"/>
                  <a:gd name="T5" fmla="*/ 3 h 42"/>
                  <a:gd name="T6" fmla="*/ 6 w 42"/>
                  <a:gd name="T7" fmla="*/ 6 h 42"/>
                  <a:gd name="T8" fmla="*/ 3 w 42"/>
                  <a:gd name="T9" fmla="*/ 14 h 42"/>
                  <a:gd name="T10" fmla="*/ 0 w 42"/>
                  <a:gd name="T11" fmla="*/ 22 h 42"/>
                  <a:gd name="T12" fmla="*/ 0 w 42"/>
                  <a:gd name="T13" fmla="*/ 22 h 42"/>
                  <a:gd name="T14" fmla="*/ 3 w 42"/>
                  <a:gd name="T15" fmla="*/ 31 h 42"/>
                  <a:gd name="T16" fmla="*/ 6 w 42"/>
                  <a:gd name="T17" fmla="*/ 36 h 42"/>
                  <a:gd name="T18" fmla="*/ 14 w 42"/>
                  <a:gd name="T19" fmla="*/ 42 h 42"/>
                  <a:gd name="T20" fmla="*/ 23 w 42"/>
                  <a:gd name="T21" fmla="*/ 42 h 42"/>
                  <a:gd name="T22" fmla="*/ 23 w 42"/>
                  <a:gd name="T23" fmla="*/ 42 h 42"/>
                  <a:gd name="T24" fmla="*/ 28 w 42"/>
                  <a:gd name="T25" fmla="*/ 42 h 42"/>
                  <a:gd name="T26" fmla="*/ 37 w 42"/>
                  <a:gd name="T27" fmla="*/ 36 h 42"/>
                  <a:gd name="T28" fmla="*/ 40 w 42"/>
                  <a:gd name="T29" fmla="*/ 31 h 42"/>
                  <a:gd name="T30" fmla="*/ 42 w 42"/>
                  <a:gd name="T31" fmla="*/ 22 h 42"/>
                  <a:gd name="T32" fmla="*/ 42 w 42"/>
                  <a:gd name="T33" fmla="*/ 22 h 42"/>
                  <a:gd name="T34" fmla="*/ 40 w 42"/>
                  <a:gd name="T35" fmla="*/ 14 h 42"/>
                  <a:gd name="T36" fmla="*/ 37 w 42"/>
                  <a:gd name="T37" fmla="*/ 6 h 42"/>
                  <a:gd name="T38" fmla="*/ 28 w 42"/>
                  <a:gd name="T39" fmla="*/ 3 h 42"/>
                  <a:gd name="T40" fmla="*/ 23 w 42"/>
                  <a:gd name="T41" fmla="*/ 0 h 42"/>
                  <a:gd name="T42" fmla="*/ 23 w 42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23" y="0"/>
                    </a:moveTo>
                    <a:lnTo>
                      <a:pt x="23" y="0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3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4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8" y="42"/>
                    </a:lnTo>
                    <a:lnTo>
                      <a:pt x="37" y="36"/>
                    </a:lnTo>
                    <a:lnTo>
                      <a:pt x="40" y="31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14"/>
                    </a:lnTo>
                    <a:lnTo>
                      <a:pt x="37" y="6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Freeform 285"/>
              <p:cNvSpPr>
                <a:spLocks/>
              </p:cNvSpPr>
              <p:nvPr/>
            </p:nvSpPr>
            <p:spPr bwMode="auto">
              <a:xfrm>
                <a:off x="9406078" y="3003490"/>
                <a:ext cx="45719" cy="45719"/>
              </a:xfrm>
              <a:custGeom>
                <a:avLst/>
                <a:gdLst>
                  <a:gd name="T0" fmla="*/ 11 w 19"/>
                  <a:gd name="T1" fmla="*/ 0 h 19"/>
                  <a:gd name="T2" fmla="*/ 11 w 19"/>
                  <a:gd name="T3" fmla="*/ 0 h 19"/>
                  <a:gd name="T4" fmla="*/ 3 w 19"/>
                  <a:gd name="T5" fmla="*/ 3 h 19"/>
                  <a:gd name="T6" fmla="*/ 0 w 19"/>
                  <a:gd name="T7" fmla="*/ 11 h 19"/>
                  <a:gd name="T8" fmla="*/ 0 w 19"/>
                  <a:gd name="T9" fmla="*/ 11 h 19"/>
                  <a:gd name="T10" fmla="*/ 3 w 19"/>
                  <a:gd name="T11" fmla="*/ 17 h 19"/>
                  <a:gd name="T12" fmla="*/ 11 w 19"/>
                  <a:gd name="T13" fmla="*/ 19 h 19"/>
                  <a:gd name="T14" fmla="*/ 11 w 19"/>
                  <a:gd name="T15" fmla="*/ 19 h 19"/>
                  <a:gd name="T16" fmla="*/ 17 w 19"/>
                  <a:gd name="T17" fmla="*/ 17 h 19"/>
                  <a:gd name="T18" fmla="*/ 19 w 19"/>
                  <a:gd name="T19" fmla="*/ 11 h 19"/>
                  <a:gd name="T20" fmla="*/ 19 w 19"/>
                  <a:gd name="T21" fmla="*/ 11 h 19"/>
                  <a:gd name="T22" fmla="*/ 17 w 19"/>
                  <a:gd name="T23" fmla="*/ 3 h 19"/>
                  <a:gd name="T24" fmla="*/ 11 w 19"/>
                  <a:gd name="T25" fmla="*/ 0 h 19"/>
                  <a:gd name="T26" fmla="*/ 11 w 19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1" y="0"/>
                    </a:moveTo>
                    <a:lnTo>
                      <a:pt x="11" y="0"/>
                    </a:lnTo>
                    <a:lnTo>
                      <a:pt x="3" y="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7" y="17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Freeform 201"/>
              <p:cNvSpPr>
                <a:spLocks/>
              </p:cNvSpPr>
              <p:nvPr/>
            </p:nvSpPr>
            <p:spPr bwMode="auto">
              <a:xfrm>
                <a:off x="10479704" y="3503034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Freeform 202"/>
              <p:cNvSpPr>
                <a:spLocks/>
              </p:cNvSpPr>
              <p:nvPr/>
            </p:nvSpPr>
            <p:spPr bwMode="auto">
              <a:xfrm>
                <a:off x="10489229" y="3506209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Freeform 203"/>
              <p:cNvSpPr>
                <a:spLocks/>
              </p:cNvSpPr>
              <p:nvPr/>
            </p:nvSpPr>
            <p:spPr bwMode="auto">
              <a:xfrm>
                <a:off x="10498754" y="3506209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Freeform 204"/>
              <p:cNvSpPr>
                <a:spLocks/>
              </p:cNvSpPr>
              <p:nvPr/>
            </p:nvSpPr>
            <p:spPr bwMode="auto">
              <a:xfrm>
                <a:off x="10506691" y="3510971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Freeform 205"/>
              <p:cNvSpPr>
                <a:spLocks/>
              </p:cNvSpPr>
              <p:nvPr/>
            </p:nvSpPr>
            <p:spPr bwMode="auto">
              <a:xfrm>
                <a:off x="10516216" y="3510971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Freeform 206"/>
              <p:cNvSpPr>
                <a:spLocks/>
              </p:cNvSpPr>
              <p:nvPr/>
            </p:nvSpPr>
            <p:spPr bwMode="auto">
              <a:xfrm>
                <a:off x="10524154" y="3515734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Freeform 207"/>
              <p:cNvSpPr>
                <a:spLocks/>
              </p:cNvSpPr>
              <p:nvPr/>
            </p:nvSpPr>
            <p:spPr bwMode="auto">
              <a:xfrm>
                <a:off x="10533679" y="3515734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Freeform 208"/>
              <p:cNvSpPr>
                <a:spLocks/>
              </p:cNvSpPr>
              <p:nvPr/>
            </p:nvSpPr>
            <p:spPr bwMode="auto">
              <a:xfrm>
                <a:off x="10563028" y="3525752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Freeform 209"/>
              <p:cNvSpPr>
                <a:spLocks/>
              </p:cNvSpPr>
              <p:nvPr/>
            </p:nvSpPr>
            <p:spPr bwMode="auto">
              <a:xfrm>
                <a:off x="10564656" y="3525314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Freeform 210"/>
              <p:cNvSpPr>
                <a:spLocks/>
              </p:cNvSpPr>
              <p:nvPr/>
            </p:nvSpPr>
            <p:spPr bwMode="auto">
              <a:xfrm>
                <a:off x="10570772" y="3519228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Freeform 211"/>
              <p:cNvSpPr>
                <a:spLocks/>
              </p:cNvSpPr>
              <p:nvPr/>
            </p:nvSpPr>
            <p:spPr bwMode="auto">
              <a:xfrm>
                <a:off x="8836641" y="3423046"/>
                <a:ext cx="230188" cy="177800"/>
              </a:xfrm>
              <a:custGeom>
                <a:avLst/>
                <a:gdLst>
                  <a:gd name="T0" fmla="*/ 50 w 145"/>
                  <a:gd name="T1" fmla="*/ 17 h 112"/>
                  <a:gd name="T2" fmla="*/ 50 w 145"/>
                  <a:gd name="T3" fmla="*/ 17 h 112"/>
                  <a:gd name="T4" fmla="*/ 64 w 145"/>
                  <a:gd name="T5" fmla="*/ 9 h 112"/>
                  <a:gd name="T6" fmla="*/ 78 w 145"/>
                  <a:gd name="T7" fmla="*/ 3 h 112"/>
                  <a:gd name="T8" fmla="*/ 92 w 145"/>
                  <a:gd name="T9" fmla="*/ 0 h 112"/>
                  <a:gd name="T10" fmla="*/ 106 w 145"/>
                  <a:gd name="T11" fmla="*/ 0 h 112"/>
                  <a:gd name="T12" fmla="*/ 117 w 145"/>
                  <a:gd name="T13" fmla="*/ 0 h 112"/>
                  <a:gd name="T14" fmla="*/ 129 w 145"/>
                  <a:gd name="T15" fmla="*/ 3 h 112"/>
                  <a:gd name="T16" fmla="*/ 137 w 145"/>
                  <a:gd name="T17" fmla="*/ 9 h 112"/>
                  <a:gd name="T18" fmla="*/ 143 w 145"/>
                  <a:gd name="T19" fmla="*/ 14 h 112"/>
                  <a:gd name="T20" fmla="*/ 143 w 145"/>
                  <a:gd name="T21" fmla="*/ 14 h 112"/>
                  <a:gd name="T22" fmla="*/ 145 w 145"/>
                  <a:gd name="T23" fmla="*/ 23 h 112"/>
                  <a:gd name="T24" fmla="*/ 145 w 145"/>
                  <a:gd name="T25" fmla="*/ 34 h 112"/>
                  <a:gd name="T26" fmla="*/ 143 w 145"/>
                  <a:gd name="T27" fmla="*/ 42 h 112"/>
                  <a:gd name="T28" fmla="*/ 137 w 145"/>
                  <a:gd name="T29" fmla="*/ 54 h 112"/>
                  <a:gd name="T30" fmla="*/ 131 w 145"/>
                  <a:gd name="T31" fmla="*/ 65 h 112"/>
                  <a:gd name="T32" fmla="*/ 120 w 145"/>
                  <a:gd name="T33" fmla="*/ 76 h 112"/>
                  <a:gd name="T34" fmla="*/ 109 w 145"/>
                  <a:gd name="T35" fmla="*/ 87 h 112"/>
                  <a:gd name="T36" fmla="*/ 95 w 145"/>
                  <a:gd name="T37" fmla="*/ 96 h 112"/>
                  <a:gd name="T38" fmla="*/ 95 w 145"/>
                  <a:gd name="T39" fmla="*/ 96 h 112"/>
                  <a:gd name="T40" fmla="*/ 81 w 145"/>
                  <a:gd name="T41" fmla="*/ 101 h 112"/>
                  <a:gd name="T42" fmla="*/ 67 w 145"/>
                  <a:gd name="T43" fmla="*/ 107 h 112"/>
                  <a:gd name="T44" fmla="*/ 53 w 145"/>
                  <a:gd name="T45" fmla="*/ 112 h 112"/>
                  <a:gd name="T46" fmla="*/ 42 w 145"/>
                  <a:gd name="T47" fmla="*/ 112 h 112"/>
                  <a:gd name="T48" fmla="*/ 28 w 145"/>
                  <a:gd name="T49" fmla="*/ 112 h 112"/>
                  <a:gd name="T50" fmla="*/ 20 w 145"/>
                  <a:gd name="T51" fmla="*/ 110 h 112"/>
                  <a:gd name="T52" fmla="*/ 11 w 145"/>
                  <a:gd name="T53" fmla="*/ 104 h 112"/>
                  <a:gd name="T54" fmla="*/ 6 w 145"/>
                  <a:gd name="T55" fmla="*/ 98 h 112"/>
                  <a:gd name="T56" fmla="*/ 6 w 145"/>
                  <a:gd name="T57" fmla="*/ 98 h 112"/>
                  <a:gd name="T58" fmla="*/ 0 w 145"/>
                  <a:gd name="T59" fmla="*/ 87 h 112"/>
                  <a:gd name="T60" fmla="*/ 0 w 145"/>
                  <a:gd name="T61" fmla="*/ 79 h 112"/>
                  <a:gd name="T62" fmla="*/ 3 w 145"/>
                  <a:gd name="T63" fmla="*/ 68 h 112"/>
                  <a:gd name="T64" fmla="*/ 8 w 145"/>
                  <a:gd name="T65" fmla="*/ 56 h 112"/>
                  <a:gd name="T66" fmla="*/ 17 w 145"/>
                  <a:gd name="T67" fmla="*/ 48 h 112"/>
                  <a:gd name="T68" fmla="*/ 25 w 145"/>
                  <a:gd name="T69" fmla="*/ 37 h 112"/>
                  <a:gd name="T70" fmla="*/ 36 w 145"/>
                  <a:gd name="T71" fmla="*/ 26 h 112"/>
                  <a:gd name="T72" fmla="*/ 50 w 145"/>
                  <a:gd name="T73" fmla="*/ 17 h 112"/>
                  <a:gd name="T74" fmla="*/ 50 w 145"/>
                  <a:gd name="T75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50" y="17"/>
                    </a:moveTo>
                    <a:lnTo>
                      <a:pt x="50" y="17"/>
                    </a:lnTo>
                    <a:lnTo>
                      <a:pt x="64" y="9"/>
                    </a:lnTo>
                    <a:lnTo>
                      <a:pt x="78" y="3"/>
                    </a:lnTo>
                    <a:lnTo>
                      <a:pt x="92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9" y="3"/>
                    </a:lnTo>
                    <a:lnTo>
                      <a:pt x="137" y="9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5" y="23"/>
                    </a:lnTo>
                    <a:lnTo>
                      <a:pt x="145" y="34"/>
                    </a:lnTo>
                    <a:lnTo>
                      <a:pt x="143" y="42"/>
                    </a:lnTo>
                    <a:lnTo>
                      <a:pt x="137" y="54"/>
                    </a:lnTo>
                    <a:lnTo>
                      <a:pt x="131" y="65"/>
                    </a:lnTo>
                    <a:lnTo>
                      <a:pt x="120" y="76"/>
                    </a:lnTo>
                    <a:lnTo>
                      <a:pt x="109" y="87"/>
                    </a:lnTo>
                    <a:lnTo>
                      <a:pt x="95" y="96"/>
                    </a:lnTo>
                    <a:lnTo>
                      <a:pt x="95" y="96"/>
                    </a:lnTo>
                    <a:lnTo>
                      <a:pt x="81" y="101"/>
                    </a:lnTo>
                    <a:lnTo>
                      <a:pt x="67" y="107"/>
                    </a:lnTo>
                    <a:lnTo>
                      <a:pt x="53" y="112"/>
                    </a:lnTo>
                    <a:lnTo>
                      <a:pt x="42" y="112"/>
                    </a:lnTo>
                    <a:lnTo>
                      <a:pt x="28" y="112"/>
                    </a:lnTo>
                    <a:lnTo>
                      <a:pt x="20" y="110"/>
                    </a:lnTo>
                    <a:lnTo>
                      <a:pt x="11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3" y="68"/>
                    </a:lnTo>
                    <a:lnTo>
                      <a:pt x="8" y="56"/>
                    </a:lnTo>
                    <a:lnTo>
                      <a:pt x="17" y="48"/>
                    </a:lnTo>
                    <a:lnTo>
                      <a:pt x="25" y="37"/>
                    </a:lnTo>
                    <a:lnTo>
                      <a:pt x="36" y="26"/>
                    </a:lnTo>
                    <a:lnTo>
                      <a:pt x="50" y="17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Freeform 212"/>
              <p:cNvSpPr>
                <a:spLocks/>
              </p:cNvSpPr>
              <p:nvPr/>
            </p:nvSpPr>
            <p:spPr bwMode="auto">
              <a:xfrm>
                <a:off x="8846166" y="3427809"/>
                <a:ext cx="212725" cy="169863"/>
              </a:xfrm>
              <a:custGeom>
                <a:avLst/>
                <a:gdLst>
                  <a:gd name="T0" fmla="*/ 47 w 134"/>
                  <a:gd name="T1" fmla="*/ 17 h 107"/>
                  <a:gd name="T2" fmla="*/ 47 w 134"/>
                  <a:gd name="T3" fmla="*/ 17 h 107"/>
                  <a:gd name="T4" fmla="*/ 58 w 134"/>
                  <a:gd name="T5" fmla="*/ 9 h 107"/>
                  <a:gd name="T6" fmla="*/ 72 w 134"/>
                  <a:gd name="T7" fmla="*/ 3 h 107"/>
                  <a:gd name="T8" fmla="*/ 86 w 134"/>
                  <a:gd name="T9" fmla="*/ 0 h 107"/>
                  <a:gd name="T10" fmla="*/ 97 w 134"/>
                  <a:gd name="T11" fmla="*/ 0 h 107"/>
                  <a:gd name="T12" fmla="*/ 109 w 134"/>
                  <a:gd name="T13" fmla="*/ 0 h 107"/>
                  <a:gd name="T14" fmla="*/ 117 w 134"/>
                  <a:gd name="T15" fmla="*/ 3 h 107"/>
                  <a:gd name="T16" fmla="*/ 125 w 134"/>
                  <a:gd name="T17" fmla="*/ 9 h 107"/>
                  <a:gd name="T18" fmla="*/ 131 w 134"/>
                  <a:gd name="T19" fmla="*/ 14 h 107"/>
                  <a:gd name="T20" fmla="*/ 131 w 134"/>
                  <a:gd name="T21" fmla="*/ 14 h 107"/>
                  <a:gd name="T22" fmla="*/ 134 w 134"/>
                  <a:gd name="T23" fmla="*/ 23 h 107"/>
                  <a:gd name="T24" fmla="*/ 134 w 134"/>
                  <a:gd name="T25" fmla="*/ 31 h 107"/>
                  <a:gd name="T26" fmla="*/ 131 w 134"/>
                  <a:gd name="T27" fmla="*/ 42 h 107"/>
                  <a:gd name="T28" fmla="*/ 128 w 134"/>
                  <a:gd name="T29" fmla="*/ 51 h 107"/>
                  <a:gd name="T30" fmla="*/ 120 w 134"/>
                  <a:gd name="T31" fmla="*/ 62 h 107"/>
                  <a:gd name="T32" fmla="*/ 111 w 134"/>
                  <a:gd name="T33" fmla="*/ 70 h 107"/>
                  <a:gd name="T34" fmla="*/ 100 w 134"/>
                  <a:gd name="T35" fmla="*/ 81 h 107"/>
                  <a:gd name="T36" fmla="*/ 89 w 134"/>
                  <a:gd name="T37" fmla="*/ 90 h 107"/>
                  <a:gd name="T38" fmla="*/ 89 w 134"/>
                  <a:gd name="T39" fmla="*/ 90 h 107"/>
                  <a:gd name="T40" fmla="*/ 75 w 134"/>
                  <a:gd name="T41" fmla="*/ 95 h 107"/>
                  <a:gd name="T42" fmla="*/ 61 w 134"/>
                  <a:gd name="T43" fmla="*/ 101 h 107"/>
                  <a:gd name="T44" fmla="*/ 50 w 134"/>
                  <a:gd name="T45" fmla="*/ 104 h 107"/>
                  <a:gd name="T46" fmla="*/ 36 w 134"/>
                  <a:gd name="T47" fmla="*/ 107 h 107"/>
                  <a:gd name="T48" fmla="*/ 28 w 134"/>
                  <a:gd name="T49" fmla="*/ 104 h 107"/>
                  <a:gd name="T50" fmla="*/ 16 w 134"/>
                  <a:gd name="T51" fmla="*/ 101 h 107"/>
                  <a:gd name="T52" fmla="*/ 8 w 134"/>
                  <a:gd name="T53" fmla="*/ 98 h 107"/>
                  <a:gd name="T54" fmla="*/ 2 w 134"/>
                  <a:gd name="T55" fmla="*/ 90 h 107"/>
                  <a:gd name="T56" fmla="*/ 2 w 134"/>
                  <a:gd name="T57" fmla="*/ 90 h 107"/>
                  <a:gd name="T58" fmla="*/ 0 w 134"/>
                  <a:gd name="T59" fmla="*/ 81 h 107"/>
                  <a:gd name="T60" fmla="*/ 0 w 134"/>
                  <a:gd name="T61" fmla="*/ 73 h 107"/>
                  <a:gd name="T62" fmla="*/ 2 w 134"/>
                  <a:gd name="T63" fmla="*/ 65 h 107"/>
                  <a:gd name="T64" fmla="*/ 8 w 134"/>
                  <a:gd name="T65" fmla="*/ 53 h 107"/>
                  <a:gd name="T66" fmla="*/ 14 w 134"/>
                  <a:gd name="T67" fmla="*/ 45 h 107"/>
                  <a:gd name="T68" fmla="*/ 22 w 134"/>
                  <a:gd name="T69" fmla="*/ 34 h 107"/>
                  <a:gd name="T70" fmla="*/ 33 w 134"/>
                  <a:gd name="T71" fmla="*/ 25 h 107"/>
                  <a:gd name="T72" fmla="*/ 47 w 134"/>
                  <a:gd name="T73" fmla="*/ 17 h 107"/>
                  <a:gd name="T74" fmla="*/ 47 w 134"/>
                  <a:gd name="T75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107">
                    <a:moveTo>
                      <a:pt x="47" y="17"/>
                    </a:moveTo>
                    <a:lnTo>
                      <a:pt x="47" y="17"/>
                    </a:lnTo>
                    <a:lnTo>
                      <a:pt x="58" y="9"/>
                    </a:lnTo>
                    <a:lnTo>
                      <a:pt x="72" y="3"/>
                    </a:lnTo>
                    <a:lnTo>
                      <a:pt x="86" y="0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17" y="3"/>
                    </a:lnTo>
                    <a:lnTo>
                      <a:pt x="125" y="9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4" y="23"/>
                    </a:lnTo>
                    <a:lnTo>
                      <a:pt x="134" y="31"/>
                    </a:lnTo>
                    <a:lnTo>
                      <a:pt x="131" y="42"/>
                    </a:lnTo>
                    <a:lnTo>
                      <a:pt x="128" y="51"/>
                    </a:lnTo>
                    <a:lnTo>
                      <a:pt x="120" y="62"/>
                    </a:lnTo>
                    <a:lnTo>
                      <a:pt x="111" y="70"/>
                    </a:lnTo>
                    <a:lnTo>
                      <a:pt x="100" y="81"/>
                    </a:lnTo>
                    <a:lnTo>
                      <a:pt x="89" y="90"/>
                    </a:lnTo>
                    <a:lnTo>
                      <a:pt x="89" y="90"/>
                    </a:lnTo>
                    <a:lnTo>
                      <a:pt x="75" y="95"/>
                    </a:lnTo>
                    <a:lnTo>
                      <a:pt x="61" y="101"/>
                    </a:lnTo>
                    <a:lnTo>
                      <a:pt x="50" y="104"/>
                    </a:lnTo>
                    <a:lnTo>
                      <a:pt x="36" y="107"/>
                    </a:lnTo>
                    <a:lnTo>
                      <a:pt x="28" y="104"/>
                    </a:lnTo>
                    <a:lnTo>
                      <a:pt x="16" y="101"/>
                    </a:lnTo>
                    <a:lnTo>
                      <a:pt x="8" y="9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8" y="53"/>
                    </a:lnTo>
                    <a:lnTo>
                      <a:pt x="14" y="45"/>
                    </a:lnTo>
                    <a:lnTo>
                      <a:pt x="22" y="34"/>
                    </a:lnTo>
                    <a:lnTo>
                      <a:pt x="33" y="25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solidFill>
                <a:srgbClr val="FFE3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Freeform 213"/>
              <p:cNvSpPr>
                <a:spLocks/>
              </p:cNvSpPr>
              <p:nvPr/>
            </p:nvSpPr>
            <p:spPr bwMode="auto">
              <a:xfrm>
                <a:off x="8854104" y="3432571"/>
                <a:ext cx="195263" cy="155575"/>
              </a:xfrm>
              <a:custGeom>
                <a:avLst/>
                <a:gdLst>
                  <a:gd name="T0" fmla="*/ 42 w 123"/>
                  <a:gd name="T1" fmla="*/ 17 h 98"/>
                  <a:gd name="T2" fmla="*/ 42 w 123"/>
                  <a:gd name="T3" fmla="*/ 17 h 98"/>
                  <a:gd name="T4" fmla="*/ 67 w 123"/>
                  <a:gd name="T5" fmla="*/ 6 h 98"/>
                  <a:gd name="T6" fmla="*/ 90 w 123"/>
                  <a:gd name="T7" fmla="*/ 0 h 98"/>
                  <a:gd name="T8" fmla="*/ 101 w 123"/>
                  <a:gd name="T9" fmla="*/ 0 h 98"/>
                  <a:gd name="T10" fmla="*/ 109 w 123"/>
                  <a:gd name="T11" fmla="*/ 3 h 98"/>
                  <a:gd name="T12" fmla="*/ 118 w 123"/>
                  <a:gd name="T13" fmla="*/ 8 h 98"/>
                  <a:gd name="T14" fmla="*/ 120 w 123"/>
                  <a:gd name="T15" fmla="*/ 14 h 98"/>
                  <a:gd name="T16" fmla="*/ 120 w 123"/>
                  <a:gd name="T17" fmla="*/ 14 h 98"/>
                  <a:gd name="T18" fmla="*/ 123 w 123"/>
                  <a:gd name="T19" fmla="*/ 22 h 98"/>
                  <a:gd name="T20" fmla="*/ 123 w 123"/>
                  <a:gd name="T21" fmla="*/ 31 h 98"/>
                  <a:gd name="T22" fmla="*/ 123 w 123"/>
                  <a:gd name="T23" fmla="*/ 39 h 98"/>
                  <a:gd name="T24" fmla="*/ 118 w 123"/>
                  <a:gd name="T25" fmla="*/ 48 h 98"/>
                  <a:gd name="T26" fmla="*/ 104 w 123"/>
                  <a:gd name="T27" fmla="*/ 67 h 98"/>
                  <a:gd name="T28" fmla="*/ 81 w 123"/>
                  <a:gd name="T29" fmla="*/ 81 h 98"/>
                  <a:gd name="T30" fmla="*/ 81 w 123"/>
                  <a:gd name="T31" fmla="*/ 81 h 98"/>
                  <a:gd name="T32" fmla="*/ 59 w 123"/>
                  <a:gd name="T33" fmla="*/ 92 h 98"/>
                  <a:gd name="T34" fmla="*/ 34 w 123"/>
                  <a:gd name="T35" fmla="*/ 98 h 98"/>
                  <a:gd name="T36" fmla="*/ 25 w 123"/>
                  <a:gd name="T37" fmla="*/ 98 h 98"/>
                  <a:gd name="T38" fmla="*/ 14 w 123"/>
                  <a:gd name="T39" fmla="*/ 95 h 98"/>
                  <a:gd name="T40" fmla="*/ 9 w 123"/>
                  <a:gd name="T41" fmla="*/ 90 h 98"/>
                  <a:gd name="T42" fmla="*/ 3 w 123"/>
                  <a:gd name="T43" fmla="*/ 84 h 98"/>
                  <a:gd name="T44" fmla="*/ 3 w 123"/>
                  <a:gd name="T45" fmla="*/ 84 h 98"/>
                  <a:gd name="T46" fmla="*/ 0 w 123"/>
                  <a:gd name="T47" fmla="*/ 76 h 98"/>
                  <a:gd name="T48" fmla="*/ 0 w 123"/>
                  <a:gd name="T49" fmla="*/ 70 h 98"/>
                  <a:gd name="T50" fmla="*/ 3 w 123"/>
                  <a:gd name="T51" fmla="*/ 59 h 98"/>
                  <a:gd name="T52" fmla="*/ 6 w 123"/>
                  <a:gd name="T53" fmla="*/ 50 h 98"/>
                  <a:gd name="T54" fmla="*/ 20 w 123"/>
                  <a:gd name="T55" fmla="*/ 31 h 98"/>
                  <a:gd name="T56" fmla="*/ 42 w 123"/>
                  <a:gd name="T57" fmla="*/ 17 h 98"/>
                  <a:gd name="T58" fmla="*/ 42 w 123"/>
                  <a:gd name="T59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3" h="98">
                    <a:moveTo>
                      <a:pt x="42" y="17"/>
                    </a:moveTo>
                    <a:lnTo>
                      <a:pt x="42" y="17"/>
                    </a:lnTo>
                    <a:lnTo>
                      <a:pt x="67" y="6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09" y="3"/>
                    </a:lnTo>
                    <a:lnTo>
                      <a:pt x="118" y="8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3" y="22"/>
                    </a:lnTo>
                    <a:lnTo>
                      <a:pt x="123" y="31"/>
                    </a:lnTo>
                    <a:lnTo>
                      <a:pt x="123" y="39"/>
                    </a:lnTo>
                    <a:lnTo>
                      <a:pt x="118" y="48"/>
                    </a:lnTo>
                    <a:lnTo>
                      <a:pt x="104" y="67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92"/>
                    </a:lnTo>
                    <a:lnTo>
                      <a:pt x="34" y="98"/>
                    </a:lnTo>
                    <a:lnTo>
                      <a:pt x="25" y="98"/>
                    </a:lnTo>
                    <a:lnTo>
                      <a:pt x="14" y="95"/>
                    </a:lnTo>
                    <a:lnTo>
                      <a:pt x="9" y="90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3" y="59"/>
                    </a:lnTo>
                    <a:lnTo>
                      <a:pt x="6" y="50"/>
                    </a:lnTo>
                    <a:lnTo>
                      <a:pt x="20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FFE6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Freeform 214"/>
              <p:cNvSpPr>
                <a:spLocks/>
              </p:cNvSpPr>
              <p:nvPr/>
            </p:nvSpPr>
            <p:spPr bwMode="auto">
              <a:xfrm>
                <a:off x="8863629" y="3437334"/>
                <a:ext cx="180975" cy="141288"/>
              </a:xfrm>
              <a:custGeom>
                <a:avLst/>
                <a:gdLst>
                  <a:gd name="T0" fmla="*/ 39 w 114"/>
                  <a:gd name="T1" fmla="*/ 14 h 89"/>
                  <a:gd name="T2" fmla="*/ 39 w 114"/>
                  <a:gd name="T3" fmla="*/ 14 h 89"/>
                  <a:gd name="T4" fmla="*/ 61 w 114"/>
                  <a:gd name="T5" fmla="*/ 5 h 89"/>
                  <a:gd name="T6" fmla="*/ 81 w 114"/>
                  <a:gd name="T7" fmla="*/ 0 h 89"/>
                  <a:gd name="T8" fmla="*/ 92 w 114"/>
                  <a:gd name="T9" fmla="*/ 3 h 89"/>
                  <a:gd name="T10" fmla="*/ 100 w 114"/>
                  <a:gd name="T11" fmla="*/ 3 h 89"/>
                  <a:gd name="T12" fmla="*/ 106 w 114"/>
                  <a:gd name="T13" fmla="*/ 8 h 89"/>
                  <a:gd name="T14" fmla="*/ 112 w 114"/>
                  <a:gd name="T15" fmla="*/ 14 h 89"/>
                  <a:gd name="T16" fmla="*/ 112 w 114"/>
                  <a:gd name="T17" fmla="*/ 14 h 89"/>
                  <a:gd name="T18" fmla="*/ 114 w 114"/>
                  <a:gd name="T19" fmla="*/ 19 h 89"/>
                  <a:gd name="T20" fmla="*/ 114 w 114"/>
                  <a:gd name="T21" fmla="*/ 28 h 89"/>
                  <a:gd name="T22" fmla="*/ 112 w 114"/>
                  <a:gd name="T23" fmla="*/ 36 h 89"/>
                  <a:gd name="T24" fmla="*/ 109 w 114"/>
                  <a:gd name="T25" fmla="*/ 45 h 89"/>
                  <a:gd name="T26" fmla="*/ 95 w 114"/>
                  <a:gd name="T27" fmla="*/ 61 h 89"/>
                  <a:gd name="T28" fmla="*/ 75 w 114"/>
                  <a:gd name="T29" fmla="*/ 75 h 89"/>
                  <a:gd name="T30" fmla="*/ 75 w 114"/>
                  <a:gd name="T31" fmla="*/ 75 h 89"/>
                  <a:gd name="T32" fmla="*/ 53 w 114"/>
                  <a:gd name="T33" fmla="*/ 87 h 89"/>
                  <a:gd name="T34" fmla="*/ 30 w 114"/>
                  <a:gd name="T35" fmla="*/ 89 h 89"/>
                  <a:gd name="T36" fmla="*/ 22 w 114"/>
                  <a:gd name="T37" fmla="*/ 89 h 89"/>
                  <a:gd name="T38" fmla="*/ 14 w 114"/>
                  <a:gd name="T39" fmla="*/ 87 h 89"/>
                  <a:gd name="T40" fmla="*/ 8 w 114"/>
                  <a:gd name="T41" fmla="*/ 84 h 89"/>
                  <a:gd name="T42" fmla="*/ 3 w 114"/>
                  <a:gd name="T43" fmla="*/ 78 h 89"/>
                  <a:gd name="T44" fmla="*/ 3 w 114"/>
                  <a:gd name="T45" fmla="*/ 78 h 89"/>
                  <a:gd name="T46" fmla="*/ 0 w 114"/>
                  <a:gd name="T47" fmla="*/ 70 h 89"/>
                  <a:gd name="T48" fmla="*/ 0 w 114"/>
                  <a:gd name="T49" fmla="*/ 64 h 89"/>
                  <a:gd name="T50" fmla="*/ 3 w 114"/>
                  <a:gd name="T51" fmla="*/ 56 h 89"/>
                  <a:gd name="T52" fmla="*/ 5 w 114"/>
                  <a:gd name="T53" fmla="*/ 47 h 89"/>
                  <a:gd name="T54" fmla="*/ 19 w 114"/>
                  <a:gd name="T55" fmla="*/ 31 h 89"/>
                  <a:gd name="T56" fmla="*/ 39 w 114"/>
                  <a:gd name="T57" fmla="*/ 14 h 89"/>
                  <a:gd name="T58" fmla="*/ 39 w 114"/>
                  <a:gd name="T59" fmla="*/ 1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89">
                    <a:moveTo>
                      <a:pt x="39" y="14"/>
                    </a:moveTo>
                    <a:lnTo>
                      <a:pt x="39" y="14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92" y="3"/>
                    </a:lnTo>
                    <a:lnTo>
                      <a:pt x="100" y="3"/>
                    </a:lnTo>
                    <a:lnTo>
                      <a:pt x="106" y="8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2" y="36"/>
                    </a:lnTo>
                    <a:lnTo>
                      <a:pt x="109" y="45"/>
                    </a:lnTo>
                    <a:lnTo>
                      <a:pt x="95" y="61"/>
                    </a:lnTo>
                    <a:lnTo>
                      <a:pt x="75" y="75"/>
                    </a:lnTo>
                    <a:lnTo>
                      <a:pt x="75" y="75"/>
                    </a:lnTo>
                    <a:lnTo>
                      <a:pt x="53" y="87"/>
                    </a:lnTo>
                    <a:lnTo>
                      <a:pt x="30" y="89"/>
                    </a:lnTo>
                    <a:lnTo>
                      <a:pt x="22" y="89"/>
                    </a:lnTo>
                    <a:lnTo>
                      <a:pt x="14" y="87"/>
                    </a:lnTo>
                    <a:lnTo>
                      <a:pt x="8" y="84"/>
                    </a:lnTo>
                    <a:lnTo>
                      <a:pt x="3" y="78"/>
                    </a:lnTo>
                    <a:lnTo>
                      <a:pt x="3" y="78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5" y="47"/>
                    </a:lnTo>
                    <a:lnTo>
                      <a:pt x="19" y="31"/>
                    </a:lnTo>
                    <a:lnTo>
                      <a:pt x="39" y="1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E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Freeform 215"/>
              <p:cNvSpPr>
                <a:spLocks/>
              </p:cNvSpPr>
              <p:nvPr/>
            </p:nvSpPr>
            <p:spPr bwMode="auto">
              <a:xfrm>
                <a:off x="8871566" y="3445271"/>
                <a:ext cx="165100" cy="130175"/>
              </a:xfrm>
              <a:custGeom>
                <a:avLst/>
                <a:gdLst>
                  <a:gd name="T0" fmla="*/ 34 w 104"/>
                  <a:gd name="T1" fmla="*/ 12 h 82"/>
                  <a:gd name="T2" fmla="*/ 34 w 104"/>
                  <a:gd name="T3" fmla="*/ 12 h 82"/>
                  <a:gd name="T4" fmla="*/ 56 w 104"/>
                  <a:gd name="T5" fmla="*/ 3 h 82"/>
                  <a:gd name="T6" fmla="*/ 76 w 104"/>
                  <a:gd name="T7" fmla="*/ 0 h 82"/>
                  <a:gd name="T8" fmla="*/ 90 w 104"/>
                  <a:gd name="T9" fmla="*/ 3 h 82"/>
                  <a:gd name="T10" fmla="*/ 95 w 104"/>
                  <a:gd name="T11" fmla="*/ 6 h 82"/>
                  <a:gd name="T12" fmla="*/ 101 w 104"/>
                  <a:gd name="T13" fmla="*/ 12 h 82"/>
                  <a:gd name="T14" fmla="*/ 101 w 104"/>
                  <a:gd name="T15" fmla="*/ 12 h 82"/>
                  <a:gd name="T16" fmla="*/ 104 w 104"/>
                  <a:gd name="T17" fmla="*/ 17 h 82"/>
                  <a:gd name="T18" fmla="*/ 104 w 104"/>
                  <a:gd name="T19" fmla="*/ 23 h 82"/>
                  <a:gd name="T20" fmla="*/ 98 w 104"/>
                  <a:gd name="T21" fmla="*/ 40 h 82"/>
                  <a:gd name="T22" fmla="*/ 87 w 104"/>
                  <a:gd name="T23" fmla="*/ 54 h 82"/>
                  <a:gd name="T24" fmla="*/ 67 w 104"/>
                  <a:gd name="T25" fmla="*/ 68 h 82"/>
                  <a:gd name="T26" fmla="*/ 67 w 104"/>
                  <a:gd name="T27" fmla="*/ 68 h 82"/>
                  <a:gd name="T28" fmla="*/ 48 w 104"/>
                  <a:gd name="T29" fmla="*/ 76 h 82"/>
                  <a:gd name="T30" fmla="*/ 28 w 104"/>
                  <a:gd name="T31" fmla="*/ 82 h 82"/>
                  <a:gd name="T32" fmla="*/ 12 w 104"/>
                  <a:gd name="T33" fmla="*/ 79 h 82"/>
                  <a:gd name="T34" fmla="*/ 6 w 104"/>
                  <a:gd name="T35" fmla="*/ 76 h 82"/>
                  <a:gd name="T36" fmla="*/ 3 w 104"/>
                  <a:gd name="T37" fmla="*/ 70 h 82"/>
                  <a:gd name="T38" fmla="*/ 3 w 104"/>
                  <a:gd name="T39" fmla="*/ 70 h 82"/>
                  <a:gd name="T40" fmla="*/ 0 w 104"/>
                  <a:gd name="T41" fmla="*/ 62 h 82"/>
                  <a:gd name="T42" fmla="*/ 0 w 104"/>
                  <a:gd name="T43" fmla="*/ 56 h 82"/>
                  <a:gd name="T44" fmla="*/ 6 w 104"/>
                  <a:gd name="T45" fmla="*/ 42 h 82"/>
                  <a:gd name="T46" fmla="*/ 17 w 104"/>
                  <a:gd name="T47" fmla="*/ 26 h 82"/>
                  <a:gd name="T48" fmla="*/ 34 w 104"/>
                  <a:gd name="T49" fmla="*/ 12 h 82"/>
                  <a:gd name="T50" fmla="*/ 34 w 104"/>
                  <a:gd name="T5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82">
                    <a:moveTo>
                      <a:pt x="34" y="12"/>
                    </a:moveTo>
                    <a:lnTo>
                      <a:pt x="34" y="12"/>
                    </a:lnTo>
                    <a:lnTo>
                      <a:pt x="56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4" y="17"/>
                    </a:lnTo>
                    <a:lnTo>
                      <a:pt x="104" y="23"/>
                    </a:lnTo>
                    <a:lnTo>
                      <a:pt x="98" y="40"/>
                    </a:lnTo>
                    <a:lnTo>
                      <a:pt x="87" y="54"/>
                    </a:lnTo>
                    <a:lnTo>
                      <a:pt x="67" y="68"/>
                    </a:lnTo>
                    <a:lnTo>
                      <a:pt x="67" y="68"/>
                    </a:lnTo>
                    <a:lnTo>
                      <a:pt x="48" y="76"/>
                    </a:lnTo>
                    <a:lnTo>
                      <a:pt x="28" y="82"/>
                    </a:lnTo>
                    <a:lnTo>
                      <a:pt x="12" y="79"/>
                    </a:lnTo>
                    <a:lnTo>
                      <a:pt x="6" y="76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6" y="42"/>
                    </a:lnTo>
                    <a:lnTo>
                      <a:pt x="17" y="26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E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Freeform 216"/>
              <p:cNvSpPr>
                <a:spLocks/>
              </p:cNvSpPr>
              <p:nvPr/>
            </p:nvSpPr>
            <p:spPr bwMode="auto">
              <a:xfrm>
                <a:off x="8881091" y="3450034"/>
                <a:ext cx="146050" cy="115888"/>
              </a:xfrm>
              <a:custGeom>
                <a:avLst/>
                <a:gdLst>
                  <a:gd name="T0" fmla="*/ 31 w 92"/>
                  <a:gd name="T1" fmla="*/ 11 h 73"/>
                  <a:gd name="T2" fmla="*/ 31 w 92"/>
                  <a:gd name="T3" fmla="*/ 11 h 73"/>
                  <a:gd name="T4" fmla="*/ 50 w 92"/>
                  <a:gd name="T5" fmla="*/ 3 h 73"/>
                  <a:gd name="T6" fmla="*/ 67 w 92"/>
                  <a:gd name="T7" fmla="*/ 0 h 73"/>
                  <a:gd name="T8" fmla="*/ 81 w 92"/>
                  <a:gd name="T9" fmla="*/ 3 h 73"/>
                  <a:gd name="T10" fmla="*/ 87 w 92"/>
                  <a:gd name="T11" fmla="*/ 6 h 73"/>
                  <a:gd name="T12" fmla="*/ 89 w 92"/>
                  <a:gd name="T13" fmla="*/ 9 h 73"/>
                  <a:gd name="T14" fmla="*/ 89 w 92"/>
                  <a:gd name="T15" fmla="*/ 9 h 73"/>
                  <a:gd name="T16" fmla="*/ 92 w 92"/>
                  <a:gd name="T17" fmla="*/ 14 h 73"/>
                  <a:gd name="T18" fmla="*/ 92 w 92"/>
                  <a:gd name="T19" fmla="*/ 23 h 73"/>
                  <a:gd name="T20" fmla="*/ 87 w 92"/>
                  <a:gd name="T21" fmla="*/ 37 h 73"/>
                  <a:gd name="T22" fmla="*/ 75 w 92"/>
                  <a:gd name="T23" fmla="*/ 51 h 73"/>
                  <a:gd name="T24" fmla="*/ 61 w 92"/>
                  <a:gd name="T25" fmla="*/ 62 h 73"/>
                  <a:gd name="T26" fmla="*/ 61 w 92"/>
                  <a:gd name="T27" fmla="*/ 62 h 73"/>
                  <a:gd name="T28" fmla="*/ 42 w 92"/>
                  <a:gd name="T29" fmla="*/ 70 h 73"/>
                  <a:gd name="T30" fmla="*/ 25 w 92"/>
                  <a:gd name="T31" fmla="*/ 73 h 73"/>
                  <a:gd name="T32" fmla="*/ 11 w 92"/>
                  <a:gd name="T33" fmla="*/ 70 h 73"/>
                  <a:gd name="T34" fmla="*/ 6 w 92"/>
                  <a:gd name="T35" fmla="*/ 67 h 73"/>
                  <a:gd name="T36" fmla="*/ 0 w 92"/>
                  <a:gd name="T37" fmla="*/ 62 h 73"/>
                  <a:gd name="T38" fmla="*/ 0 w 92"/>
                  <a:gd name="T39" fmla="*/ 62 h 73"/>
                  <a:gd name="T40" fmla="*/ 0 w 92"/>
                  <a:gd name="T41" fmla="*/ 56 h 73"/>
                  <a:gd name="T42" fmla="*/ 0 w 92"/>
                  <a:gd name="T43" fmla="*/ 51 h 73"/>
                  <a:gd name="T44" fmla="*/ 3 w 92"/>
                  <a:gd name="T45" fmla="*/ 37 h 73"/>
                  <a:gd name="T46" fmla="*/ 14 w 92"/>
                  <a:gd name="T47" fmla="*/ 23 h 73"/>
                  <a:gd name="T48" fmla="*/ 31 w 92"/>
                  <a:gd name="T49" fmla="*/ 11 h 73"/>
                  <a:gd name="T50" fmla="*/ 31 w 92"/>
                  <a:gd name="T51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2" h="73">
                    <a:moveTo>
                      <a:pt x="31" y="11"/>
                    </a:moveTo>
                    <a:lnTo>
                      <a:pt x="31" y="11"/>
                    </a:lnTo>
                    <a:lnTo>
                      <a:pt x="50" y="3"/>
                    </a:lnTo>
                    <a:lnTo>
                      <a:pt x="67" y="0"/>
                    </a:lnTo>
                    <a:lnTo>
                      <a:pt x="81" y="3"/>
                    </a:lnTo>
                    <a:lnTo>
                      <a:pt x="87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2" y="14"/>
                    </a:lnTo>
                    <a:lnTo>
                      <a:pt x="92" y="23"/>
                    </a:lnTo>
                    <a:lnTo>
                      <a:pt x="87" y="37"/>
                    </a:lnTo>
                    <a:lnTo>
                      <a:pt x="75" y="51"/>
                    </a:lnTo>
                    <a:lnTo>
                      <a:pt x="61" y="62"/>
                    </a:lnTo>
                    <a:lnTo>
                      <a:pt x="61" y="62"/>
                    </a:lnTo>
                    <a:lnTo>
                      <a:pt x="42" y="70"/>
                    </a:lnTo>
                    <a:lnTo>
                      <a:pt x="25" y="73"/>
                    </a:lnTo>
                    <a:lnTo>
                      <a:pt x="11" y="70"/>
                    </a:lnTo>
                    <a:lnTo>
                      <a:pt x="6" y="67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3" y="37"/>
                    </a:lnTo>
                    <a:lnTo>
                      <a:pt x="14" y="23"/>
                    </a:lnTo>
                    <a:lnTo>
                      <a:pt x="31" y="11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F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Freeform 217"/>
              <p:cNvSpPr>
                <a:spLocks/>
              </p:cNvSpPr>
              <p:nvPr/>
            </p:nvSpPr>
            <p:spPr bwMode="auto">
              <a:xfrm>
                <a:off x="8885854" y="3454796"/>
                <a:ext cx="133350" cy="101600"/>
              </a:xfrm>
              <a:custGeom>
                <a:avLst/>
                <a:gdLst>
                  <a:gd name="T0" fmla="*/ 30 w 84"/>
                  <a:gd name="T1" fmla="*/ 11 h 64"/>
                  <a:gd name="T2" fmla="*/ 30 w 84"/>
                  <a:gd name="T3" fmla="*/ 11 h 64"/>
                  <a:gd name="T4" fmla="*/ 44 w 84"/>
                  <a:gd name="T5" fmla="*/ 3 h 64"/>
                  <a:gd name="T6" fmla="*/ 61 w 84"/>
                  <a:gd name="T7" fmla="*/ 0 h 64"/>
                  <a:gd name="T8" fmla="*/ 75 w 84"/>
                  <a:gd name="T9" fmla="*/ 3 h 64"/>
                  <a:gd name="T10" fmla="*/ 78 w 84"/>
                  <a:gd name="T11" fmla="*/ 6 h 64"/>
                  <a:gd name="T12" fmla="*/ 81 w 84"/>
                  <a:gd name="T13" fmla="*/ 8 h 64"/>
                  <a:gd name="T14" fmla="*/ 81 w 84"/>
                  <a:gd name="T15" fmla="*/ 8 h 64"/>
                  <a:gd name="T16" fmla="*/ 84 w 84"/>
                  <a:gd name="T17" fmla="*/ 14 h 64"/>
                  <a:gd name="T18" fmla="*/ 84 w 84"/>
                  <a:gd name="T19" fmla="*/ 20 h 64"/>
                  <a:gd name="T20" fmla="*/ 81 w 84"/>
                  <a:gd name="T21" fmla="*/ 31 h 64"/>
                  <a:gd name="T22" fmla="*/ 70 w 84"/>
                  <a:gd name="T23" fmla="*/ 45 h 64"/>
                  <a:gd name="T24" fmla="*/ 56 w 84"/>
                  <a:gd name="T25" fmla="*/ 56 h 64"/>
                  <a:gd name="T26" fmla="*/ 56 w 84"/>
                  <a:gd name="T27" fmla="*/ 56 h 64"/>
                  <a:gd name="T28" fmla="*/ 39 w 84"/>
                  <a:gd name="T29" fmla="*/ 62 h 64"/>
                  <a:gd name="T30" fmla="*/ 25 w 84"/>
                  <a:gd name="T31" fmla="*/ 64 h 64"/>
                  <a:gd name="T32" fmla="*/ 11 w 84"/>
                  <a:gd name="T33" fmla="*/ 64 h 64"/>
                  <a:gd name="T34" fmla="*/ 5 w 84"/>
                  <a:gd name="T35" fmla="*/ 62 h 64"/>
                  <a:gd name="T36" fmla="*/ 3 w 84"/>
                  <a:gd name="T37" fmla="*/ 56 h 64"/>
                  <a:gd name="T38" fmla="*/ 3 w 84"/>
                  <a:gd name="T39" fmla="*/ 56 h 64"/>
                  <a:gd name="T40" fmla="*/ 0 w 84"/>
                  <a:gd name="T41" fmla="*/ 50 h 64"/>
                  <a:gd name="T42" fmla="*/ 0 w 84"/>
                  <a:gd name="T43" fmla="*/ 45 h 64"/>
                  <a:gd name="T44" fmla="*/ 5 w 84"/>
                  <a:gd name="T45" fmla="*/ 34 h 64"/>
                  <a:gd name="T46" fmla="*/ 14 w 84"/>
                  <a:gd name="T47" fmla="*/ 22 h 64"/>
                  <a:gd name="T48" fmla="*/ 30 w 84"/>
                  <a:gd name="T49" fmla="*/ 11 h 64"/>
                  <a:gd name="T50" fmla="*/ 30 w 84"/>
                  <a:gd name="T51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4">
                    <a:moveTo>
                      <a:pt x="30" y="11"/>
                    </a:moveTo>
                    <a:lnTo>
                      <a:pt x="30" y="11"/>
                    </a:lnTo>
                    <a:lnTo>
                      <a:pt x="44" y="3"/>
                    </a:lnTo>
                    <a:lnTo>
                      <a:pt x="61" y="0"/>
                    </a:lnTo>
                    <a:lnTo>
                      <a:pt x="75" y="3"/>
                    </a:lnTo>
                    <a:lnTo>
                      <a:pt x="78" y="6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4" y="14"/>
                    </a:lnTo>
                    <a:lnTo>
                      <a:pt x="84" y="20"/>
                    </a:lnTo>
                    <a:lnTo>
                      <a:pt x="81" y="31"/>
                    </a:lnTo>
                    <a:lnTo>
                      <a:pt x="70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39" y="62"/>
                    </a:lnTo>
                    <a:lnTo>
                      <a:pt x="25" y="64"/>
                    </a:lnTo>
                    <a:lnTo>
                      <a:pt x="11" y="64"/>
                    </a:lnTo>
                    <a:lnTo>
                      <a:pt x="5" y="62"/>
                    </a:lnTo>
                    <a:lnTo>
                      <a:pt x="3" y="56"/>
                    </a:lnTo>
                    <a:lnTo>
                      <a:pt x="3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5" y="34"/>
                    </a:lnTo>
                    <a:lnTo>
                      <a:pt x="14" y="22"/>
                    </a:lnTo>
                    <a:lnTo>
                      <a:pt x="30" y="11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FFF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Freeform 218"/>
              <p:cNvSpPr>
                <a:spLocks/>
              </p:cNvSpPr>
              <p:nvPr/>
            </p:nvSpPr>
            <p:spPr bwMode="auto">
              <a:xfrm>
                <a:off x="8893791" y="3459559"/>
                <a:ext cx="115888" cy="93663"/>
              </a:xfrm>
              <a:custGeom>
                <a:avLst/>
                <a:gdLst>
                  <a:gd name="T0" fmla="*/ 25 w 73"/>
                  <a:gd name="T1" fmla="*/ 11 h 59"/>
                  <a:gd name="T2" fmla="*/ 25 w 73"/>
                  <a:gd name="T3" fmla="*/ 11 h 59"/>
                  <a:gd name="T4" fmla="*/ 39 w 73"/>
                  <a:gd name="T5" fmla="*/ 3 h 59"/>
                  <a:gd name="T6" fmla="*/ 53 w 73"/>
                  <a:gd name="T7" fmla="*/ 0 h 59"/>
                  <a:gd name="T8" fmla="*/ 65 w 73"/>
                  <a:gd name="T9" fmla="*/ 3 h 59"/>
                  <a:gd name="T10" fmla="*/ 73 w 73"/>
                  <a:gd name="T11" fmla="*/ 8 h 59"/>
                  <a:gd name="T12" fmla="*/ 73 w 73"/>
                  <a:gd name="T13" fmla="*/ 8 h 59"/>
                  <a:gd name="T14" fmla="*/ 73 w 73"/>
                  <a:gd name="T15" fmla="*/ 19 h 59"/>
                  <a:gd name="T16" fmla="*/ 70 w 73"/>
                  <a:gd name="T17" fmla="*/ 28 h 59"/>
                  <a:gd name="T18" fmla="*/ 62 w 73"/>
                  <a:gd name="T19" fmla="*/ 39 h 59"/>
                  <a:gd name="T20" fmla="*/ 48 w 73"/>
                  <a:gd name="T21" fmla="*/ 50 h 59"/>
                  <a:gd name="T22" fmla="*/ 48 w 73"/>
                  <a:gd name="T23" fmla="*/ 50 h 59"/>
                  <a:gd name="T24" fmla="*/ 34 w 73"/>
                  <a:gd name="T25" fmla="*/ 56 h 59"/>
                  <a:gd name="T26" fmla="*/ 20 w 73"/>
                  <a:gd name="T27" fmla="*/ 59 h 59"/>
                  <a:gd name="T28" fmla="*/ 9 w 73"/>
                  <a:gd name="T29" fmla="*/ 56 h 59"/>
                  <a:gd name="T30" fmla="*/ 3 w 73"/>
                  <a:gd name="T31" fmla="*/ 50 h 59"/>
                  <a:gd name="T32" fmla="*/ 3 w 73"/>
                  <a:gd name="T33" fmla="*/ 50 h 59"/>
                  <a:gd name="T34" fmla="*/ 0 w 73"/>
                  <a:gd name="T35" fmla="*/ 42 h 59"/>
                  <a:gd name="T36" fmla="*/ 6 w 73"/>
                  <a:gd name="T37" fmla="*/ 31 h 59"/>
                  <a:gd name="T38" fmla="*/ 14 w 73"/>
                  <a:gd name="T39" fmla="*/ 19 h 59"/>
                  <a:gd name="T40" fmla="*/ 25 w 73"/>
                  <a:gd name="T41" fmla="*/ 11 h 59"/>
                  <a:gd name="T42" fmla="*/ 25 w 73"/>
                  <a:gd name="T4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59">
                    <a:moveTo>
                      <a:pt x="25" y="11"/>
                    </a:moveTo>
                    <a:lnTo>
                      <a:pt x="25" y="11"/>
                    </a:lnTo>
                    <a:lnTo>
                      <a:pt x="39" y="3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3" y="19"/>
                    </a:lnTo>
                    <a:lnTo>
                      <a:pt x="70" y="28"/>
                    </a:lnTo>
                    <a:lnTo>
                      <a:pt x="62" y="39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34" y="56"/>
                    </a:lnTo>
                    <a:lnTo>
                      <a:pt x="20" y="59"/>
                    </a:lnTo>
                    <a:lnTo>
                      <a:pt x="9" y="56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42"/>
                    </a:lnTo>
                    <a:lnTo>
                      <a:pt x="6" y="31"/>
                    </a:lnTo>
                    <a:lnTo>
                      <a:pt x="14" y="19"/>
                    </a:lnTo>
                    <a:lnTo>
                      <a:pt x="25" y="1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FF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Freeform 219"/>
              <p:cNvSpPr>
                <a:spLocks/>
              </p:cNvSpPr>
              <p:nvPr/>
            </p:nvSpPr>
            <p:spPr bwMode="auto">
              <a:xfrm>
                <a:off x="8903316" y="3467496"/>
                <a:ext cx="101600" cy="76200"/>
              </a:xfrm>
              <a:custGeom>
                <a:avLst/>
                <a:gdLst>
                  <a:gd name="T0" fmla="*/ 22 w 64"/>
                  <a:gd name="T1" fmla="*/ 6 h 48"/>
                  <a:gd name="T2" fmla="*/ 22 w 64"/>
                  <a:gd name="T3" fmla="*/ 6 h 48"/>
                  <a:gd name="T4" fmla="*/ 33 w 64"/>
                  <a:gd name="T5" fmla="*/ 0 h 48"/>
                  <a:gd name="T6" fmla="*/ 45 w 64"/>
                  <a:gd name="T7" fmla="*/ 0 h 48"/>
                  <a:gd name="T8" fmla="*/ 56 w 64"/>
                  <a:gd name="T9" fmla="*/ 0 h 48"/>
                  <a:gd name="T10" fmla="*/ 61 w 64"/>
                  <a:gd name="T11" fmla="*/ 6 h 48"/>
                  <a:gd name="T12" fmla="*/ 61 w 64"/>
                  <a:gd name="T13" fmla="*/ 6 h 48"/>
                  <a:gd name="T14" fmla="*/ 64 w 64"/>
                  <a:gd name="T15" fmla="*/ 14 h 48"/>
                  <a:gd name="T16" fmla="*/ 59 w 64"/>
                  <a:gd name="T17" fmla="*/ 23 h 48"/>
                  <a:gd name="T18" fmla="*/ 53 w 64"/>
                  <a:gd name="T19" fmla="*/ 34 h 48"/>
                  <a:gd name="T20" fmla="*/ 42 w 64"/>
                  <a:gd name="T21" fmla="*/ 40 h 48"/>
                  <a:gd name="T22" fmla="*/ 42 w 64"/>
                  <a:gd name="T23" fmla="*/ 40 h 48"/>
                  <a:gd name="T24" fmla="*/ 28 w 64"/>
                  <a:gd name="T25" fmla="*/ 48 h 48"/>
                  <a:gd name="T26" fmla="*/ 17 w 64"/>
                  <a:gd name="T27" fmla="*/ 48 h 48"/>
                  <a:gd name="T28" fmla="*/ 8 w 64"/>
                  <a:gd name="T29" fmla="*/ 48 h 48"/>
                  <a:gd name="T30" fmla="*/ 3 w 64"/>
                  <a:gd name="T31" fmla="*/ 42 h 48"/>
                  <a:gd name="T32" fmla="*/ 3 w 64"/>
                  <a:gd name="T33" fmla="*/ 42 h 48"/>
                  <a:gd name="T34" fmla="*/ 0 w 64"/>
                  <a:gd name="T35" fmla="*/ 34 h 48"/>
                  <a:gd name="T36" fmla="*/ 3 w 64"/>
                  <a:gd name="T37" fmla="*/ 26 h 48"/>
                  <a:gd name="T38" fmla="*/ 11 w 64"/>
                  <a:gd name="T39" fmla="*/ 14 h 48"/>
                  <a:gd name="T40" fmla="*/ 22 w 64"/>
                  <a:gd name="T41" fmla="*/ 6 h 48"/>
                  <a:gd name="T42" fmla="*/ 22 w 64"/>
                  <a:gd name="T4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48">
                    <a:moveTo>
                      <a:pt x="22" y="6"/>
                    </a:moveTo>
                    <a:lnTo>
                      <a:pt x="22" y="6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4" y="14"/>
                    </a:lnTo>
                    <a:lnTo>
                      <a:pt x="59" y="23"/>
                    </a:lnTo>
                    <a:lnTo>
                      <a:pt x="53" y="34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28" y="48"/>
                    </a:lnTo>
                    <a:lnTo>
                      <a:pt x="17" y="48"/>
                    </a:lnTo>
                    <a:lnTo>
                      <a:pt x="8" y="4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3" y="26"/>
                    </a:lnTo>
                    <a:lnTo>
                      <a:pt x="11" y="14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Freeform 220"/>
              <p:cNvSpPr>
                <a:spLocks/>
              </p:cNvSpPr>
              <p:nvPr/>
            </p:nvSpPr>
            <p:spPr bwMode="auto">
              <a:xfrm>
                <a:off x="8911254" y="3472259"/>
                <a:ext cx="85725" cy="66675"/>
              </a:xfrm>
              <a:custGeom>
                <a:avLst/>
                <a:gdLst>
                  <a:gd name="T0" fmla="*/ 17 w 54"/>
                  <a:gd name="T1" fmla="*/ 6 h 42"/>
                  <a:gd name="T2" fmla="*/ 17 w 54"/>
                  <a:gd name="T3" fmla="*/ 6 h 42"/>
                  <a:gd name="T4" fmla="*/ 28 w 54"/>
                  <a:gd name="T5" fmla="*/ 0 h 42"/>
                  <a:gd name="T6" fmla="*/ 40 w 54"/>
                  <a:gd name="T7" fmla="*/ 0 h 42"/>
                  <a:gd name="T8" fmla="*/ 45 w 54"/>
                  <a:gd name="T9" fmla="*/ 0 h 42"/>
                  <a:gd name="T10" fmla="*/ 51 w 54"/>
                  <a:gd name="T11" fmla="*/ 6 h 42"/>
                  <a:gd name="T12" fmla="*/ 51 w 54"/>
                  <a:gd name="T13" fmla="*/ 6 h 42"/>
                  <a:gd name="T14" fmla="*/ 54 w 54"/>
                  <a:gd name="T15" fmla="*/ 11 h 42"/>
                  <a:gd name="T16" fmla="*/ 51 w 54"/>
                  <a:gd name="T17" fmla="*/ 20 h 42"/>
                  <a:gd name="T18" fmla="*/ 45 w 54"/>
                  <a:gd name="T19" fmla="*/ 28 h 42"/>
                  <a:gd name="T20" fmla="*/ 34 w 54"/>
                  <a:gd name="T21" fmla="*/ 34 h 42"/>
                  <a:gd name="T22" fmla="*/ 34 w 54"/>
                  <a:gd name="T23" fmla="*/ 34 h 42"/>
                  <a:gd name="T24" fmla="*/ 26 w 54"/>
                  <a:gd name="T25" fmla="*/ 39 h 42"/>
                  <a:gd name="T26" fmla="*/ 14 w 54"/>
                  <a:gd name="T27" fmla="*/ 42 h 42"/>
                  <a:gd name="T28" fmla="*/ 6 w 54"/>
                  <a:gd name="T29" fmla="*/ 39 h 42"/>
                  <a:gd name="T30" fmla="*/ 0 w 54"/>
                  <a:gd name="T31" fmla="*/ 37 h 42"/>
                  <a:gd name="T32" fmla="*/ 0 w 54"/>
                  <a:gd name="T33" fmla="*/ 37 h 42"/>
                  <a:gd name="T34" fmla="*/ 0 w 54"/>
                  <a:gd name="T35" fmla="*/ 28 h 42"/>
                  <a:gd name="T36" fmla="*/ 3 w 54"/>
                  <a:gd name="T37" fmla="*/ 20 h 42"/>
                  <a:gd name="T38" fmla="*/ 9 w 54"/>
                  <a:gd name="T39" fmla="*/ 14 h 42"/>
                  <a:gd name="T40" fmla="*/ 17 w 54"/>
                  <a:gd name="T41" fmla="*/ 6 h 42"/>
                  <a:gd name="T42" fmla="*/ 17 w 54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42">
                    <a:moveTo>
                      <a:pt x="17" y="6"/>
                    </a:moveTo>
                    <a:lnTo>
                      <a:pt x="17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6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51" y="20"/>
                    </a:lnTo>
                    <a:lnTo>
                      <a:pt x="45" y="2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26" y="39"/>
                    </a:lnTo>
                    <a:lnTo>
                      <a:pt x="14" y="42"/>
                    </a:lnTo>
                    <a:lnTo>
                      <a:pt x="6" y="3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9" y="14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Freeform 221"/>
              <p:cNvSpPr>
                <a:spLocks/>
              </p:cNvSpPr>
              <p:nvPr/>
            </p:nvSpPr>
            <p:spPr bwMode="auto">
              <a:xfrm>
                <a:off x="9600229" y="3775471"/>
                <a:ext cx="444500" cy="111125"/>
              </a:xfrm>
              <a:custGeom>
                <a:avLst/>
                <a:gdLst>
                  <a:gd name="T0" fmla="*/ 137 w 280"/>
                  <a:gd name="T1" fmla="*/ 0 h 70"/>
                  <a:gd name="T2" fmla="*/ 137 w 280"/>
                  <a:gd name="T3" fmla="*/ 0 h 70"/>
                  <a:gd name="T4" fmla="*/ 191 w 280"/>
                  <a:gd name="T5" fmla="*/ 0 h 70"/>
                  <a:gd name="T6" fmla="*/ 235 w 280"/>
                  <a:gd name="T7" fmla="*/ 8 h 70"/>
                  <a:gd name="T8" fmla="*/ 252 w 280"/>
                  <a:gd name="T9" fmla="*/ 11 h 70"/>
                  <a:gd name="T10" fmla="*/ 266 w 280"/>
                  <a:gd name="T11" fmla="*/ 16 h 70"/>
                  <a:gd name="T12" fmla="*/ 275 w 280"/>
                  <a:gd name="T13" fmla="*/ 25 h 70"/>
                  <a:gd name="T14" fmla="*/ 280 w 280"/>
                  <a:gd name="T15" fmla="*/ 30 h 70"/>
                  <a:gd name="T16" fmla="*/ 280 w 280"/>
                  <a:gd name="T17" fmla="*/ 30 h 70"/>
                  <a:gd name="T18" fmla="*/ 277 w 280"/>
                  <a:gd name="T19" fmla="*/ 39 h 70"/>
                  <a:gd name="T20" fmla="*/ 269 w 280"/>
                  <a:gd name="T21" fmla="*/ 44 h 70"/>
                  <a:gd name="T22" fmla="*/ 258 w 280"/>
                  <a:gd name="T23" fmla="*/ 53 h 70"/>
                  <a:gd name="T24" fmla="*/ 241 w 280"/>
                  <a:gd name="T25" fmla="*/ 58 h 70"/>
                  <a:gd name="T26" fmla="*/ 196 w 280"/>
                  <a:gd name="T27" fmla="*/ 67 h 70"/>
                  <a:gd name="T28" fmla="*/ 143 w 280"/>
                  <a:gd name="T29" fmla="*/ 70 h 70"/>
                  <a:gd name="T30" fmla="*/ 143 w 280"/>
                  <a:gd name="T31" fmla="*/ 70 h 70"/>
                  <a:gd name="T32" fmla="*/ 87 w 280"/>
                  <a:gd name="T33" fmla="*/ 70 h 70"/>
                  <a:gd name="T34" fmla="*/ 42 w 280"/>
                  <a:gd name="T35" fmla="*/ 61 h 70"/>
                  <a:gd name="T36" fmla="*/ 25 w 280"/>
                  <a:gd name="T37" fmla="*/ 56 h 70"/>
                  <a:gd name="T38" fmla="*/ 11 w 280"/>
                  <a:gd name="T39" fmla="*/ 50 h 70"/>
                  <a:gd name="T40" fmla="*/ 3 w 280"/>
                  <a:gd name="T41" fmla="*/ 44 h 70"/>
                  <a:gd name="T42" fmla="*/ 0 w 280"/>
                  <a:gd name="T43" fmla="*/ 36 h 70"/>
                  <a:gd name="T44" fmla="*/ 0 w 280"/>
                  <a:gd name="T45" fmla="*/ 36 h 70"/>
                  <a:gd name="T46" fmla="*/ 3 w 280"/>
                  <a:gd name="T47" fmla="*/ 30 h 70"/>
                  <a:gd name="T48" fmla="*/ 9 w 280"/>
                  <a:gd name="T49" fmla="*/ 22 h 70"/>
                  <a:gd name="T50" fmla="*/ 23 w 280"/>
                  <a:gd name="T51" fmla="*/ 16 h 70"/>
                  <a:gd name="T52" fmla="*/ 39 w 280"/>
                  <a:gd name="T53" fmla="*/ 11 h 70"/>
                  <a:gd name="T54" fmla="*/ 81 w 280"/>
                  <a:gd name="T55" fmla="*/ 2 h 70"/>
                  <a:gd name="T56" fmla="*/ 137 w 280"/>
                  <a:gd name="T57" fmla="*/ 0 h 70"/>
                  <a:gd name="T58" fmla="*/ 137 w 280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0" h="70">
                    <a:moveTo>
                      <a:pt x="137" y="0"/>
                    </a:moveTo>
                    <a:lnTo>
                      <a:pt x="137" y="0"/>
                    </a:lnTo>
                    <a:lnTo>
                      <a:pt x="191" y="0"/>
                    </a:lnTo>
                    <a:lnTo>
                      <a:pt x="235" y="8"/>
                    </a:lnTo>
                    <a:lnTo>
                      <a:pt x="252" y="11"/>
                    </a:lnTo>
                    <a:lnTo>
                      <a:pt x="266" y="16"/>
                    </a:lnTo>
                    <a:lnTo>
                      <a:pt x="275" y="25"/>
                    </a:lnTo>
                    <a:lnTo>
                      <a:pt x="280" y="30"/>
                    </a:lnTo>
                    <a:lnTo>
                      <a:pt x="280" y="30"/>
                    </a:lnTo>
                    <a:lnTo>
                      <a:pt x="277" y="39"/>
                    </a:lnTo>
                    <a:lnTo>
                      <a:pt x="269" y="44"/>
                    </a:lnTo>
                    <a:lnTo>
                      <a:pt x="258" y="53"/>
                    </a:lnTo>
                    <a:lnTo>
                      <a:pt x="241" y="58"/>
                    </a:lnTo>
                    <a:lnTo>
                      <a:pt x="196" y="67"/>
                    </a:lnTo>
                    <a:lnTo>
                      <a:pt x="143" y="70"/>
                    </a:lnTo>
                    <a:lnTo>
                      <a:pt x="143" y="70"/>
                    </a:lnTo>
                    <a:lnTo>
                      <a:pt x="87" y="70"/>
                    </a:lnTo>
                    <a:lnTo>
                      <a:pt x="42" y="61"/>
                    </a:lnTo>
                    <a:lnTo>
                      <a:pt x="25" y="56"/>
                    </a:lnTo>
                    <a:lnTo>
                      <a:pt x="11" y="50"/>
                    </a:lnTo>
                    <a:lnTo>
                      <a:pt x="3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9" y="22"/>
                    </a:lnTo>
                    <a:lnTo>
                      <a:pt x="23" y="16"/>
                    </a:lnTo>
                    <a:lnTo>
                      <a:pt x="39" y="11"/>
                    </a:lnTo>
                    <a:lnTo>
                      <a:pt x="81" y="2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Freeform 222"/>
              <p:cNvSpPr>
                <a:spLocks/>
              </p:cNvSpPr>
              <p:nvPr/>
            </p:nvSpPr>
            <p:spPr bwMode="auto">
              <a:xfrm>
                <a:off x="9617691" y="3778646"/>
                <a:ext cx="409575" cy="103188"/>
              </a:xfrm>
              <a:custGeom>
                <a:avLst/>
                <a:gdLst>
                  <a:gd name="T0" fmla="*/ 126 w 258"/>
                  <a:gd name="T1" fmla="*/ 0 h 65"/>
                  <a:gd name="T2" fmla="*/ 126 w 258"/>
                  <a:gd name="T3" fmla="*/ 0 h 65"/>
                  <a:gd name="T4" fmla="*/ 177 w 258"/>
                  <a:gd name="T5" fmla="*/ 0 h 65"/>
                  <a:gd name="T6" fmla="*/ 216 w 258"/>
                  <a:gd name="T7" fmla="*/ 6 h 65"/>
                  <a:gd name="T8" fmla="*/ 233 w 258"/>
                  <a:gd name="T9" fmla="*/ 12 h 65"/>
                  <a:gd name="T10" fmla="*/ 247 w 258"/>
                  <a:gd name="T11" fmla="*/ 17 h 65"/>
                  <a:gd name="T12" fmla="*/ 252 w 258"/>
                  <a:gd name="T13" fmla="*/ 23 h 65"/>
                  <a:gd name="T14" fmla="*/ 258 w 258"/>
                  <a:gd name="T15" fmla="*/ 28 h 65"/>
                  <a:gd name="T16" fmla="*/ 258 w 258"/>
                  <a:gd name="T17" fmla="*/ 28 h 65"/>
                  <a:gd name="T18" fmla="*/ 255 w 258"/>
                  <a:gd name="T19" fmla="*/ 37 h 65"/>
                  <a:gd name="T20" fmla="*/ 247 w 258"/>
                  <a:gd name="T21" fmla="*/ 42 h 65"/>
                  <a:gd name="T22" fmla="*/ 236 w 258"/>
                  <a:gd name="T23" fmla="*/ 48 h 65"/>
                  <a:gd name="T24" fmla="*/ 222 w 258"/>
                  <a:gd name="T25" fmla="*/ 54 h 65"/>
                  <a:gd name="T26" fmla="*/ 182 w 258"/>
                  <a:gd name="T27" fmla="*/ 62 h 65"/>
                  <a:gd name="T28" fmla="*/ 132 w 258"/>
                  <a:gd name="T29" fmla="*/ 65 h 65"/>
                  <a:gd name="T30" fmla="*/ 132 w 258"/>
                  <a:gd name="T31" fmla="*/ 65 h 65"/>
                  <a:gd name="T32" fmla="*/ 82 w 258"/>
                  <a:gd name="T33" fmla="*/ 62 h 65"/>
                  <a:gd name="T34" fmla="*/ 40 w 258"/>
                  <a:gd name="T35" fmla="*/ 56 h 65"/>
                  <a:gd name="T36" fmla="*/ 26 w 258"/>
                  <a:gd name="T37" fmla="*/ 54 h 65"/>
                  <a:gd name="T38" fmla="*/ 12 w 258"/>
                  <a:gd name="T39" fmla="*/ 48 h 65"/>
                  <a:gd name="T40" fmla="*/ 3 w 258"/>
                  <a:gd name="T41" fmla="*/ 42 h 65"/>
                  <a:gd name="T42" fmla="*/ 0 w 258"/>
                  <a:gd name="T43" fmla="*/ 34 h 65"/>
                  <a:gd name="T44" fmla="*/ 0 w 258"/>
                  <a:gd name="T45" fmla="*/ 34 h 65"/>
                  <a:gd name="T46" fmla="*/ 3 w 258"/>
                  <a:gd name="T47" fmla="*/ 28 h 65"/>
                  <a:gd name="T48" fmla="*/ 9 w 258"/>
                  <a:gd name="T49" fmla="*/ 23 h 65"/>
                  <a:gd name="T50" fmla="*/ 20 w 258"/>
                  <a:gd name="T51" fmla="*/ 17 h 65"/>
                  <a:gd name="T52" fmla="*/ 37 w 258"/>
                  <a:gd name="T53" fmla="*/ 12 h 65"/>
                  <a:gd name="T54" fmla="*/ 76 w 258"/>
                  <a:gd name="T55" fmla="*/ 3 h 65"/>
                  <a:gd name="T56" fmla="*/ 126 w 258"/>
                  <a:gd name="T57" fmla="*/ 0 h 65"/>
                  <a:gd name="T58" fmla="*/ 126 w 258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8" h="65">
                    <a:moveTo>
                      <a:pt x="126" y="0"/>
                    </a:moveTo>
                    <a:lnTo>
                      <a:pt x="126" y="0"/>
                    </a:lnTo>
                    <a:lnTo>
                      <a:pt x="177" y="0"/>
                    </a:lnTo>
                    <a:lnTo>
                      <a:pt x="216" y="6"/>
                    </a:lnTo>
                    <a:lnTo>
                      <a:pt x="233" y="12"/>
                    </a:lnTo>
                    <a:lnTo>
                      <a:pt x="247" y="17"/>
                    </a:lnTo>
                    <a:lnTo>
                      <a:pt x="252" y="23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5" y="37"/>
                    </a:lnTo>
                    <a:lnTo>
                      <a:pt x="247" y="42"/>
                    </a:lnTo>
                    <a:lnTo>
                      <a:pt x="236" y="48"/>
                    </a:lnTo>
                    <a:lnTo>
                      <a:pt x="222" y="54"/>
                    </a:lnTo>
                    <a:lnTo>
                      <a:pt x="182" y="62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82" y="62"/>
                    </a:lnTo>
                    <a:lnTo>
                      <a:pt x="40" y="56"/>
                    </a:lnTo>
                    <a:lnTo>
                      <a:pt x="26" y="54"/>
                    </a:lnTo>
                    <a:lnTo>
                      <a:pt x="12" y="48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" y="28"/>
                    </a:lnTo>
                    <a:lnTo>
                      <a:pt x="9" y="23"/>
                    </a:lnTo>
                    <a:lnTo>
                      <a:pt x="20" y="17"/>
                    </a:lnTo>
                    <a:lnTo>
                      <a:pt x="37" y="12"/>
                    </a:lnTo>
                    <a:lnTo>
                      <a:pt x="76" y="3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Freeform 223"/>
              <p:cNvSpPr>
                <a:spLocks/>
              </p:cNvSpPr>
              <p:nvPr/>
            </p:nvSpPr>
            <p:spPr bwMode="auto">
              <a:xfrm>
                <a:off x="9639916" y="3783409"/>
                <a:ext cx="369888" cy="93663"/>
              </a:xfrm>
              <a:custGeom>
                <a:avLst/>
                <a:gdLst>
                  <a:gd name="T0" fmla="*/ 112 w 233"/>
                  <a:gd name="T1" fmla="*/ 0 h 59"/>
                  <a:gd name="T2" fmla="*/ 112 w 233"/>
                  <a:gd name="T3" fmla="*/ 0 h 59"/>
                  <a:gd name="T4" fmla="*/ 157 w 233"/>
                  <a:gd name="T5" fmla="*/ 0 h 59"/>
                  <a:gd name="T6" fmla="*/ 196 w 233"/>
                  <a:gd name="T7" fmla="*/ 6 h 59"/>
                  <a:gd name="T8" fmla="*/ 210 w 233"/>
                  <a:gd name="T9" fmla="*/ 9 h 59"/>
                  <a:gd name="T10" fmla="*/ 222 w 233"/>
                  <a:gd name="T11" fmla="*/ 14 h 59"/>
                  <a:gd name="T12" fmla="*/ 230 w 233"/>
                  <a:gd name="T13" fmla="*/ 20 h 59"/>
                  <a:gd name="T14" fmla="*/ 233 w 233"/>
                  <a:gd name="T15" fmla="*/ 25 h 59"/>
                  <a:gd name="T16" fmla="*/ 233 w 233"/>
                  <a:gd name="T17" fmla="*/ 25 h 59"/>
                  <a:gd name="T18" fmla="*/ 230 w 233"/>
                  <a:gd name="T19" fmla="*/ 31 h 59"/>
                  <a:gd name="T20" fmla="*/ 224 w 233"/>
                  <a:gd name="T21" fmla="*/ 37 h 59"/>
                  <a:gd name="T22" fmla="*/ 213 w 233"/>
                  <a:gd name="T23" fmla="*/ 42 h 59"/>
                  <a:gd name="T24" fmla="*/ 199 w 233"/>
                  <a:gd name="T25" fmla="*/ 48 h 59"/>
                  <a:gd name="T26" fmla="*/ 163 w 233"/>
                  <a:gd name="T27" fmla="*/ 56 h 59"/>
                  <a:gd name="T28" fmla="*/ 118 w 233"/>
                  <a:gd name="T29" fmla="*/ 59 h 59"/>
                  <a:gd name="T30" fmla="*/ 118 w 233"/>
                  <a:gd name="T31" fmla="*/ 59 h 59"/>
                  <a:gd name="T32" fmla="*/ 73 w 233"/>
                  <a:gd name="T33" fmla="*/ 56 h 59"/>
                  <a:gd name="T34" fmla="*/ 37 w 233"/>
                  <a:gd name="T35" fmla="*/ 51 h 59"/>
                  <a:gd name="T36" fmla="*/ 20 w 233"/>
                  <a:gd name="T37" fmla="*/ 48 h 59"/>
                  <a:gd name="T38" fmla="*/ 9 w 233"/>
                  <a:gd name="T39" fmla="*/ 42 h 59"/>
                  <a:gd name="T40" fmla="*/ 3 w 233"/>
                  <a:gd name="T41" fmla="*/ 37 h 59"/>
                  <a:gd name="T42" fmla="*/ 0 w 233"/>
                  <a:gd name="T43" fmla="*/ 31 h 59"/>
                  <a:gd name="T44" fmla="*/ 0 w 233"/>
                  <a:gd name="T45" fmla="*/ 31 h 59"/>
                  <a:gd name="T46" fmla="*/ 0 w 233"/>
                  <a:gd name="T47" fmla="*/ 25 h 59"/>
                  <a:gd name="T48" fmla="*/ 9 w 233"/>
                  <a:gd name="T49" fmla="*/ 20 h 59"/>
                  <a:gd name="T50" fmla="*/ 17 w 233"/>
                  <a:gd name="T51" fmla="*/ 14 h 59"/>
                  <a:gd name="T52" fmla="*/ 31 w 233"/>
                  <a:gd name="T53" fmla="*/ 9 h 59"/>
                  <a:gd name="T54" fmla="*/ 68 w 233"/>
                  <a:gd name="T55" fmla="*/ 3 h 59"/>
                  <a:gd name="T56" fmla="*/ 112 w 233"/>
                  <a:gd name="T57" fmla="*/ 0 h 59"/>
                  <a:gd name="T58" fmla="*/ 112 w 233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3" h="59">
                    <a:moveTo>
                      <a:pt x="112" y="0"/>
                    </a:moveTo>
                    <a:lnTo>
                      <a:pt x="112" y="0"/>
                    </a:lnTo>
                    <a:lnTo>
                      <a:pt x="157" y="0"/>
                    </a:lnTo>
                    <a:lnTo>
                      <a:pt x="196" y="6"/>
                    </a:lnTo>
                    <a:lnTo>
                      <a:pt x="210" y="9"/>
                    </a:lnTo>
                    <a:lnTo>
                      <a:pt x="222" y="14"/>
                    </a:lnTo>
                    <a:lnTo>
                      <a:pt x="230" y="20"/>
                    </a:lnTo>
                    <a:lnTo>
                      <a:pt x="233" y="25"/>
                    </a:lnTo>
                    <a:lnTo>
                      <a:pt x="233" y="25"/>
                    </a:lnTo>
                    <a:lnTo>
                      <a:pt x="230" y="31"/>
                    </a:lnTo>
                    <a:lnTo>
                      <a:pt x="224" y="37"/>
                    </a:lnTo>
                    <a:lnTo>
                      <a:pt x="213" y="42"/>
                    </a:lnTo>
                    <a:lnTo>
                      <a:pt x="199" y="48"/>
                    </a:lnTo>
                    <a:lnTo>
                      <a:pt x="163" y="56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73" y="56"/>
                    </a:lnTo>
                    <a:lnTo>
                      <a:pt x="37" y="51"/>
                    </a:lnTo>
                    <a:lnTo>
                      <a:pt x="20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7" y="14"/>
                    </a:lnTo>
                    <a:lnTo>
                      <a:pt x="31" y="9"/>
                    </a:lnTo>
                    <a:lnTo>
                      <a:pt x="68" y="3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Freeform 224"/>
              <p:cNvSpPr>
                <a:spLocks/>
              </p:cNvSpPr>
              <p:nvPr/>
            </p:nvSpPr>
            <p:spPr bwMode="auto">
              <a:xfrm>
                <a:off x="9658966" y="3783409"/>
                <a:ext cx="333375" cy="88900"/>
              </a:xfrm>
              <a:custGeom>
                <a:avLst/>
                <a:gdLst>
                  <a:gd name="T0" fmla="*/ 100 w 210"/>
                  <a:gd name="T1" fmla="*/ 0 h 56"/>
                  <a:gd name="T2" fmla="*/ 100 w 210"/>
                  <a:gd name="T3" fmla="*/ 0 h 56"/>
                  <a:gd name="T4" fmla="*/ 142 w 210"/>
                  <a:gd name="T5" fmla="*/ 3 h 56"/>
                  <a:gd name="T6" fmla="*/ 176 w 210"/>
                  <a:gd name="T7" fmla="*/ 9 h 56"/>
                  <a:gd name="T8" fmla="*/ 198 w 210"/>
                  <a:gd name="T9" fmla="*/ 17 h 56"/>
                  <a:gd name="T10" fmla="*/ 207 w 210"/>
                  <a:gd name="T11" fmla="*/ 20 h 56"/>
                  <a:gd name="T12" fmla="*/ 210 w 210"/>
                  <a:gd name="T13" fmla="*/ 25 h 56"/>
                  <a:gd name="T14" fmla="*/ 210 w 210"/>
                  <a:gd name="T15" fmla="*/ 25 h 56"/>
                  <a:gd name="T16" fmla="*/ 207 w 210"/>
                  <a:gd name="T17" fmla="*/ 31 h 56"/>
                  <a:gd name="T18" fmla="*/ 201 w 210"/>
                  <a:gd name="T19" fmla="*/ 37 h 56"/>
                  <a:gd name="T20" fmla="*/ 193 w 210"/>
                  <a:gd name="T21" fmla="*/ 42 h 56"/>
                  <a:gd name="T22" fmla="*/ 179 w 210"/>
                  <a:gd name="T23" fmla="*/ 45 h 56"/>
                  <a:gd name="T24" fmla="*/ 148 w 210"/>
                  <a:gd name="T25" fmla="*/ 53 h 56"/>
                  <a:gd name="T26" fmla="*/ 106 w 210"/>
                  <a:gd name="T27" fmla="*/ 56 h 56"/>
                  <a:gd name="T28" fmla="*/ 106 w 210"/>
                  <a:gd name="T29" fmla="*/ 56 h 56"/>
                  <a:gd name="T30" fmla="*/ 67 w 210"/>
                  <a:gd name="T31" fmla="*/ 53 h 56"/>
                  <a:gd name="T32" fmla="*/ 33 w 210"/>
                  <a:gd name="T33" fmla="*/ 48 h 56"/>
                  <a:gd name="T34" fmla="*/ 8 w 210"/>
                  <a:gd name="T35" fmla="*/ 39 h 56"/>
                  <a:gd name="T36" fmla="*/ 2 w 210"/>
                  <a:gd name="T37" fmla="*/ 37 h 56"/>
                  <a:gd name="T38" fmla="*/ 0 w 210"/>
                  <a:gd name="T39" fmla="*/ 31 h 56"/>
                  <a:gd name="T40" fmla="*/ 0 w 210"/>
                  <a:gd name="T41" fmla="*/ 31 h 56"/>
                  <a:gd name="T42" fmla="*/ 2 w 210"/>
                  <a:gd name="T43" fmla="*/ 25 h 56"/>
                  <a:gd name="T44" fmla="*/ 8 w 210"/>
                  <a:gd name="T45" fmla="*/ 20 h 56"/>
                  <a:gd name="T46" fmla="*/ 16 w 210"/>
                  <a:gd name="T47" fmla="*/ 14 h 56"/>
                  <a:gd name="T48" fmla="*/ 28 w 210"/>
                  <a:gd name="T49" fmla="*/ 11 h 56"/>
                  <a:gd name="T50" fmla="*/ 61 w 210"/>
                  <a:gd name="T51" fmla="*/ 6 h 56"/>
                  <a:gd name="T52" fmla="*/ 100 w 210"/>
                  <a:gd name="T53" fmla="*/ 0 h 56"/>
                  <a:gd name="T54" fmla="*/ 100 w 210"/>
                  <a:gd name="T5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0" h="56">
                    <a:moveTo>
                      <a:pt x="100" y="0"/>
                    </a:moveTo>
                    <a:lnTo>
                      <a:pt x="100" y="0"/>
                    </a:lnTo>
                    <a:lnTo>
                      <a:pt x="142" y="3"/>
                    </a:lnTo>
                    <a:lnTo>
                      <a:pt x="176" y="9"/>
                    </a:lnTo>
                    <a:lnTo>
                      <a:pt x="198" y="17"/>
                    </a:lnTo>
                    <a:lnTo>
                      <a:pt x="207" y="20"/>
                    </a:lnTo>
                    <a:lnTo>
                      <a:pt x="210" y="25"/>
                    </a:lnTo>
                    <a:lnTo>
                      <a:pt x="210" y="25"/>
                    </a:lnTo>
                    <a:lnTo>
                      <a:pt x="207" y="31"/>
                    </a:lnTo>
                    <a:lnTo>
                      <a:pt x="201" y="37"/>
                    </a:lnTo>
                    <a:lnTo>
                      <a:pt x="193" y="42"/>
                    </a:lnTo>
                    <a:lnTo>
                      <a:pt x="179" y="45"/>
                    </a:lnTo>
                    <a:lnTo>
                      <a:pt x="148" y="53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67" y="53"/>
                    </a:lnTo>
                    <a:lnTo>
                      <a:pt x="33" y="48"/>
                    </a:lnTo>
                    <a:lnTo>
                      <a:pt x="8" y="39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8" y="20"/>
                    </a:lnTo>
                    <a:lnTo>
                      <a:pt x="16" y="14"/>
                    </a:lnTo>
                    <a:lnTo>
                      <a:pt x="28" y="11"/>
                    </a:lnTo>
                    <a:lnTo>
                      <a:pt x="61" y="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Freeform 225"/>
              <p:cNvSpPr>
                <a:spLocks/>
              </p:cNvSpPr>
              <p:nvPr/>
            </p:nvSpPr>
            <p:spPr bwMode="auto">
              <a:xfrm>
                <a:off x="9676429" y="3788171"/>
                <a:ext cx="293688" cy="76200"/>
              </a:xfrm>
              <a:custGeom>
                <a:avLst/>
                <a:gdLst>
                  <a:gd name="T0" fmla="*/ 92 w 185"/>
                  <a:gd name="T1" fmla="*/ 0 h 48"/>
                  <a:gd name="T2" fmla="*/ 92 w 185"/>
                  <a:gd name="T3" fmla="*/ 0 h 48"/>
                  <a:gd name="T4" fmla="*/ 129 w 185"/>
                  <a:gd name="T5" fmla="*/ 3 h 48"/>
                  <a:gd name="T6" fmla="*/ 157 w 185"/>
                  <a:gd name="T7" fmla="*/ 6 h 48"/>
                  <a:gd name="T8" fmla="*/ 179 w 185"/>
                  <a:gd name="T9" fmla="*/ 14 h 48"/>
                  <a:gd name="T10" fmla="*/ 185 w 185"/>
                  <a:gd name="T11" fmla="*/ 20 h 48"/>
                  <a:gd name="T12" fmla="*/ 185 w 185"/>
                  <a:gd name="T13" fmla="*/ 22 h 48"/>
                  <a:gd name="T14" fmla="*/ 185 w 185"/>
                  <a:gd name="T15" fmla="*/ 22 h 48"/>
                  <a:gd name="T16" fmla="*/ 185 w 185"/>
                  <a:gd name="T17" fmla="*/ 28 h 48"/>
                  <a:gd name="T18" fmla="*/ 179 w 185"/>
                  <a:gd name="T19" fmla="*/ 34 h 48"/>
                  <a:gd name="T20" fmla="*/ 159 w 185"/>
                  <a:gd name="T21" fmla="*/ 39 h 48"/>
                  <a:gd name="T22" fmla="*/ 131 w 185"/>
                  <a:gd name="T23" fmla="*/ 45 h 48"/>
                  <a:gd name="T24" fmla="*/ 95 w 185"/>
                  <a:gd name="T25" fmla="*/ 48 h 48"/>
                  <a:gd name="T26" fmla="*/ 95 w 185"/>
                  <a:gd name="T27" fmla="*/ 48 h 48"/>
                  <a:gd name="T28" fmla="*/ 59 w 185"/>
                  <a:gd name="T29" fmla="*/ 48 h 48"/>
                  <a:gd name="T30" fmla="*/ 31 w 185"/>
                  <a:gd name="T31" fmla="*/ 42 h 48"/>
                  <a:gd name="T32" fmla="*/ 8 w 185"/>
                  <a:gd name="T33" fmla="*/ 36 h 48"/>
                  <a:gd name="T34" fmla="*/ 3 w 185"/>
                  <a:gd name="T35" fmla="*/ 31 h 48"/>
                  <a:gd name="T36" fmla="*/ 0 w 185"/>
                  <a:gd name="T37" fmla="*/ 28 h 48"/>
                  <a:gd name="T38" fmla="*/ 0 w 185"/>
                  <a:gd name="T39" fmla="*/ 28 h 48"/>
                  <a:gd name="T40" fmla="*/ 3 w 185"/>
                  <a:gd name="T41" fmla="*/ 22 h 48"/>
                  <a:gd name="T42" fmla="*/ 8 w 185"/>
                  <a:gd name="T43" fmla="*/ 17 h 48"/>
                  <a:gd name="T44" fmla="*/ 28 w 185"/>
                  <a:gd name="T45" fmla="*/ 8 h 48"/>
                  <a:gd name="T46" fmla="*/ 56 w 185"/>
                  <a:gd name="T47" fmla="*/ 3 h 48"/>
                  <a:gd name="T48" fmla="*/ 92 w 185"/>
                  <a:gd name="T49" fmla="*/ 0 h 48"/>
                  <a:gd name="T50" fmla="*/ 92 w 185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48">
                    <a:moveTo>
                      <a:pt x="92" y="0"/>
                    </a:moveTo>
                    <a:lnTo>
                      <a:pt x="92" y="0"/>
                    </a:lnTo>
                    <a:lnTo>
                      <a:pt x="129" y="3"/>
                    </a:lnTo>
                    <a:lnTo>
                      <a:pt x="157" y="6"/>
                    </a:lnTo>
                    <a:lnTo>
                      <a:pt x="179" y="14"/>
                    </a:lnTo>
                    <a:lnTo>
                      <a:pt x="185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5" y="28"/>
                    </a:lnTo>
                    <a:lnTo>
                      <a:pt x="179" y="34"/>
                    </a:lnTo>
                    <a:lnTo>
                      <a:pt x="159" y="39"/>
                    </a:lnTo>
                    <a:lnTo>
                      <a:pt x="131" y="45"/>
                    </a:lnTo>
                    <a:lnTo>
                      <a:pt x="95" y="48"/>
                    </a:lnTo>
                    <a:lnTo>
                      <a:pt x="95" y="48"/>
                    </a:lnTo>
                    <a:lnTo>
                      <a:pt x="59" y="48"/>
                    </a:lnTo>
                    <a:lnTo>
                      <a:pt x="31" y="42"/>
                    </a:lnTo>
                    <a:lnTo>
                      <a:pt x="8" y="36"/>
                    </a:lnTo>
                    <a:lnTo>
                      <a:pt x="3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2"/>
                    </a:lnTo>
                    <a:lnTo>
                      <a:pt x="8" y="17"/>
                    </a:lnTo>
                    <a:lnTo>
                      <a:pt x="28" y="8"/>
                    </a:lnTo>
                    <a:lnTo>
                      <a:pt x="56" y="3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Freeform 226"/>
              <p:cNvSpPr>
                <a:spLocks/>
              </p:cNvSpPr>
              <p:nvPr/>
            </p:nvSpPr>
            <p:spPr bwMode="auto">
              <a:xfrm>
                <a:off x="9698654" y="3792934"/>
                <a:ext cx="252413" cy="66675"/>
              </a:xfrm>
              <a:custGeom>
                <a:avLst/>
                <a:gdLst>
                  <a:gd name="T0" fmla="*/ 78 w 159"/>
                  <a:gd name="T1" fmla="*/ 0 h 42"/>
                  <a:gd name="T2" fmla="*/ 78 w 159"/>
                  <a:gd name="T3" fmla="*/ 0 h 42"/>
                  <a:gd name="T4" fmla="*/ 109 w 159"/>
                  <a:gd name="T5" fmla="*/ 3 h 42"/>
                  <a:gd name="T6" fmla="*/ 134 w 159"/>
                  <a:gd name="T7" fmla="*/ 5 h 42"/>
                  <a:gd name="T8" fmla="*/ 154 w 159"/>
                  <a:gd name="T9" fmla="*/ 11 h 42"/>
                  <a:gd name="T10" fmla="*/ 159 w 159"/>
                  <a:gd name="T11" fmla="*/ 17 h 42"/>
                  <a:gd name="T12" fmla="*/ 159 w 159"/>
                  <a:gd name="T13" fmla="*/ 19 h 42"/>
                  <a:gd name="T14" fmla="*/ 159 w 159"/>
                  <a:gd name="T15" fmla="*/ 19 h 42"/>
                  <a:gd name="T16" fmla="*/ 159 w 159"/>
                  <a:gd name="T17" fmla="*/ 25 h 42"/>
                  <a:gd name="T18" fmla="*/ 154 w 159"/>
                  <a:gd name="T19" fmla="*/ 28 h 42"/>
                  <a:gd name="T20" fmla="*/ 137 w 159"/>
                  <a:gd name="T21" fmla="*/ 36 h 42"/>
                  <a:gd name="T22" fmla="*/ 112 w 159"/>
                  <a:gd name="T23" fmla="*/ 39 h 42"/>
                  <a:gd name="T24" fmla="*/ 81 w 159"/>
                  <a:gd name="T25" fmla="*/ 42 h 42"/>
                  <a:gd name="T26" fmla="*/ 81 w 159"/>
                  <a:gd name="T27" fmla="*/ 42 h 42"/>
                  <a:gd name="T28" fmla="*/ 50 w 159"/>
                  <a:gd name="T29" fmla="*/ 42 h 42"/>
                  <a:gd name="T30" fmla="*/ 25 w 159"/>
                  <a:gd name="T31" fmla="*/ 36 h 42"/>
                  <a:gd name="T32" fmla="*/ 5 w 159"/>
                  <a:gd name="T33" fmla="*/ 31 h 42"/>
                  <a:gd name="T34" fmla="*/ 3 w 159"/>
                  <a:gd name="T35" fmla="*/ 28 h 42"/>
                  <a:gd name="T36" fmla="*/ 0 w 159"/>
                  <a:gd name="T37" fmla="*/ 22 h 42"/>
                  <a:gd name="T38" fmla="*/ 0 w 159"/>
                  <a:gd name="T39" fmla="*/ 22 h 42"/>
                  <a:gd name="T40" fmla="*/ 0 w 159"/>
                  <a:gd name="T41" fmla="*/ 19 h 42"/>
                  <a:gd name="T42" fmla="*/ 5 w 159"/>
                  <a:gd name="T43" fmla="*/ 14 h 42"/>
                  <a:gd name="T44" fmla="*/ 22 w 159"/>
                  <a:gd name="T45" fmla="*/ 8 h 42"/>
                  <a:gd name="T46" fmla="*/ 47 w 159"/>
                  <a:gd name="T47" fmla="*/ 3 h 42"/>
                  <a:gd name="T48" fmla="*/ 78 w 159"/>
                  <a:gd name="T49" fmla="*/ 0 h 42"/>
                  <a:gd name="T50" fmla="*/ 78 w 159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9" h="42">
                    <a:moveTo>
                      <a:pt x="78" y="0"/>
                    </a:moveTo>
                    <a:lnTo>
                      <a:pt x="78" y="0"/>
                    </a:lnTo>
                    <a:lnTo>
                      <a:pt x="109" y="3"/>
                    </a:lnTo>
                    <a:lnTo>
                      <a:pt x="134" y="5"/>
                    </a:lnTo>
                    <a:lnTo>
                      <a:pt x="154" y="11"/>
                    </a:lnTo>
                    <a:lnTo>
                      <a:pt x="159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25"/>
                    </a:lnTo>
                    <a:lnTo>
                      <a:pt x="154" y="28"/>
                    </a:lnTo>
                    <a:lnTo>
                      <a:pt x="137" y="36"/>
                    </a:lnTo>
                    <a:lnTo>
                      <a:pt x="112" y="39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50" y="42"/>
                    </a:lnTo>
                    <a:lnTo>
                      <a:pt x="25" y="36"/>
                    </a:lnTo>
                    <a:lnTo>
                      <a:pt x="5" y="31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22" y="8"/>
                    </a:lnTo>
                    <a:lnTo>
                      <a:pt x="47" y="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Freeform 227"/>
              <p:cNvSpPr>
                <a:spLocks/>
              </p:cNvSpPr>
              <p:nvPr/>
            </p:nvSpPr>
            <p:spPr bwMode="auto">
              <a:xfrm>
                <a:off x="9716116" y="3797696"/>
                <a:ext cx="217488" cy="57150"/>
              </a:xfrm>
              <a:custGeom>
                <a:avLst/>
                <a:gdLst>
                  <a:gd name="T0" fmla="*/ 67 w 137"/>
                  <a:gd name="T1" fmla="*/ 0 h 36"/>
                  <a:gd name="T2" fmla="*/ 67 w 137"/>
                  <a:gd name="T3" fmla="*/ 0 h 36"/>
                  <a:gd name="T4" fmla="*/ 95 w 137"/>
                  <a:gd name="T5" fmla="*/ 2 h 36"/>
                  <a:gd name="T6" fmla="*/ 118 w 137"/>
                  <a:gd name="T7" fmla="*/ 5 h 36"/>
                  <a:gd name="T8" fmla="*/ 132 w 137"/>
                  <a:gd name="T9" fmla="*/ 11 h 36"/>
                  <a:gd name="T10" fmla="*/ 137 w 137"/>
                  <a:gd name="T11" fmla="*/ 14 h 36"/>
                  <a:gd name="T12" fmla="*/ 137 w 137"/>
                  <a:gd name="T13" fmla="*/ 16 h 36"/>
                  <a:gd name="T14" fmla="*/ 137 w 137"/>
                  <a:gd name="T15" fmla="*/ 16 h 36"/>
                  <a:gd name="T16" fmla="*/ 137 w 137"/>
                  <a:gd name="T17" fmla="*/ 19 h 36"/>
                  <a:gd name="T18" fmla="*/ 134 w 137"/>
                  <a:gd name="T19" fmla="*/ 25 h 36"/>
                  <a:gd name="T20" fmla="*/ 120 w 137"/>
                  <a:gd name="T21" fmla="*/ 30 h 36"/>
                  <a:gd name="T22" fmla="*/ 98 w 137"/>
                  <a:gd name="T23" fmla="*/ 33 h 36"/>
                  <a:gd name="T24" fmla="*/ 70 w 137"/>
                  <a:gd name="T25" fmla="*/ 36 h 36"/>
                  <a:gd name="T26" fmla="*/ 70 w 137"/>
                  <a:gd name="T27" fmla="*/ 36 h 36"/>
                  <a:gd name="T28" fmla="*/ 45 w 137"/>
                  <a:gd name="T29" fmla="*/ 36 h 36"/>
                  <a:gd name="T30" fmla="*/ 22 w 137"/>
                  <a:gd name="T31" fmla="*/ 30 h 36"/>
                  <a:gd name="T32" fmla="*/ 6 w 137"/>
                  <a:gd name="T33" fmla="*/ 28 h 36"/>
                  <a:gd name="T34" fmla="*/ 3 w 137"/>
                  <a:gd name="T35" fmla="*/ 22 h 36"/>
                  <a:gd name="T36" fmla="*/ 0 w 137"/>
                  <a:gd name="T37" fmla="*/ 19 h 36"/>
                  <a:gd name="T38" fmla="*/ 0 w 137"/>
                  <a:gd name="T39" fmla="*/ 19 h 36"/>
                  <a:gd name="T40" fmla="*/ 3 w 137"/>
                  <a:gd name="T41" fmla="*/ 16 h 36"/>
                  <a:gd name="T42" fmla="*/ 6 w 137"/>
                  <a:gd name="T43" fmla="*/ 14 h 36"/>
                  <a:gd name="T44" fmla="*/ 20 w 137"/>
                  <a:gd name="T45" fmla="*/ 8 h 36"/>
                  <a:gd name="T46" fmla="*/ 42 w 137"/>
                  <a:gd name="T47" fmla="*/ 2 h 36"/>
                  <a:gd name="T48" fmla="*/ 67 w 137"/>
                  <a:gd name="T49" fmla="*/ 0 h 36"/>
                  <a:gd name="T50" fmla="*/ 67 w 137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" h="36">
                    <a:moveTo>
                      <a:pt x="67" y="0"/>
                    </a:moveTo>
                    <a:lnTo>
                      <a:pt x="67" y="0"/>
                    </a:lnTo>
                    <a:lnTo>
                      <a:pt x="95" y="2"/>
                    </a:lnTo>
                    <a:lnTo>
                      <a:pt x="118" y="5"/>
                    </a:lnTo>
                    <a:lnTo>
                      <a:pt x="132" y="11"/>
                    </a:lnTo>
                    <a:lnTo>
                      <a:pt x="137" y="14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7" y="19"/>
                    </a:lnTo>
                    <a:lnTo>
                      <a:pt x="134" y="25"/>
                    </a:lnTo>
                    <a:lnTo>
                      <a:pt x="120" y="30"/>
                    </a:lnTo>
                    <a:lnTo>
                      <a:pt x="98" y="33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45" y="36"/>
                    </a:lnTo>
                    <a:lnTo>
                      <a:pt x="22" y="30"/>
                    </a:lnTo>
                    <a:lnTo>
                      <a:pt x="6" y="28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20" y="8"/>
                    </a:lnTo>
                    <a:lnTo>
                      <a:pt x="42" y="2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Freeform 228"/>
              <p:cNvSpPr>
                <a:spLocks/>
              </p:cNvSpPr>
              <p:nvPr/>
            </p:nvSpPr>
            <p:spPr bwMode="auto">
              <a:xfrm>
                <a:off x="9738341" y="3800871"/>
                <a:ext cx="177800" cy="49213"/>
              </a:xfrm>
              <a:custGeom>
                <a:avLst/>
                <a:gdLst>
                  <a:gd name="T0" fmla="*/ 53 w 112"/>
                  <a:gd name="T1" fmla="*/ 0 h 31"/>
                  <a:gd name="T2" fmla="*/ 53 w 112"/>
                  <a:gd name="T3" fmla="*/ 0 h 31"/>
                  <a:gd name="T4" fmla="*/ 76 w 112"/>
                  <a:gd name="T5" fmla="*/ 3 h 31"/>
                  <a:gd name="T6" fmla="*/ 95 w 112"/>
                  <a:gd name="T7" fmla="*/ 6 h 31"/>
                  <a:gd name="T8" fmla="*/ 106 w 112"/>
                  <a:gd name="T9" fmla="*/ 9 h 31"/>
                  <a:gd name="T10" fmla="*/ 112 w 112"/>
                  <a:gd name="T11" fmla="*/ 12 h 31"/>
                  <a:gd name="T12" fmla="*/ 112 w 112"/>
                  <a:gd name="T13" fmla="*/ 14 h 31"/>
                  <a:gd name="T14" fmla="*/ 112 w 112"/>
                  <a:gd name="T15" fmla="*/ 14 h 31"/>
                  <a:gd name="T16" fmla="*/ 112 w 112"/>
                  <a:gd name="T17" fmla="*/ 17 h 31"/>
                  <a:gd name="T18" fmla="*/ 109 w 112"/>
                  <a:gd name="T19" fmla="*/ 20 h 31"/>
                  <a:gd name="T20" fmla="*/ 98 w 112"/>
                  <a:gd name="T21" fmla="*/ 26 h 31"/>
                  <a:gd name="T22" fmla="*/ 78 w 112"/>
                  <a:gd name="T23" fmla="*/ 28 h 31"/>
                  <a:gd name="T24" fmla="*/ 56 w 112"/>
                  <a:gd name="T25" fmla="*/ 31 h 31"/>
                  <a:gd name="T26" fmla="*/ 56 w 112"/>
                  <a:gd name="T27" fmla="*/ 31 h 31"/>
                  <a:gd name="T28" fmla="*/ 34 w 112"/>
                  <a:gd name="T29" fmla="*/ 28 h 31"/>
                  <a:gd name="T30" fmla="*/ 17 w 112"/>
                  <a:gd name="T31" fmla="*/ 28 h 31"/>
                  <a:gd name="T32" fmla="*/ 3 w 112"/>
                  <a:gd name="T33" fmla="*/ 23 h 31"/>
                  <a:gd name="T34" fmla="*/ 0 w 112"/>
                  <a:gd name="T35" fmla="*/ 20 h 31"/>
                  <a:gd name="T36" fmla="*/ 0 w 112"/>
                  <a:gd name="T37" fmla="*/ 17 h 31"/>
                  <a:gd name="T38" fmla="*/ 0 w 112"/>
                  <a:gd name="T39" fmla="*/ 17 h 31"/>
                  <a:gd name="T40" fmla="*/ 0 w 112"/>
                  <a:gd name="T41" fmla="*/ 14 h 31"/>
                  <a:gd name="T42" fmla="*/ 3 w 112"/>
                  <a:gd name="T43" fmla="*/ 12 h 31"/>
                  <a:gd name="T44" fmla="*/ 14 w 112"/>
                  <a:gd name="T45" fmla="*/ 6 h 31"/>
                  <a:gd name="T46" fmla="*/ 34 w 112"/>
                  <a:gd name="T47" fmla="*/ 3 h 31"/>
                  <a:gd name="T48" fmla="*/ 53 w 112"/>
                  <a:gd name="T49" fmla="*/ 0 h 31"/>
                  <a:gd name="T50" fmla="*/ 53 w 112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2" h="31">
                    <a:moveTo>
                      <a:pt x="53" y="0"/>
                    </a:moveTo>
                    <a:lnTo>
                      <a:pt x="53" y="0"/>
                    </a:lnTo>
                    <a:lnTo>
                      <a:pt x="76" y="3"/>
                    </a:lnTo>
                    <a:lnTo>
                      <a:pt x="95" y="6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7"/>
                    </a:lnTo>
                    <a:lnTo>
                      <a:pt x="109" y="20"/>
                    </a:lnTo>
                    <a:lnTo>
                      <a:pt x="98" y="26"/>
                    </a:lnTo>
                    <a:lnTo>
                      <a:pt x="78" y="28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34" y="28"/>
                    </a:lnTo>
                    <a:lnTo>
                      <a:pt x="17" y="28"/>
                    </a:lnTo>
                    <a:lnTo>
                      <a:pt x="3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3" y="12"/>
                    </a:lnTo>
                    <a:lnTo>
                      <a:pt x="14" y="6"/>
                    </a:lnTo>
                    <a:lnTo>
                      <a:pt x="34" y="3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Freeform 229"/>
              <p:cNvSpPr>
                <a:spLocks/>
              </p:cNvSpPr>
              <p:nvPr/>
            </p:nvSpPr>
            <p:spPr bwMode="auto">
              <a:xfrm>
                <a:off x="9755804" y="3805634"/>
                <a:ext cx="142875" cy="39688"/>
              </a:xfrm>
              <a:custGeom>
                <a:avLst/>
                <a:gdLst>
                  <a:gd name="T0" fmla="*/ 45 w 90"/>
                  <a:gd name="T1" fmla="*/ 0 h 25"/>
                  <a:gd name="T2" fmla="*/ 45 w 90"/>
                  <a:gd name="T3" fmla="*/ 0 h 25"/>
                  <a:gd name="T4" fmla="*/ 62 w 90"/>
                  <a:gd name="T5" fmla="*/ 0 h 25"/>
                  <a:gd name="T6" fmla="*/ 76 w 90"/>
                  <a:gd name="T7" fmla="*/ 3 h 25"/>
                  <a:gd name="T8" fmla="*/ 87 w 90"/>
                  <a:gd name="T9" fmla="*/ 6 h 25"/>
                  <a:gd name="T10" fmla="*/ 90 w 90"/>
                  <a:gd name="T11" fmla="*/ 11 h 25"/>
                  <a:gd name="T12" fmla="*/ 90 w 90"/>
                  <a:gd name="T13" fmla="*/ 11 h 25"/>
                  <a:gd name="T14" fmla="*/ 87 w 90"/>
                  <a:gd name="T15" fmla="*/ 17 h 25"/>
                  <a:gd name="T16" fmla="*/ 79 w 90"/>
                  <a:gd name="T17" fmla="*/ 20 h 25"/>
                  <a:gd name="T18" fmla="*/ 65 w 90"/>
                  <a:gd name="T19" fmla="*/ 23 h 25"/>
                  <a:gd name="T20" fmla="*/ 45 w 90"/>
                  <a:gd name="T21" fmla="*/ 25 h 25"/>
                  <a:gd name="T22" fmla="*/ 45 w 90"/>
                  <a:gd name="T23" fmla="*/ 25 h 25"/>
                  <a:gd name="T24" fmla="*/ 28 w 90"/>
                  <a:gd name="T25" fmla="*/ 23 h 25"/>
                  <a:gd name="T26" fmla="*/ 14 w 90"/>
                  <a:gd name="T27" fmla="*/ 23 h 25"/>
                  <a:gd name="T28" fmla="*/ 3 w 90"/>
                  <a:gd name="T29" fmla="*/ 17 h 25"/>
                  <a:gd name="T30" fmla="*/ 0 w 90"/>
                  <a:gd name="T31" fmla="*/ 14 h 25"/>
                  <a:gd name="T32" fmla="*/ 0 w 90"/>
                  <a:gd name="T33" fmla="*/ 14 h 25"/>
                  <a:gd name="T34" fmla="*/ 3 w 90"/>
                  <a:gd name="T35" fmla="*/ 9 h 25"/>
                  <a:gd name="T36" fmla="*/ 11 w 90"/>
                  <a:gd name="T37" fmla="*/ 6 h 25"/>
                  <a:gd name="T38" fmla="*/ 25 w 90"/>
                  <a:gd name="T39" fmla="*/ 3 h 25"/>
                  <a:gd name="T40" fmla="*/ 45 w 90"/>
                  <a:gd name="T41" fmla="*/ 0 h 25"/>
                  <a:gd name="T42" fmla="*/ 45 w 90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" h="25">
                    <a:moveTo>
                      <a:pt x="45" y="0"/>
                    </a:moveTo>
                    <a:lnTo>
                      <a:pt x="45" y="0"/>
                    </a:lnTo>
                    <a:lnTo>
                      <a:pt x="62" y="0"/>
                    </a:lnTo>
                    <a:lnTo>
                      <a:pt x="76" y="3"/>
                    </a:lnTo>
                    <a:lnTo>
                      <a:pt x="87" y="6"/>
                    </a:lnTo>
                    <a:lnTo>
                      <a:pt x="90" y="11"/>
                    </a:lnTo>
                    <a:lnTo>
                      <a:pt x="90" y="11"/>
                    </a:lnTo>
                    <a:lnTo>
                      <a:pt x="87" y="17"/>
                    </a:lnTo>
                    <a:lnTo>
                      <a:pt x="79" y="20"/>
                    </a:lnTo>
                    <a:lnTo>
                      <a:pt x="65" y="23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28" y="23"/>
                    </a:lnTo>
                    <a:lnTo>
                      <a:pt x="14" y="23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11" y="6"/>
                    </a:lnTo>
                    <a:lnTo>
                      <a:pt x="25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Freeform 230"/>
              <p:cNvSpPr>
                <a:spLocks/>
              </p:cNvSpPr>
              <p:nvPr/>
            </p:nvSpPr>
            <p:spPr bwMode="auto">
              <a:xfrm>
                <a:off x="9773266" y="3810396"/>
                <a:ext cx="107950" cy="26988"/>
              </a:xfrm>
              <a:custGeom>
                <a:avLst/>
                <a:gdLst>
                  <a:gd name="T0" fmla="*/ 34 w 68"/>
                  <a:gd name="T1" fmla="*/ 0 h 17"/>
                  <a:gd name="T2" fmla="*/ 34 w 68"/>
                  <a:gd name="T3" fmla="*/ 0 h 17"/>
                  <a:gd name="T4" fmla="*/ 56 w 68"/>
                  <a:gd name="T5" fmla="*/ 3 h 17"/>
                  <a:gd name="T6" fmla="*/ 65 w 68"/>
                  <a:gd name="T7" fmla="*/ 6 h 17"/>
                  <a:gd name="T8" fmla="*/ 68 w 68"/>
                  <a:gd name="T9" fmla="*/ 8 h 17"/>
                  <a:gd name="T10" fmla="*/ 68 w 68"/>
                  <a:gd name="T11" fmla="*/ 8 h 17"/>
                  <a:gd name="T12" fmla="*/ 65 w 68"/>
                  <a:gd name="T13" fmla="*/ 11 h 17"/>
                  <a:gd name="T14" fmla="*/ 59 w 68"/>
                  <a:gd name="T15" fmla="*/ 14 h 17"/>
                  <a:gd name="T16" fmla="*/ 37 w 68"/>
                  <a:gd name="T17" fmla="*/ 17 h 17"/>
                  <a:gd name="T18" fmla="*/ 37 w 68"/>
                  <a:gd name="T19" fmla="*/ 17 h 17"/>
                  <a:gd name="T20" fmla="*/ 12 w 68"/>
                  <a:gd name="T21" fmla="*/ 17 h 17"/>
                  <a:gd name="T22" fmla="*/ 3 w 68"/>
                  <a:gd name="T23" fmla="*/ 14 h 17"/>
                  <a:gd name="T24" fmla="*/ 0 w 68"/>
                  <a:gd name="T25" fmla="*/ 11 h 17"/>
                  <a:gd name="T26" fmla="*/ 0 w 68"/>
                  <a:gd name="T27" fmla="*/ 11 h 17"/>
                  <a:gd name="T28" fmla="*/ 3 w 68"/>
                  <a:gd name="T29" fmla="*/ 6 h 17"/>
                  <a:gd name="T30" fmla="*/ 12 w 68"/>
                  <a:gd name="T31" fmla="*/ 3 h 17"/>
                  <a:gd name="T32" fmla="*/ 34 w 68"/>
                  <a:gd name="T33" fmla="*/ 0 h 17"/>
                  <a:gd name="T34" fmla="*/ 34 w 68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7">
                    <a:moveTo>
                      <a:pt x="34" y="0"/>
                    </a:moveTo>
                    <a:lnTo>
                      <a:pt x="34" y="0"/>
                    </a:lnTo>
                    <a:lnTo>
                      <a:pt x="56" y="3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5" y="11"/>
                    </a:lnTo>
                    <a:lnTo>
                      <a:pt x="59" y="14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12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12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Freeform 231"/>
              <p:cNvSpPr>
                <a:spLocks/>
              </p:cNvSpPr>
              <p:nvPr/>
            </p:nvSpPr>
            <p:spPr bwMode="auto">
              <a:xfrm>
                <a:off x="8659775" y="3328454"/>
                <a:ext cx="2024716" cy="1153453"/>
              </a:xfrm>
              <a:custGeom>
                <a:avLst/>
                <a:gdLst>
                  <a:gd name="T0" fmla="*/ 89 w 1094"/>
                  <a:gd name="T1" fmla="*/ 124 h 695"/>
                  <a:gd name="T2" fmla="*/ 159 w 1094"/>
                  <a:gd name="T3" fmla="*/ 188 h 695"/>
                  <a:gd name="T4" fmla="*/ 243 w 1094"/>
                  <a:gd name="T5" fmla="*/ 241 h 695"/>
                  <a:gd name="T6" fmla="*/ 341 w 1094"/>
                  <a:gd name="T7" fmla="*/ 280 h 695"/>
                  <a:gd name="T8" fmla="*/ 445 w 1094"/>
                  <a:gd name="T9" fmla="*/ 306 h 695"/>
                  <a:gd name="T10" fmla="*/ 551 w 1094"/>
                  <a:gd name="T11" fmla="*/ 311 h 695"/>
                  <a:gd name="T12" fmla="*/ 618 w 1094"/>
                  <a:gd name="T13" fmla="*/ 308 h 695"/>
                  <a:gd name="T14" fmla="*/ 713 w 1094"/>
                  <a:gd name="T15" fmla="*/ 289 h 695"/>
                  <a:gd name="T16" fmla="*/ 806 w 1094"/>
                  <a:gd name="T17" fmla="*/ 252 h 695"/>
                  <a:gd name="T18" fmla="*/ 890 w 1094"/>
                  <a:gd name="T19" fmla="*/ 196 h 695"/>
                  <a:gd name="T20" fmla="*/ 965 w 1094"/>
                  <a:gd name="T21" fmla="*/ 124 h 695"/>
                  <a:gd name="T22" fmla="*/ 1007 w 1094"/>
                  <a:gd name="T23" fmla="*/ 65 h 695"/>
                  <a:gd name="T24" fmla="*/ 1027 w 1094"/>
                  <a:gd name="T25" fmla="*/ 34 h 695"/>
                  <a:gd name="T26" fmla="*/ 1010 w 1094"/>
                  <a:gd name="T27" fmla="*/ 20 h 695"/>
                  <a:gd name="T28" fmla="*/ 977 w 1094"/>
                  <a:gd name="T29" fmla="*/ 20 h 695"/>
                  <a:gd name="T30" fmla="*/ 943 w 1094"/>
                  <a:gd name="T31" fmla="*/ 31 h 695"/>
                  <a:gd name="T32" fmla="*/ 937 w 1094"/>
                  <a:gd name="T33" fmla="*/ 26 h 695"/>
                  <a:gd name="T34" fmla="*/ 949 w 1094"/>
                  <a:gd name="T35" fmla="*/ 14 h 695"/>
                  <a:gd name="T36" fmla="*/ 985 w 1094"/>
                  <a:gd name="T37" fmla="*/ 0 h 695"/>
                  <a:gd name="T38" fmla="*/ 1027 w 1094"/>
                  <a:gd name="T39" fmla="*/ 3 h 695"/>
                  <a:gd name="T40" fmla="*/ 1080 w 1094"/>
                  <a:gd name="T41" fmla="*/ 42 h 695"/>
                  <a:gd name="T42" fmla="*/ 1094 w 1094"/>
                  <a:gd name="T43" fmla="*/ 96 h 695"/>
                  <a:gd name="T44" fmla="*/ 1088 w 1094"/>
                  <a:gd name="T45" fmla="*/ 96 h 695"/>
                  <a:gd name="T46" fmla="*/ 1058 w 1094"/>
                  <a:gd name="T47" fmla="*/ 54 h 695"/>
                  <a:gd name="T48" fmla="*/ 1038 w 1094"/>
                  <a:gd name="T49" fmla="*/ 42 h 695"/>
                  <a:gd name="T50" fmla="*/ 960 w 1094"/>
                  <a:gd name="T51" fmla="*/ 230 h 695"/>
                  <a:gd name="T52" fmla="*/ 856 w 1094"/>
                  <a:gd name="T53" fmla="*/ 499 h 695"/>
                  <a:gd name="T54" fmla="*/ 778 w 1094"/>
                  <a:gd name="T55" fmla="*/ 602 h 695"/>
                  <a:gd name="T56" fmla="*/ 674 w 1094"/>
                  <a:gd name="T57" fmla="*/ 672 h 695"/>
                  <a:gd name="T58" fmla="*/ 557 w 1094"/>
                  <a:gd name="T59" fmla="*/ 695 h 695"/>
                  <a:gd name="T60" fmla="*/ 428 w 1094"/>
                  <a:gd name="T61" fmla="*/ 664 h 695"/>
                  <a:gd name="T62" fmla="*/ 302 w 1094"/>
                  <a:gd name="T63" fmla="*/ 569 h 695"/>
                  <a:gd name="T64" fmla="*/ 252 w 1094"/>
                  <a:gd name="T65" fmla="*/ 510 h 695"/>
                  <a:gd name="T66" fmla="*/ 145 w 1094"/>
                  <a:gd name="T67" fmla="*/ 325 h 695"/>
                  <a:gd name="T68" fmla="*/ 59 w 1094"/>
                  <a:gd name="T69" fmla="*/ 112 h 695"/>
                  <a:gd name="T70" fmla="*/ 56 w 1094"/>
                  <a:gd name="T71" fmla="*/ 112 h 695"/>
                  <a:gd name="T72" fmla="*/ 50 w 1094"/>
                  <a:gd name="T73" fmla="*/ 112 h 695"/>
                  <a:gd name="T74" fmla="*/ 8 w 1094"/>
                  <a:gd name="T75" fmla="*/ 157 h 695"/>
                  <a:gd name="T76" fmla="*/ 3 w 1094"/>
                  <a:gd name="T77" fmla="*/ 182 h 695"/>
                  <a:gd name="T78" fmla="*/ 3 w 1094"/>
                  <a:gd name="T79" fmla="*/ 135 h 695"/>
                  <a:gd name="T80" fmla="*/ 45 w 1094"/>
                  <a:gd name="T81" fmla="*/ 84 h 695"/>
                  <a:gd name="T82" fmla="*/ 106 w 1094"/>
                  <a:gd name="T83" fmla="*/ 73 h 695"/>
                  <a:gd name="T84" fmla="*/ 137 w 1094"/>
                  <a:gd name="T85" fmla="*/ 82 h 695"/>
                  <a:gd name="T86" fmla="*/ 154 w 1094"/>
                  <a:gd name="T87" fmla="*/ 96 h 695"/>
                  <a:gd name="T88" fmla="*/ 151 w 1094"/>
                  <a:gd name="T89" fmla="*/ 104 h 695"/>
                  <a:gd name="T90" fmla="*/ 140 w 1094"/>
                  <a:gd name="T91" fmla="*/ 96 h 695"/>
                  <a:gd name="T92" fmla="*/ 95 w 1094"/>
                  <a:gd name="T93" fmla="*/ 90 h 695"/>
                  <a:gd name="T94" fmla="*/ 70 w 1094"/>
                  <a:gd name="T95" fmla="*/ 101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4" h="695">
                    <a:moveTo>
                      <a:pt x="70" y="101"/>
                    </a:moveTo>
                    <a:lnTo>
                      <a:pt x="70" y="101"/>
                    </a:lnTo>
                    <a:lnTo>
                      <a:pt x="89" y="124"/>
                    </a:lnTo>
                    <a:lnTo>
                      <a:pt x="109" y="146"/>
                    </a:lnTo>
                    <a:lnTo>
                      <a:pt x="134" y="168"/>
                    </a:lnTo>
                    <a:lnTo>
                      <a:pt x="159" y="188"/>
                    </a:lnTo>
                    <a:lnTo>
                      <a:pt x="187" y="208"/>
                    </a:lnTo>
                    <a:lnTo>
                      <a:pt x="215" y="224"/>
                    </a:lnTo>
                    <a:lnTo>
                      <a:pt x="243" y="241"/>
                    </a:lnTo>
                    <a:lnTo>
                      <a:pt x="274" y="255"/>
                    </a:lnTo>
                    <a:lnTo>
                      <a:pt x="308" y="269"/>
                    </a:lnTo>
                    <a:lnTo>
                      <a:pt x="341" y="280"/>
                    </a:lnTo>
                    <a:lnTo>
                      <a:pt x="375" y="292"/>
                    </a:lnTo>
                    <a:lnTo>
                      <a:pt x="408" y="297"/>
                    </a:lnTo>
                    <a:lnTo>
                      <a:pt x="445" y="306"/>
                    </a:lnTo>
                    <a:lnTo>
                      <a:pt x="481" y="308"/>
                    </a:lnTo>
                    <a:lnTo>
                      <a:pt x="515" y="311"/>
                    </a:lnTo>
                    <a:lnTo>
                      <a:pt x="551" y="311"/>
                    </a:lnTo>
                    <a:lnTo>
                      <a:pt x="551" y="311"/>
                    </a:lnTo>
                    <a:lnTo>
                      <a:pt x="585" y="311"/>
                    </a:lnTo>
                    <a:lnTo>
                      <a:pt x="618" y="308"/>
                    </a:lnTo>
                    <a:lnTo>
                      <a:pt x="649" y="303"/>
                    </a:lnTo>
                    <a:lnTo>
                      <a:pt x="683" y="297"/>
                    </a:lnTo>
                    <a:lnTo>
                      <a:pt x="713" y="289"/>
                    </a:lnTo>
                    <a:lnTo>
                      <a:pt x="744" y="278"/>
                    </a:lnTo>
                    <a:lnTo>
                      <a:pt x="775" y="266"/>
                    </a:lnTo>
                    <a:lnTo>
                      <a:pt x="806" y="252"/>
                    </a:lnTo>
                    <a:lnTo>
                      <a:pt x="834" y="236"/>
                    </a:lnTo>
                    <a:lnTo>
                      <a:pt x="862" y="216"/>
                    </a:lnTo>
                    <a:lnTo>
                      <a:pt x="890" y="196"/>
                    </a:lnTo>
                    <a:lnTo>
                      <a:pt x="915" y="174"/>
                    </a:lnTo>
                    <a:lnTo>
                      <a:pt x="940" y="152"/>
                    </a:lnTo>
                    <a:lnTo>
                      <a:pt x="965" y="124"/>
                    </a:lnTo>
                    <a:lnTo>
                      <a:pt x="988" y="96"/>
                    </a:lnTo>
                    <a:lnTo>
                      <a:pt x="1007" y="65"/>
                    </a:lnTo>
                    <a:lnTo>
                      <a:pt x="1007" y="65"/>
                    </a:lnTo>
                    <a:lnTo>
                      <a:pt x="1021" y="45"/>
                    </a:lnTo>
                    <a:lnTo>
                      <a:pt x="1024" y="40"/>
                    </a:lnTo>
                    <a:lnTo>
                      <a:pt x="1027" y="34"/>
                    </a:lnTo>
                    <a:lnTo>
                      <a:pt x="1024" y="28"/>
                    </a:lnTo>
                    <a:lnTo>
                      <a:pt x="1019" y="23"/>
                    </a:lnTo>
                    <a:lnTo>
                      <a:pt x="1010" y="20"/>
                    </a:lnTo>
                    <a:lnTo>
                      <a:pt x="996" y="20"/>
                    </a:lnTo>
                    <a:lnTo>
                      <a:pt x="996" y="20"/>
                    </a:lnTo>
                    <a:lnTo>
                      <a:pt x="977" y="20"/>
                    </a:lnTo>
                    <a:lnTo>
                      <a:pt x="960" y="20"/>
                    </a:lnTo>
                    <a:lnTo>
                      <a:pt x="949" y="26"/>
                    </a:lnTo>
                    <a:lnTo>
                      <a:pt x="943" y="31"/>
                    </a:lnTo>
                    <a:lnTo>
                      <a:pt x="943" y="31"/>
                    </a:lnTo>
                    <a:lnTo>
                      <a:pt x="940" y="28"/>
                    </a:lnTo>
                    <a:lnTo>
                      <a:pt x="937" y="26"/>
                    </a:lnTo>
                    <a:lnTo>
                      <a:pt x="940" y="23"/>
                    </a:lnTo>
                    <a:lnTo>
                      <a:pt x="943" y="17"/>
                    </a:lnTo>
                    <a:lnTo>
                      <a:pt x="949" y="14"/>
                    </a:lnTo>
                    <a:lnTo>
                      <a:pt x="957" y="9"/>
                    </a:lnTo>
                    <a:lnTo>
                      <a:pt x="968" y="3"/>
                    </a:lnTo>
                    <a:lnTo>
                      <a:pt x="985" y="0"/>
                    </a:lnTo>
                    <a:lnTo>
                      <a:pt x="985" y="0"/>
                    </a:lnTo>
                    <a:lnTo>
                      <a:pt x="1007" y="0"/>
                    </a:lnTo>
                    <a:lnTo>
                      <a:pt x="1027" y="3"/>
                    </a:lnTo>
                    <a:lnTo>
                      <a:pt x="1047" y="12"/>
                    </a:lnTo>
                    <a:lnTo>
                      <a:pt x="1066" y="26"/>
                    </a:lnTo>
                    <a:lnTo>
                      <a:pt x="1080" y="42"/>
                    </a:lnTo>
                    <a:lnTo>
                      <a:pt x="1088" y="62"/>
                    </a:lnTo>
                    <a:lnTo>
                      <a:pt x="1094" y="84"/>
                    </a:lnTo>
                    <a:lnTo>
                      <a:pt x="1094" y="96"/>
                    </a:lnTo>
                    <a:lnTo>
                      <a:pt x="1091" y="110"/>
                    </a:lnTo>
                    <a:lnTo>
                      <a:pt x="1091" y="110"/>
                    </a:lnTo>
                    <a:lnTo>
                      <a:pt x="1088" y="96"/>
                    </a:lnTo>
                    <a:lnTo>
                      <a:pt x="1083" y="84"/>
                    </a:lnTo>
                    <a:lnTo>
                      <a:pt x="1072" y="68"/>
                    </a:lnTo>
                    <a:lnTo>
                      <a:pt x="1058" y="54"/>
                    </a:lnTo>
                    <a:lnTo>
                      <a:pt x="1041" y="40"/>
                    </a:lnTo>
                    <a:lnTo>
                      <a:pt x="1041" y="40"/>
                    </a:lnTo>
                    <a:lnTo>
                      <a:pt x="1038" y="42"/>
                    </a:lnTo>
                    <a:lnTo>
                      <a:pt x="1033" y="54"/>
                    </a:lnTo>
                    <a:lnTo>
                      <a:pt x="1013" y="96"/>
                    </a:lnTo>
                    <a:lnTo>
                      <a:pt x="960" y="230"/>
                    </a:lnTo>
                    <a:lnTo>
                      <a:pt x="873" y="457"/>
                    </a:lnTo>
                    <a:lnTo>
                      <a:pt x="873" y="457"/>
                    </a:lnTo>
                    <a:lnTo>
                      <a:pt x="856" y="499"/>
                    </a:lnTo>
                    <a:lnTo>
                      <a:pt x="834" y="535"/>
                    </a:lnTo>
                    <a:lnTo>
                      <a:pt x="806" y="571"/>
                    </a:lnTo>
                    <a:lnTo>
                      <a:pt x="778" y="602"/>
                    </a:lnTo>
                    <a:lnTo>
                      <a:pt x="747" y="630"/>
                    </a:lnTo>
                    <a:lnTo>
                      <a:pt x="711" y="653"/>
                    </a:lnTo>
                    <a:lnTo>
                      <a:pt x="674" y="672"/>
                    </a:lnTo>
                    <a:lnTo>
                      <a:pt x="638" y="686"/>
                    </a:lnTo>
                    <a:lnTo>
                      <a:pt x="596" y="695"/>
                    </a:lnTo>
                    <a:lnTo>
                      <a:pt x="557" y="695"/>
                    </a:lnTo>
                    <a:lnTo>
                      <a:pt x="515" y="692"/>
                    </a:lnTo>
                    <a:lnTo>
                      <a:pt x="470" y="681"/>
                    </a:lnTo>
                    <a:lnTo>
                      <a:pt x="428" y="664"/>
                    </a:lnTo>
                    <a:lnTo>
                      <a:pt x="386" y="641"/>
                    </a:lnTo>
                    <a:lnTo>
                      <a:pt x="344" y="608"/>
                    </a:lnTo>
                    <a:lnTo>
                      <a:pt x="302" y="569"/>
                    </a:lnTo>
                    <a:lnTo>
                      <a:pt x="302" y="569"/>
                    </a:lnTo>
                    <a:lnTo>
                      <a:pt x="277" y="541"/>
                    </a:lnTo>
                    <a:lnTo>
                      <a:pt x="252" y="510"/>
                    </a:lnTo>
                    <a:lnTo>
                      <a:pt x="210" y="448"/>
                    </a:lnTo>
                    <a:lnTo>
                      <a:pt x="176" y="387"/>
                    </a:lnTo>
                    <a:lnTo>
                      <a:pt x="145" y="325"/>
                    </a:lnTo>
                    <a:lnTo>
                      <a:pt x="120" y="266"/>
                    </a:lnTo>
                    <a:lnTo>
                      <a:pt x="98" y="208"/>
                    </a:lnTo>
                    <a:lnTo>
                      <a:pt x="59" y="112"/>
                    </a:lnTo>
                    <a:lnTo>
                      <a:pt x="59" y="11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3" y="110"/>
                    </a:lnTo>
                    <a:lnTo>
                      <a:pt x="50" y="112"/>
                    </a:lnTo>
                    <a:lnTo>
                      <a:pt x="50" y="112"/>
                    </a:lnTo>
                    <a:lnTo>
                      <a:pt x="36" y="124"/>
                    </a:lnTo>
                    <a:lnTo>
                      <a:pt x="19" y="140"/>
                    </a:lnTo>
                    <a:lnTo>
                      <a:pt x="8" y="157"/>
                    </a:lnTo>
                    <a:lnTo>
                      <a:pt x="5" y="168"/>
                    </a:lnTo>
                    <a:lnTo>
                      <a:pt x="3" y="182"/>
                    </a:lnTo>
                    <a:lnTo>
                      <a:pt x="3" y="182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3" y="135"/>
                    </a:lnTo>
                    <a:lnTo>
                      <a:pt x="14" y="115"/>
                    </a:lnTo>
                    <a:lnTo>
                      <a:pt x="28" y="98"/>
                    </a:lnTo>
                    <a:lnTo>
                      <a:pt x="45" y="84"/>
                    </a:lnTo>
                    <a:lnTo>
                      <a:pt x="64" y="76"/>
                    </a:lnTo>
                    <a:lnTo>
                      <a:pt x="87" y="73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23" y="76"/>
                    </a:lnTo>
                    <a:lnTo>
                      <a:pt x="137" y="82"/>
                    </a:lnTo>
                    <a:lnTo>
                      <a:pt x="145" y="87"/>
                    </a:lnTo>
                    <a:lnTo>
                      <a:pt x="151" y="90"/>
                    </a:lnTo>
                    <a:lnTo>
                      <a:pt x="154" y="96"/>
                    </a:lnTo>
                    <a:lnTo>
                      <a:pt x="154" y="98"/>
                    </a:lnTo>
                    <a:lnTo>
                      <a:pt x="154" y="101"/>
                    </a:lnTo>
                    <a:lnTo>
                      <a:pt x="151" y="104"/>
                    </a:lnTo>
                    <a:lnTo>
                      <a:pt x="151" y="104"/>
                    </a:lnTo>
                    <a:lnTo>
                      <a:pt x="148" y="98"/>
                    </a:lnTo>
                    <a:lnTo>
                      <a:pt x="140" y="96"/>
                    </a:lnTo>
                    <a:lnTo>
                      <a:pt x="120" y="90"/>
                    </a:lnTo>
                    <a:lnTo>
                      <a:pt x="106" y="90"/>
                    </a:lnTo>
                    <a:lnTo>
                      <a:pt x="95" y="90"/>
                    </a:lnTo>
                    <a:lnTo>
                      <a:pt x="81" y="96"/>
                    </a:lnTo>
                    <a:lnTo>
                      <a:pt x="70" y="101"/>
                    </a:lnTo>
                    <a:lnTo>
                      <a:pt x="70" y="101"/>
                    </a:lnTo>
                    <a:close/>
                  </a:path>
                </a:pathLst>
              </a:custGeom>
              <a:solidFill>
                <a:srgbClr val="C7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0" name="Freeform 232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684213"/>
              </a:xfrm>
              <a:custGeom>
                <a:avLst/>
                <a:gdLst>
                  <a:gd name="T0" fmla="*/ 235 w 773"/>
                  <a:gd name="T1" fmla="*/ 110 h 431"/>
                  <a:gd name="T2" fmla="*/ 272 w 773"/>
                  <a:gd name="T3" fmla="*/ 118 h 431"/>
                  <a:gd name="T4" fmla="*/ 308 w 773"/>
                  <a:gd name="T5" fmla="*/ 124 h 431"/>
                  <a:gd name="T6" fmla="*/ 347 w 773"/>
                  <a:gd name="T7" fmla="*/ 126 h 431"/>
                  <a:gd name="T8" fmla="*/ 386 w 773"/>
                  <a:gd name="T9" fmla="*/ 126 h 431"/>
                  <a:gd name="T10" fmla="*/ 423 w 773"/>
                  <a:gd name="T11" fmla="*/ 126 h 431"/>
                  <a:gd name="T12" fmla="*/ 456 w 773"/>
                  <a:gd name="T13" fmla="*/ 124 h 431"/>
                  <a:gd name="T14" fmla="*/ 493 w 773"/>
                  <a:gd name="T15" fmla="*/ 121 h 431"/>
                  <a:gd name="T16" fmla="*/ 526 w 773"/>
                  <a:gd name="T17" fmla="*/ 115 h 431"/>
                  <a:gd name="T18" fmla="*/ 560 w 773"/>
                  <a:gd name="T19" fmla="*/ 107 h 431"/>
                  <a:gd name="T20" fmla="*/ 593 w 773"/>
                  <a:gd name="T21" fmla="*/ 96 h 431"/>
                  <a:gd name="T22" fmla="*/ 627 w 773"/>
                  <a:gd name="T23" fmla="*/ 84 h 431"/>
                  <a:gd name="T24" fmla="*/ 661 w 773"/>
                  <a:gd name="T25" fmla="*/ 70 h 431"/>
                  <a:gd name="T26" fmla="*/ 691 w 773"/>
                  <a:gd name="T27" fmla="*/ 54 h 431"/>
                  <a:gd name="T28" fmla="*/ 722 w 773"/>
                  <a:gd name="T29" fmla="*/ 37 h 431"/>
                  <a:gd name="T30" fmla="*/ 753 w 773"/>
                  <a:gd name="T31" fmla="*/ 14 h 431"/>
                  <a:gd name="T32" fmla="*/ 773 w 773"/>
                  <a:gd name="T33" fmla="*/ 0 h 431"/>
                  <a:gd name="T34" fmla="*/ 761 w 773"/>
                  <a:gd name="T35" fmla="*/ 31 h 431"/>
                  <a:gd name="T36" fmla="*/ 747 w 773"/>
                  <a:gd name="T37" fmla="*/ 68 h 431"/>
                  <a:gd name="T38" fmla="*/ 733 w 773"/>
                  <a:gd name="T39" fmla="*/ 104 h 431"/>
                  <a:gd name="T40" fmla="*/ 719 w 773"/>
                  <a:gd name="T41" fmla="*/ 138 h 431"/>
                  <a:gd name="T42" fmla="*/ 708 w 773"/>
                  <a:gd name="T43" fmla="*/ 165 h 431"/>
                  <a:gd name="T44" fmla="*/ 700 w 773"/>
                  <a:gd name="T45" fmla="*/ 191 h 431"/>
                  <a:gd name="T46" fmla="*/ 694 w 773"/>
                  <a:gd name="T47" fmla="*/ 207 h 431"/>
                  <a:gd name="T48" fmla="*/ 689 w 773"/>
                  <a:gd name="T49" fmla="*/ 219 h 431"/>
                  <a:gd name="T50" fmla="*/ 672 w 773"/>
                  <a:gd name="T51" fmla="*/ 255 h 431"/>
                  <a:gd name="T52" fmla="*/ 652 w 773"/>
                  <a:gd name="T53" fmla="*/ 291 h 431"/>
                  <a:gd name="T54" fmla="*/ 627 w 773"/>
                  <a:gd name="T55" fmla="*/ 322 h 431"/>
                  <a:gd name="T56" fmla="*/ 602 w 773"/>
                  <a:gd name="T57" fmla="*/ 350 h 431"/>
                  <a:gd name="T58" fmla="*/ 574 w 773"/>
                  <a:gd name="T59" fmla="*/ 375 h 431"/>
                  <a:gd name="T60" fmla="*/ 543 w 773"/>
                  <a:gd name="T61" fmla="*/ 395 h 431"/>
                  <a:gd name="T62" fmla="*/ 512 w 773"/>
                  <a:gd name="T63" fmla="*/ 412 h 431"/>
                  <a:gd name="T64" fmla="*/ 479 w 773"/>
                  <a:gd name="T65" fmla="*/ 423 h 431"/>
                  <a:gd name="T66" fmla="*/ 445 w 773"/>
                  <a:gd name="T67" fmla="*/ 431 h 431"/>
                  <a:gd name="T68" fmla="*/ 409 w 773"/>
                  <a:gd name="T69" fmla="*/ 431 h 431"/>
                  <a:gd name="T70" fmla="*/ 372 w 773"/>
                  <a:gd name="T71" fmla="*/ 429 h 431"/>
                  <a:gd name="T72" fmla="*/ 336 w 773"/>
                  <a:gd name="T73" fmla="*/ 420 h 431"/>
                  <a:gd name="T74" fmla="*/ 297 w 773"/>
                  <a:gd name="T75" fmla="*/ 406 h 431"/>
                  <a:gd name="T76" fmla="*/ 260 w 773"/>
                  <a:gd name="T77" fmla="*/ 384 h 431"/>
                  <a:gd name="T78" fmla="*/ 221 w 773"/>
                  <a:gd name="T79" fmla="*/ 356 h 431"/>
                  <a:gd name="T80" fmla="*/ 182 w 773"/>
                  <a:gd name="T81" fmla="*/ 319 h 431"/>
                  <a:gd name="T82" fmla="*/ 160 w 773"/>
                  <a:gd name="T83" fmla="*/ 291 h 431"/>
                  <a:gd name="T84" fmla="*/ 137 w 773"/>
                  <a:gd name="T85" fmla="*/ 261 h 431"/>
                  <a:gd name="T86" fmla="*/ 115 w 773"/>
                  <a:gd name="T87" fmla="*/ 233 h 431"/>
                  <a:gd name="T88" fmla="*/ 95 w 773"/>
                  <a:gd name="T89" fmla="*/ 202 h 431"/>
                  <a:gd name="T90" fmla="*/ 79 w 773"/>
                  <a:gd name="T91" fmla="*/ 174 h 431"/>
                  <a:gd name="T92" fmla="*/ 62 w 773"/>
                  <a:gd name="T93" fmla="*/ 143 h 431"/>
                  <a:gd name="T94" fmla="*/ 48 w 773"/>
                  <a:gd name="T95" fmla="*/ 112 h 431"/>
                  <a:gd name="T96" fmla="*/ 34 w 773"/>
                  <a:gd name="T97" fmla="*/ 84 h 431"/>
                  <a:gd name="T98" fmla="*/ 20 w 773"/>
                  <a:gd name="T99" fmla="*/ 54 h 431"/>
                  <a:gd name="T100" fmla="*/ 9 w 773"/>
                  <a:gd name="T101" fmla="*/ 26 h 431"/>
                  <a:gd name="T102" fmla="*/ 0 w 773"/>
                  <a:gd name="T103" fmla="*/ 6 h 431"/>
                  <a:gd name="T104" fmla="*/ 17 w 773"/>
                  <a:gd name="T105" fmla="*/ 17 h 431"/>
                  <a:gd name="T106" fmla="*/ 48 w 773"/>
                  <a:gd name="T107" fmla="*/ 37 h 431"/>
                  <a:gd name="T108" fmla="*/ 79 w 773"/>
                  <a:gd name="T109" fmla="*/ 54 h 431"/>
                  <a:gd name="T110" fmla="*/ 112 w 773"/>
                  <a:gd name="T111" fmla="*/ 68 h 431"/>
                  <a:gd name="T112" fmla="*/ 146 w 773"/>
                  <a:gd name="T113" fmla="*/ 82 h 431"/>
                  <a:gd name="T114" fmla="*/ 179 w 773"/>
                  <a:gd name="T115" fmla="*/ 96 h 431"/>
                  <a:gd name="T116" fmla="*/ 216 w 773"/>
                  <a:gd name="T117" fmla="*/ 10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3" h="431">
                    <a:moveTo>
                      <a:pt x="216" y="104"/>
                    </a:moveTo>
                    <a:lnTo>
                      <a:pt x="235" y="110"/>
                    </a:lnTo>
                    <a:lnTo>
                      <a:pt x="252" y="112"/>
                    </a:lnTo>
                    <a:lnTo>
                      <a:pt x="272" y="118"/>
                    </a:lnTo>
                    <a:lnTo>
                      <a:pt x="291" y="121"/>
                    </a:lnTo>
                    <a:lnTo>
                      <a:pt x="308" y="124"/>
                    </a:lnTo>
                    <a:lnTo>
                      <a:pt x="328" y="124"/>
                    </a:lnTo>
                    <a:lnTo>
                      <a:pt x="347" y="126"/>
                    </a:lnTo>
                    <a:lnTo>
                      <a:pt x="367" y="126"/>
                    </a:lnTo>
                    <a:lnTo>
                      <a:pt x="386" y="126"/>
                    </a:lnTo>
                    <a:lnTo>
                      <a:pt x="406" y="126"/>
                    </a:lnTo>
                    <a:lnTo>
                      <a:pt x="423" y="126"/>
                    </a:lnTo>
                    <a:lnTo>
                      <a:pt x="440" y="126"/>
                    </a:lnTo>
                    <a:lnTo>
                      <a:pt x="456" y="124"/>
                    </a:lnTo>
                    <a:lnTo>
                      <a:pt x="473" y="124"/>
                    </a:lnTo>
                    <a:lnTo>
                      <a:pt x="493" y="121"/>
                    </a:lnTo>
                    <a:lnTo>
                      <a:pt x="510" y="118"/>
                    </a:lnTo>
                    <a:lnTo>
                      <a:pt x="526" y="115"/>
                    </a:lnTo>
                    <a:lnTo>
                      <a:pt x="543" y="110"/>
                    </a:lnTo>
                    <a:lnTo>
                      <a:pt x="560" y="107"/>
                    </a:lnTo>
                    <a:lnTo>
                      <a:pt x="577" y="101"/>
                    </a:lnTo>
                    <a:lnTo>
                      <a:pt x="593" y="96"/>
                    </a:lnTo>
                    <a:lnTo>
                      <a:pt x="610" y="90"/>
                    </a:lnTo>
                    <a:lnTo>
                      <a:pt x="627" y="84"/>
                    </a:lnTo>
                    <a:lnTo>
                      <a:pt x="644" y="79"/>
                    </a:lnTo>
                    <a:lnTo>
                      <a:pt x="661" y="70"/>
                    </a:lnTo>
                    <a:lnTo>
                      <a:pt x="675" y="62"/>
                    </a:lnTo>
                    <a:lnTo>
                      <a:pt x="691" y="54"/>
                    </a:lnTo>
                    <a:lnTo>
                      <a:pt x="705" y="45"/>
                    </a:lnTo>
                    <a:lnTo>
                      <a:pt x="722" y="37"/>
                    </a:lnTo>
                    <a:lnTo>
                      <a:pt x="736" y="26"/>
                    </a:lnTo>
                    <a:lnTo>
                      <a:pt x="753" y="14"/>
                    </a:lnTo>
                    <a:lnTo>
                      <a:pt x="767" y="3"/>
                    </a:lnTo>
                    <a:lnTo>
                      <a:pt x="773" y="0"/>
                    </a:lnTo>
                    <a:lnTo>
                      <a:pt x="767" y="12"/>
                    </a:lnTo>
                    <a:lnTo>
                      <a:pt x="761" y="31"/>
                    </a:lnTo>
                    <a:lnTo>
                      <a:pt x="753" y="48"/>
                    </a:lnTo>
                    <a:lnTo>
                      <a:pt x="747" y="68"/>
                    </a:lnTo>
                    <a:lnTo>
                      <a:pt x="739" y="87"/>
                    </a:lnTo>
                    <a:lnTo>
                      <a:pt x="733" y="104"/>
                    </a:lnTo>
                    <a:lnTo>
                      <a:pt x="725" y="121"/>
                    </a:lnTo>
                    <a:lnTo>
                      <a:pt x="719" y="138"/>
                    </a:lnTo>
                    <a:lnTo>
                      <a:pt x="714" y="152"/>
                    </a:lnTo>
                    <a:lnTo>
                      <a:pt x="708" y="165"/>
                    </a:lnTo>
                    <a:lnTo>
                      <a:pt x="705" y="179"/>
                    </a:lnTo>
                    <a:lnTo>
                      <a:pt x="700" y="191"/>
                    </a:lnTo>
                    <a:lnTo>
                      <a:pt x="697" y="199"/>
                    </a:lnTo>
                    <a:lnTo>
                      <a:pt x="694" y="207"/>
                    </a:lnTo>
                    <a:lnTo>
                      <a:pt x="691" y="216"/>
                    </a:lnTo>
                    <a:lnTo>
                      <a:pt x="689" y="219"/>
                    </a:lnTo>
                    <a:lnTo>
                      <a:pt x="680" y="238"/>
                    </a:lnTo>
                    <a:lnTo>
                      <a:pt x="672" y="255"/>
                    </a:lnTo>
                    <a:lnTo>
                      <a:pt x="663" y="275"/>
                    </a:lnTo>
                    <a:lnTo>
                      <a:pt x="652" y="291"/>
                    </a:lnTo>
                    <a:lnTo>
                      <a:pt x="641" y="305"/>
                    </a:lnTo>
                    <a:lnTo>
                      <a:pt x="627" y="322"/>
                    </a:lnTo>
                    <a:lnTo>
                      <a:pt x="616" y="336"/>
                    </a:lnTo>
                    <a:lnTo>
                      <a:pt x="602" y="350"/>
                    </a:lnTo>
                    <a:lnTo>
                      <a:pt x="588" y="361"/>
                    </a:lnTo>
                    <a:lnTo>
                      <a:pt x="574" y="375"/>
                    </a:lnTo>
                    <a:lnTo>
                      <a:pt x="560" y="387"/>
                    </a:lnTo>
                    <a:lnTo>
                      <a:pt x="543" y="395"/>
                    </a:lnTo>
                    <a:lnTo>
                      <a:pt x="529" y="403"/>
                    </a:lnTo>
                    <a:lnTo>
                      <a:pt x="512" y="412"/>
                    </a:lnTo>
                    <a:lnTo>
                      <a:pt x="496" y="417"/>
                    </a:lnTo>
                    <a:lnTo>
                      <a:pt x="479" y="423"/>
                    </a:lnTo>
                    <a:lnTo>
                      <a:pt x="462" y="426"/>
                    </a:lnTo>
                    <a:lnTo>
                      <a:pt x="445" y="431"/>
                    </a:lnTo>
                    <a:lnTo>
                      <a:pt x="426" y="431"/>
                    </a:lnTo>
                    <a:lnTo>
                      <a:pt x="409" y="431"/>
                    </a:lnTo>
                    <a:lnTo>
                      <a:pt x="389" y="431"/>
                    </a:lnTo>
                    <a:lnTo>
                      <a:pt x="372" y="429"/>
                    </a:lnTo>
                    <a:lnTo>
                      <a:pt x="353" y="426"/>
                    </a:lnTo>
                    <a:lnTo>
                      <a:pt x="336" y="420"/>
                    </a:lnTo>
                    <a:lnTo>
                      <a:pt x="316" y="415"/>
                    </a:lnTo>
                    <a:lnTo>
                      <a:pt x="297" y="406"/>
                    </a:lnTo>
                    <a:lnTo>
                      <a:pt x="277" y="395"/>
                    </a:lnTo>
                    <a:lnTo>
                      <a:pt x="260" y="384"/>
                    </a:lnTo>
                    <a:lnTo>
                      <a:pt x="241" y="370"/>
                    </a:lnTo>
                    <a:lnTo>
                      <a:pt x="221" y="356"/>
                    </a:lnTo>
                    <a:lnTo>
                      <a:pt x="202" y="336"/>
                    </a:lnTo>
                    <a:lnTo>
                      <a:pt x="182" y="319"/>
                    </a:lnTo>
                    <a:lnTo>
                      <a:pt x="171" y="305"/>
                    </a:lnTo>
                    <a:lnTo>
                      <a:pt x="160" y="291"/>
                    </a:lnTo>
                    <a:lnTo>
                      <a:pt x="146" y="277"/>
                    </a:lnTo>
                    <a:lnTo>
                      <a:pt x="137" y="261"/>
                    </a:lnTo>
                    <a:lnTo>
                      <a:pt x="126" y="247"/>
                    </a:lnTo>
                    <a:lnTo>
                      <a:pt x="115" y="233"/>
                    </a:lnTo>
                    <a:lnTo>
                      <a:pt x="107" y="219"/>
                    </a:lnTo>
                    <a:lnTo>
                      <a:pt x="95" y="202"/>
                    </a:lnTo>
                    <a:lnTo>
                      <a:pt x="87" y="188"/>
                    </a:lnTo>
                    <a:lnTo>
                      <a:pt x="79" y="174"/>
                    </a:lnTo>
                    <a:lnTo>
                      <a:pt x="70" y="157"/>
                    </a:lnTo>
                    <a:lnTo>
                      <a:pt x="62" y="143"/>
                    </a:lnTo>
                    <a:lnTo>
                      <a:pt x="53" y="129"/>
                    </a:lnTo>
                    <a:lnTo>
                      <a:pt x="48" y="112"/>
                    </a:lnTo>
                    <a:lnTo>
                      <a:pt x="39" y="98"/>
                    </a:lnTo>
                    <a:lnTo>
                      <a:pt x="34" y="84"/>
                    </a:lnTo>
                    <a:lnTo>
                      <a:pt x="25" y="70"/>
                    </a:lnTo>
                    <a:lnTo>
                      <a:pt x="20" y="54"/>
                    </a:lnTo>
                    <a:lnTo>
                      <a:pt x="14" y="40"/>
                    </a:lnTo>
                    <a:lnTo>
                      <a:pt x="9" y="26"/>
                    </a:lnTo>
                    <a:lnTo>
                      <a:pt x="3" y="1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7" y="17"/>
                    </a:lnTo>
                    <a:lnTo>
                      <a:pt x="31" y="26"/>
                    </a:lnTo>
                    <a:lnTo>
                      <a:pt x="48" y="37"/>
                    </a:lnTo>
                    <a:lnTo>
                      <a:pt x="62" y="45"/>
                    </a:lnTo>
                    <a:lnTo>
                      <a:pt x="79" y="54"/>
                    </a:lnTo>
                    <a:lnTo>
                      <a:pt x="95" y="62"/>
                    </a:lnTo>
                    <a:lnTo>
                      <a:pt x="112" y="68"/>
                    </a:lnTo>
                    <a:lnTo>
                      <a:pt x="129" y="76"/>
                    </a:lnTo>
                    <a:lnTo>
                      <a:pt x="146" y="82"/>
                    </a:lnTo>
                    <a:lnTo>
                      <a:pt x="163" y="90"/>
                    </a:lnTo>
                    <a:lnTo>
                      <a:pt x="179" y="96"/>
                    </a:lnTo>
                    <a:lnTo>
                      <a:pt x="199" y="101"/>
                    </a:lnTo>
                    <a:lnTo>
                      <a:pt x="216" y="104"/>
                    </a:lnTo>
                    <a:lnTo>
                      <a:pt x="216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Freeform 233"/>
              <p:cNvSpPr>
                <a:spLocks/>
              </p:cNvSpPr>
              <p:nvPr/>
            </p:nvSpPr>
            <p:spPr bwMode="auto">
              <a:xfrm>
                <a:off x="9600229" y="4151709"/>
                <a:ext cx="422275" cy="187325"/>
              </a:xfrm>
              <a:custGeom>
                <a:avLst/>
                <a:gdLst>
                  <a:gd name="T0" fmla="*/ 0 w 266"/>
                  <a:gd name="T1" fmla="*/ 34 h 118"/>
                  <a:gd name="T2" fmla="*/ 0 w 266"/>
                  <a:gd name="T3" fmla="*/ 34 h 118"/>
                  <a:gd name="T4" fmla="*/ 6 w 266"/>
                  <a:gd name="T5" fmla="*/ 28 h 118"/>
                  <a:gd name="T6" fmla="*/ 23 w 266"/>
                  <a:gd name="T7" fmla="*/ 14 h 118"/>
                  <a:gd name="T8" fmla="*/ 31 w 266"/>
                  <a:gd name="T9" fmla="*/ 9 h 118"/>
                  <a:gd name="T10" fmla="*/ 45 w 266"/>
                  <a:gd name="T11" fmla="*/ 3 h 118"/>
                  <a:gd name="T12" fmla="*/ 56 w 266"/>
                  <a:gd name="T13" fmla="*/ 0 h 118"/>
                  <a:gd name="T14" fmla="*/ 73 w 266"/>
                  <a:gd name="T15" fmla="*/ 0 h 118"/>
                  <a:gd name="T16" fmla="*/ 73 w 266"/>
                  <a:gd name="T17" fmla="*/ 0 h 118"/>
                  <a:gd name="T18" fmla="*/ 109 w 266"/>
                  <a:gd name="T19" fmla="*/ 3 h 118"/>
                  <a:gd name="T20" fmla="*/ 118 w 266"/>
                  <a:gd name="T21" fmla="*/ 6 h 118"/>
                  <a:gd name="T22" fmla="*/ 118 w 266"/>
                  <a:gd name="T23" fmla="*/ 6 h 118"/>
                  <a:gd name="T24" fmla="*/ 137 w 266"/>
                  <a:gd name="T25" fmla="*/ 3 h 118"/>
                  <a:gd name="T26" fmla="*/ 163 w 266"/>
                  <a:gd name="T27" fmla="*/ 3 h 118"/>
                  <a:gd name="T28" fmla="*/ 196 w 266"/>
                  <a:gd name="T29" fmla="*/ 9 h 118"/>
                  <a:gd name="T30" fmla="*/ 196 w 266"/>
                  <a:gd name="T31" fmla="*/ 9 h 118"/>
                  <a:gd name="T32" fmla="*/ 219 w 266"/>
                  <a:gd name="T33" fmla="*/ 14 h 118"/>
                  <a:gd name="T34" fmla="*/ 235 w 266"/>
                  <a:gd name="T35" fmla="*/ 20 h 118"/>
                  <a:gd name="T36" fmla="*/ 249 w 266"/>
                  <a:gd name="T37" fmla="*/ 28 h 118"/>
                  <a:gd name="T38" fmla="*/ 261 w 266"/>
                  <a:gd name="T39" fmla="*/ 40 h 118"/>
                  <a:gd name="T40" fmla="*/ 266 w 266"/>
                  <a:gd name="T41" fmla="*/ 51 h 118"/>
                  <a:gd name="T42" fmla="*/ 266 w 266"/>
                  <a:gd name="T43" fmla="*/ 59 h 118"/>
                  <a:gd name="T44" fmla="*/ 266 w 266"/>
                  <a:gd name="T45" fmla="*/ 70 h 118"/>
                  <a:gd name="T46" fmla="*/ 261 w 266"/>
                  <a:gd name="T47" fmla="*/ 79 h 118"/>
                  <a:gd name="T48" fmla="*/ 261 w 266"/>
                  <a:gd name="T49" fmla="*/ 79 h 118"/>
                  <a:gd name="T50" fmla="*/ 252 w 266"/>
                  <a:gd name="T51" fmla="*/ 87 h 118"/>
                  <a:gd name="T52" fmla="*/ 238 w 266"/>
                  <a:gd name="T53" fmla="*/ 96 h 118"/>
                  <a:gd name="T54" fmla="*/ 221 w 266"/>
                  <a:gd name="T55" fmla="*/ 101 h 118"/>
                  <a:gd name="T56" fmla="*/ 202 w 266"/>
                  <a:gd name="T57" fmla="*/ 107 h 118"/>
                  <a:gd name="T58" fmla="*/ 157 w 266"/>
                  <a:gd name="T59" fmla="*/ 115 h 118"/>
                  <a:gd name="T60" fmla="*/ 135 w 266"/>
                  <a:gd name="T61" fmla="*/ 118 h 118"/>
                  <a:gd name="T62" fmla="*/ 112 w 266"/>
                  <a:gd name="T63" fmla="*/ 118 h 118"/>
                  <a:gd name="T64" fmla="*/ 90 w 266"/>
                  <a:gd name="T65" fmla="*/ 115 h 118"/>
                  <a:gd name="T66" fmla="*/ 67 w 266"/>
                  <a:gd name="T67" fmla="*/ 112 h 118"/>
                  <a:gd name="T68" fmla="*/ 48 w 266"/>
                  <a:gd name="T69" fmla="*/ 104 h 118"/>
                  <a:gd name="T70" fmla="*/ 31 w 266"/>
                  <a:gd name="T71" fmla="*/ 96 h 118"/>
                  <a:gd name="T72" fmla="*/ 17 w 266"/>
                  <a:gd name="T73" fmla="*/ 84 h 118"/>
                  <a:gd name="T74" fmla="*/ 9 w 266"/>
                  <a:gd name="T75" fmla="*/ 70 h 118"/>
                  <a:gd name="T76" fmla="*/ 3 w 266"/>
                  <a:gd name="T77" fmla="*/ 54 h 118"/>
                  <a:gd name="T78" fmla="*/ 0 w 266"/>
                  <a:gd name="T79" fmla="*/ 34 h 118"/>
                  <a:gd name="T80" fmla="*/ 0 w 266"/>
                  <a:gd name="T81" fmla="*/ 3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6" h="118">
                    <a:moveTo>
                      <a:pt x="0" y="34"/>
                    </a:moveTo>
                    <a:lnTo>
                      <a:pt x="0" y="34"/>
                    </a:lnTo>
                    <a:lnTo>
                      <a:pt x="6" y="28"/>
                    </a:lnTo>
                    <a:lnTo>
                      <a:pt x="23" y="14"/>
                    </a:lnTo>
                    <a:lnTo>
                      <a:pt x="31" y="9"/>
                    </a:lnTo>
                    <a:lnTo>
                      <a:pt x="45" y="3"/>
                    </a:lnTo>
                    <a:lnTo>
                      <a:pt x="56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37" y="3"/>
                    </a:lnTo>
                    <a:lnTo>
                      <a:pt x="163" y="3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219" y="14"/>
                    </a:lnTo>
                    <a:lnTo>
                      <a:pt x="235" y="20"/>
                    </a:lnTo>
                    <a:lnTo>
                      <a:pt x="249" y="28"/>
                    </a:lnTo>
                    <a:lnTo>
                      <a:pt x="261" y="40"/>
                    </a:lnTo>
                    <a:lnTo>
                      <a:pt x="266" y="51"/>
                    </a:lnTo>
                    <a:lnTo>
                      <a:pt x="266" y="59"/>
                    </a:lnTo>
                    <a:lnTo>
                      <a:pt x="266" y="70"/>
                    </a:lnTo>
                    <a:lnTo>
                      <a:pt x="261" y="79"/>
                    </a:lnTo>
                    <a:lnTo>
                      <a:pt x="261" y="79"/>
                    </a:lnTo>
                    <a:lnTo>
                      <a:pt x="252" y="87"/>
                    </a:lnTo>
                    <a:lnTo>
                      <a:pt x="238" y="96"/>
                    </a:lnTo>
                    <a:lnTo>
                      <a:pt x="221" y="101"/>
                    </a:lnTo>
                    <a:lnTo>
                      <a:pt x="202" y="107"/>
                    </a:lnTo>
                    <a:lnTo>
                      <a:pt x="157" y="115"/>
                    </a:lnTo>
                    <a:lnTo>
                      <a:pt x="135" y="118"/>
                    </a:lnTo>
                    <a:lnTo>
                      <a:pt x="112" y="118"/>
                    </a:lnTo>
                    <a:lnTo>
                      <a:pt x="90" y="115"/>
                    </a:lnTo>
                    <a:lnTo>
                      <a:pt x="67" y="112"/>
                    </a:lnTo>
                    <a:lnTo>
                      <a:pt x="48" y="104"/>
                    </a:lnTo>
                    <a:lnTo>
                      <a:pt x="31" y="96"/>
                    </a:lnTo>
                    <a:lnTo>
                      <a:pt x="17" y="84"/>
                    </a:lnTo>
                    <a:lnTo>
                      <a:pt x="9" y="70"/>
                    </a:lnTo>
                    <a:lnTo>
                      <a:pt x="3" y="5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Freeform 234"/>
              <p:cNvSpPr>
                <a:spLocks/>
              </p:cNvSpPr>
              <p:nvPr/>
            </p:nvSpPr>
            <p:spPr bwMode="auto">
              <a:xfrm>
                <a:off x="9711354" y="4156471"/>
                <a:ext cx="261938" cy="98425"/>
              </a:xfrm>
              <a:custGeom>
                <a:avLst/>
                <a:gdLst>
                  <a:gd name="T0" fmla="*/ 34 w 165"/>
                  <a:gd name="T1" fmla="*/ 6 h 62"/>
                  <a:gd name="T2" fmla="*/ 34 w 165"/>
                  <a:gd name="T3" fmla="*/ 6 h 62"/>
                  <a:gd name="T4" fmla="*/ 65 w 165"/>
                  <a:gd name="T5" fmla="*/ 0 h 62"/>
                  <a:gd name="T6" fmla="*/ 95 w 165"/>
                  <a:gd name="T7" fmla="*/ 0 h 62"/>
                  <a:gd name="T8" fmla="*/ 126 w 165"/>
                  <a:gd name="T9" fmla="*/ 6 h 62"/>
                  <a:gd name="T10" fmla="*/ 149 w 165"/>
                  <a:gd name="T11" fmla="*/ 14 h 62"/>
                  <a:gd name="T12" fmla="*/ 149 w 165"/>
                  <a:gd name="T13" fmla="*/ 14 h 62"/>
                  <a:gd name="T14" fmla="*/ 157 w 165"/>
                  <a:gd name="T15" fmla="*/ 20 h 62"/>
                  <a:gd name="T16" fmla="*/ 163 w 165"/>
                  <a:gd name="T17" fmla="*/ 25 h 62"/>
                  <a:gd name="T18" fmla="*/ 165 w 165"/>
                  <a:gd name="T19" fmla="*/ 31 h 62"/>
                  <a:gd name="T20" fmla="*/ 165 w 165"/>
                  <a:gd name="T21" fmla="*/ 37 h 62"/>
                  <a:gd name="T22" fmla="*/ 160 w 165"/>
                  <a:gd name="T23" fmla="*/ 42 h 62"/>
                  <a:gd name="T24" fmla="*/ 154 w 165"/>
                  <a:gd name="T25" fmla="*/ 48 h 62"/>
                  <a:gd name="T26" fmla="*/ 143 w 165"/>
                  <a:gd name="T27" fmla="*/ 53 h 62"/>
                  <a:gd name="T28" fmla="*/ 132 w 165"/>
                  <a:gd name="T29" fmla="*/ 56 h 62"/>
                  <a:gd name="T30" fmla="*/ 132 w 165"/>
                  <a:gd name="T31" fmla="*/ 56 h 62"/>
                  <a:gd name="T32" fmla="*/ 101 w 165"/>
                  <a:gd name="T33" fmla="*/ 62 h 62"/>
                  <a:gd name="T34" fmla="*/ 70 w 165"/>
                  <a:gd name="T35" fmla="*/ 62 h 62"/>
                  <a:gd name="T36" fmla="*/ 42 w 165"/>
                  <a:gd name="T37" fmla="*/ 56 h 62"/>
                  <a:gd name="T38" fmla="*/ 17 w 165"/>
                  <a:gd name="T39" fmla="*/ 48 h 62"/>
                  <a:gd name="T40" fmla="*/ 17 w 165"/>
                  <a:gd name="T41" fmla="*/ 48 h 62"/>
                  <a:gd name="T42" fmla="*/ 9 w 165"/>
                  <a:gd name="T43" fmla="*/ 42 h 62"/>
                  <a:gd name="T44" fmla="*/ 3 w 165"/>
                  <a:gd name="T45" fmla="*/ 37 h 62"/>
                  <a:gd name="T46" fmla="*/ 0 w 165"/>
                  <a:gd name="T47" fmla="*/ 31 h 62"/>
                  <a:gd name="T48" fmla="*/ 3 w 165"/>
                  <a:gd name="T49" fmla="*/ 25 h 62"/>
                  <a:gd name="T50" fmla="*/ 6 w 165"/>
                  <a:gd name="T51" fmla="*/ 20 h 62"/>
                  <a:gd name="T52" fmla="*/ 11 w 165"/>
                  <a:gd name="T53" fmla="*/ 14 h 62"/>
                  <a:gd name="T54" fmla="*/ 23 w 165"/>
                  <a:gd name="T55" fmla="*/ 9 h 62"/>
                  <a:gd name="T56" fmla="*/ 34 w 165"/>
                  <a:gd name="T57" fmla="*/ 6 h 62"/>
                  <a:gd name="T58" fmla="*/ 34 w 165"/>
                  <a:gd name="T5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62">
                    <a:moveTo>
                      <a:pt x="34" y="6"/>
                    </a:moveTo>
                    <a:lnTo>
                      <a:pt x="34" y="6"/>
                    </a:lnTo>
                    <a:lnTo>
                      <a:pt x="65" y="0"/>
                    </a:lnTo>
                    <a:lnTo>
                      <a:pt x="95" y="0"/>
                    </a:lnTo>
                    <a:lnTo>
                      <a:pt x="126" y="6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7" y="20"/>
                    </a:lnTo>
                    <a:lnTo>
                      <a:pt x="163" y="25"/>
                    </a:lnTo>
                    <a:lnTo>
                      <a:pt x="165" y="31"/>
                    </a:lnTo>
                    <a:lnTo>
                      <a:pt x="165" y="37"/>
                    </a:lnTo>
                    <a:lnTo>
                      <a:pt x="160" y="42"/>
                    </a:lnTo>
                    <a:lnTo>
                      <a:pt x="154" y="48"/>
                    </a:lnTo>
                    <a:lnTo>
                      <a:pt x="143" y="53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01" y="62"/>
                    </a:lnTo>
                    <a:lnTo>
                      <a:pt x="70" y="62"/>
                    </a:lnTo>
                    <a:lnTo>
                      <a:pt x="42" y="56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3" y="25"/>
                    </a:lnTo>
                    <a:lnTo>
                      <a:pt x="6" y="20"/>
                    </a:lnTo>
                    <a:lnTo>
                      <a:pt x="11" y="14"/>
                    </a:lnTo>
                    <a:lnTo>
                      <a:pt x="23" y="9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Freeform 235"/>
              <p:cNvSpPr>
                <a:spLocks/>
              </p:cNvSpPr>
              <p:nvPr/>
            </p:nvSpPr>
            <p:spPr bwMode="auto">
              <a:xfrm>
                <a:off x="9792316" y="4254896"/>
                <a:ext cx="119063" cy="49213"/>
              </a:xfrm>
              <a:custGeom>
                <a:avLst/>
                <a:gdLst>
                  <a:gd name="T0" fmla="*/ 39 w 75"/>
                  <a:gd name="T1" fmla="*/ 0 h 31"/>
                  <a:gd name="T2" fmla="*/ 39 w 75"/>
                  <a:gd name="T3" fmla="*/ 0 h 31"/>
                  <a:gd name="T4" fmla="*/ 64 w 75"/>
                  <a:gd name="T5" fmla="*/ 3 h 31"/>
                  <a:gd name="T6" fmla="*/ 72 w 75"/>
                  <a:gd name="T7" fmla="*/ 8 h 31"/>
                  <a:gd name="T8" fmla="*/ 75 w 75"/>
                  <a:gd name="T9" fmla="*/ 14 h 31"/>
                  <a:gd name="T10" fmla="*/ 75 w 75"/>
                  <a:gd name="T11" fmla="*/ 14 h 31"/>
                  <a:gd name="T12" fmla="*/ 70 w 75"/>
                  <a:gd name="T13" fmla="*/ 19 h 31"/>
                  <a:gd name="T14" fmla="*/ 61 w 75"/>
                  <a:gd name="T15" fmla="*/ 25 h 31"/>
                  <a:gd name="T16" fmla="*/ 50 w 75"/>
                  <a:gd name="T17" fmla="*/ 28 h 31"/>
                  <a:gd name="T18" fmla="*/ 36 w 75"/>
                  <a:gd name="T19" fmla="*/ 31 h 31"/>
                  <a:gd name="T20" fmla="*/ 36 w 75"/>
                  <a:gd name="T21" fmla="*/ 31 h 31"/>
                  <a:gd name="T22" fmla="*/ 22 w 75"/>
                  <a:gd name="T23" fmla="*/ 28 h 31"/>
                  <a:gd name="T24" fmla="*/ 8 w 75"/>
                  <a:gd name="T25" fmla="*/ 22 h 31"/>
                  <a:gd name="T26" fmla="*/ 2 w 75"/>
                  <a:gd name="T27" fmla="*/ 17 h 31"/>
                  <a:gd name="T28" fmla="*/ 0 w 75"/>
                  <a:gd name="T29" fmla="*/ 8 h 31"/>
                  <a:gd name="T30" fmla="*/ 0 w 75"/>
                  <a:gd name="T31" fmla="*/ 8 h 31"/>
                  <a:gd name="T32" fmla="*/ 0 w 75"/>
                  <a:gd name="T33" fmla="*/ 5 h 31"/>
                  <a:gd name="T34" fmla="*/ 2 w 75"/>
                  <a:gd name="T35" fmla="*/ 3 h 31"/>
                  <a:gd name="T36" fmla="*/ 11 w 75"/>
                  <a:gd name="T37" fmla="*/ 0 h 31"/>
                  <a:gd name="T38" fmla="*/ 39 w 75"/>
                  <a:gd name="T39" fmla="*/ 0 h 31"/>
                  <a:gd name="T40" fmla="*/ 39 w 75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1">
                    <a:moveTo>
                      <a:pt x="39" y="0"/>
                    </a:moveTo>
                    <a:lnTo>
                      <a:pt x="39" y="0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0" y="19"/>
                    </a:lnTo>
                    <a:lnTo>
                      <a:pt x="61" y="25"/>
                    </a:lnTo>
                    <a:lnTo>
                      <a:pt x="50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22" y="28"/>
                    </a:lnTo>
                    <a:lnTo>
                      <a:pt x="8" y="22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Freeform 236"/>
              <p:cNvSpPr>
                <a:spLocks/>
              </p:cNvSpPr>
              <p:nvPr/>
            </p:nvSpPr>
            <p:spPr bwMode="auto">
              <a:xfrm>
                <a:off x="9600229" y="4210446"/>
                <a:ext cx="347663" cy="128588"/>
              </a:xfrm>
              <a:custGeom>
                <a:avLst/>
                <a:gdLst>
                  <a:gd name="T0" fmla="*/ 0 w 219"/>
                  <a:gd name="T1" fmla="*/ 0 h 81"/>
                  <a:gd name="T2" fmla="*/ 0 w 219"/>
                  <a:gd name="T3" fmla="*/ 0 h 81"/>
                  <a:gd name="T4" fmla="*/ 9 w 219"/>
                  <a:gd name="T5" fmla="*/ 0 h 81"/>
                  <a:gd name="T6" fmla="*/ 17 w 219"/>
                  <a:gd name="T7" fmla="*/ 3 h 81"/>
                  <a:gd name="T8" fmla="*/ 25 w 219"/>
                  <a:gd name="T9" fmla="*/ 8 h 81"/>
                  <a:gd name="T10" fmla="*/ 31 w 219"/>
                  <a:gd name="T11" fmla="*/ 19 h 81"/>
                  <a:gd name="T12" fmla="*/ 31 w 219"/>
                  <a:gd name="T13" fmla="*/ 19 h 81"/>
                  <a:gd name="T14" fmla="*/ 37 w 219"/>
                  <a:gd name="T15" fmla="*/ 28 h 81"/>
                  <a:gd name="T16" fmla="*/ 45 w 219"/>
                  <a:gd name="T17" fmla="*/ 36 h 81"/>
                  <a:gd name="T18" fmla="*/ 56 w 219"/>
                  <a:gd name="T19" fmla="*/ 45 h 81"/>
                  <a:gd name="T20" fmla="*/ 70 w 219"/>
                  <a:gd name="T21" fmla="*/ 50 h 81"/>
                  <a:gd name="T22" fmla="*/ 84 w 219"/>
                  <a:gd name="T23" fmla="*/ 59 h 81"/>
                  <a:gd name="T24" fmla="*/ 101 w 219"/>
                  <a:gd name="T25" fmla="*/ 64 h 81"/>
                  <a:gd name="T26" fmla="*/ 121 w 219"/>
                  <a:gd name="T27" fmla="*/ 67 h 81"/>
                  <a:gd name="T28" fmla="*/ 137 w 219"/>
                  <a:gd name="T29" fmla="*/ 67 h 81"/>
                  <a:gd name="T30" fmla="*/ 137 w 219"/>
                  <a:gd name="T31" fmla="*/ 67 h 81"/>
                  <a:gd name="T32" fmla="*/ 193 w 219"/>
                  <a:gd name="T33" fmla="*/ 67 h 81"/>
                  <a:gd name="T34" fmla="*/ 210 w 219"/>
                  <a:gd name="T35" fmla="*/ 67 h 81"/>
                  <a:gd name="T36" fmla="*/ 219 w 219"/>
                  <a:gd name="T37" fmla="*/ 64 h 81"/>
                  <a:gd name="T38" fmla="*/ 219 w 219"/>
                  <a:gd name="T39" fmla="*/ 64 h 81"/>
                  <a:gd name="T40" fmla="*/ 213 w 219"/>
                  <a:gd name="T41" fmla="*/ 64 h 81"/>
                  <a:gd name="T42" fmla="*/ 205 w 219"/>
                  <a:gd name="T43" fmla="*/ 67 h 81"/>
                  <a:gd name="T44" fmla="*/ 182 w 219"/>
                  <a:gd name="T45" fmla="*/ 75 h 81"/>
                  <a:gd name="T46" fmla="*/ 182 w 219"/>
                  <a:gd name="T47" fmla="*/ 75 h 81"/>
                  <a:gd name="T48" fmla="*/ 151 w 219"/>
                  <a:gd name="T49" fmla="*/ 78 h 81"/>
                  <a:gd name="T50" fmla="*/ 118 w 219"/>
                  <a:gd name="T51" fmla="*/ 81 h 81"/>
                  <a:gd name="T52" fmla="*/ 87 w 219"/>
                  <a:gd name="T53" fmla="*/ 78 h 81"/>
                  <a:gd name="T54" fmla="*/ 59 w 219"/>
                  <a:gd name="T55" fmla="*/ 73 h 81"/>
                  <a:gd name="T56" fmla="*/ 34 w 219"/>
                  <a:gd name="T57" fmla="*/ 61 h 81"/>
                  <a:gd name="T58" fmla="*/ 25 w 219"/>
                  <a:gd name="T59" fmla="*/ 53 h 81"/>
                  <a:gd name="T60" fmla="*/ 14 w 219"/>
                  <a:gd name="T61" fmla="*/ 45 h 81"/>
                  <a:gd name="T62" fmla="*/ 9 w 219"/>
                  <a:gd name="T63" fmla="*/ 36 h 81"/>
                  <a:gd name="T64" fmla="*/ 3 w 219"/>
                  <a:gd name="T65" fmla="*/ 25 h 81"/>
                  <a:gd name="T66" fmla="*/ 0 w 219"/>
                  <a:gd name="T67" fmla="*/ 14 h 81"/>
                  <a:gd name="T68" fmla="*/ 0 w 219"/>
                  <a:gd name="T69" fmla="*/ 0 h 81"/>
                  <a:gd name="T70" fmla="*/ 0 w 219"/>
                  <a:gd name="T7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81">
                    <a:moveTo>
                      <a:pt x="0" y="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25" y="8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7" y="28"/>
                    </a:lnTo>
                    <a:lnTo>
                      <a:pt x="45" y="36"/>
                    </a:lnTo>
                    <a:lnTo>
                      <a:pt x="56" y="45"/>
                    </a:lnTo>
                    <a:lnTo>
                      <a:pt x="70" y="50"/>
                    </a:lnTo>
                    <a:lnTo>
                      <a:pt x="84" y="59"/>
                    </a:lnTo>
                    <a:lnTo>
                      <a:pt x="101" y="64"/>
                    </a:lnTo>
                    <a:lnTo>
                      <a:pt x="121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93" y="67"/>
                    </a:lnTo>
                    <a:lnTo>
                      <a:pt x="210" y="67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13" y="64"/>
                    </a:lnTo>
                    <a:lnTo>
                      <a:pt x="205" y="67"/>
                    </a:lnTo>
                    <a:lnTo>
                      <a:pt x="182" y="75"/>
                    </a:lnTo>
                    <a:lnTo>
                      <a:pt x="182" y="75"/>
                    </a:lnTo>
                    <a:lnTo>
                      <a:pt x="151" y="78"/>
                    </a:lnTo>
                    <a:lnTo>
                      <a:pt x="118" y="81"/>
                    </a:lnTo>
                    <a:lnTo>
                      <a:pt x="87" y="78"/>
                    </a:lnTo>
                    <a:lnTo>
                      <a:pt x="59" y="73"/>
                    </a:lnTo>
                    <a:lnTo>
                      <a:pt x="34" y="61"/>
                    </a:lnTo>
                    <a:lnTo>
                      <a:pt x="25" y="53"/>
                    </a:lnTo>
                    <a:lnTo>
                      <a:pt x="14" y="45"/>
                    </a:lnTo>
                    <a:lnTo>
                      <a:pt x="9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Freeform 237"/>
              <p:cNvSpPr>
                <a:spLocks/>
              </p:cNvSpPr>
              <p:nvPr/>
            </p:nvSpPr>
            <p:spPr bwMode="auto">
              <a:xfrm>
                <a:off x="9600229" y="4151709"/>
                <a:ext cx="200025" cy="58738"/>
              </a:xfrm>
              <a:custGeom>
                <a:avLst/>
                <a:gdLst>
                  <a:gd name="T0" fmla="*/ 28 w 126"/>
                  <a:gd name="T1" fmla="*/ 34 h 37"/>
                  <a:gd name="T2" fmla="*/ 28 w 126"/>
                  <a:gd name="T3" fmla="*/ 34 h 37"/>
                  <a:gd name="T4" fmla="*/ 31 w 126"/>
                  <a:gd name="T5" fmla="*/ 31 h 37"/>
                  <a:gd name="T6" fmla="*/ 45 w 126"/>
                  <a:gd name="T7" fmla="*/ 23 h 37"/>
                  <a:gd name="T8" fmla="*/ 65 w 126"/>
                  <a:gd name="T9" fmla="*/ 14 h 37"/>
                  <a:gd name="T10" fmla="*/ 73 w 126"/>
                  <a:gd name="T11" fmla="*/ 12 h 37"/>
                  <a:gd name="T12" fmla="*/ 84 w 126"/>
                  <a:gd name="T13" fmla="*/ 12 h 37"/>
                  <a:gd name="T14" fmla="*/ 84 w 126"/>
                  <a:gd name="T15" fmla="*/ 12 h 37"/>
                  <a:gd name="T16" fmla="*/ 115 w 126"/>
                  <a:gd name="T17" fmla="*/ 12 h 37"/>
                  <a:gd name="T18" fmla="*/ 115 w 126"/>
                  <a:gd name="T19" fmla="*/ 12 h 37"/>
                  <a:gd name="T20" fmla="*/ 118 w 126"/>
                  <a:gd name="T21" fmla="*/ 9 h 37"/>
                  <a:gd name="T22" fmla="*/ 126 w 126"/>
                  <a:gd name="T23" fmla="*/ 6 h 37"/>
                  <a:gd name="T24" fmla="*/ 126 w 126"/>
                  <a:gd name="T25" fmla="*/ 6 h 37"/>
                  <a:gd name="T26" fmla="*/ 118 w 126"/>
                  <a:gd name="T27" fmla="*/ 6 h 37"/>
                  <a:gd name="T28" fmla="*/ 118 w 126"/>
                  <a:gd name="T29" fmla="*/ 6 h 37"/>
                  <a:gd name="T30" fmla="*/ 109 w 126"/>
                  <a:gd name="T31" fmla="*/ 3 h 37"/>
                  <a:gd name="T32" fmla="*/ 73 w 126"/>
                  <a:gd name="T33" fmla="*/ 0 h 37"/>
                  <a:gd name="T34" fmla="*/ 73 w 126"/>
                  <a:gd name="T35" fmla="*/ 0 h 37"/>
                  <a:gd name="T36" fmla="*/ 56 w 126"/>
                  <a:gd name="T37" fmla="*/ 0 h 37"/>
                  <a:gd name="T38" fmla="*/ 45 w 126"/>
                  <a:gd name="T39" fmla="*/ 3 h 37"/>
                  <a:gd name="T40" fmla="*/ 31 w 126"/>
                  <a:gd name="T41" fmla="*/ 9 h 37"/>
                  <a:gd name="T42" fmla="*/ 23 w 126"/>
                  <a:gd name="T43" fmla="*/ 14 h 37"/>
                  <a:gd name="T44" fmla="*/ 6 w 126"/>
                  <a:gd name="T45" fmla="*/ 28 h 37"/>
                  <a:gd name="T46" fmla="*/ 0 w 126"/>
                  <a:gd name="T47" fmla="*/ 34 h 37"/>
                  <a:gd name="T48" fmla="*/ 0 w 126"/>
                  <a:gd name="T49" fmla="*/ 34 h 37"/>
                  <a:gd name="T50" fmla="*/ 0 w 126"/>
                  <a:gd name="T51" fmla="*/ 37 h 37"/>
                  <a:gd name="T52" fmla="*/ 0 w 126"/>
                  <a:gd name="T53" fmla="*/ 37 h 37"/>
                  <a:gd name="T54" fmla="*/ 17 w 126"/>
                  <a:gd name="T55" fmla="*/ 37 h 37"/>
                  <a:gd name="T56" fmla="*/ 28 w 126"/>
                  <a:gd name="T57" fmla="*/ 34 h 37"/>
                  <a:gd name="T58" fmla="*/ 28 w 126"/>
                  <a:gd name="T5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" h="37">
                    <a:moveTo>
                      <a:pt x="28" y="34"/>
                    </a:moveTo>
                    <a:lnTo>
                      <a:pt x="28" y="34"/>
                    </a:lnTo>
                    <a:lnTo>
                      <a:pt x="31" y="31"/>
                    </a:lnTo>
                    <a:lnTo>
                      <a:pt x="45" y="23"/>
                    </a:lnTo>
                    <a:lnTo>
                      <a:pt x="65" y="14"/>
                    </a:lnTo>
                    <a:lnTo>
                      <a:pt x="7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8" y="9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0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6" y="0"/>
                    </a:lnTo>
                    <a:lnTo>
                      <a:pt x="45" y="3"/>
                    </a:lnTo>
                    <a:lnTo>
                      <a:pt x="31" y="9"/>
                    </a:lnTo>
                    <a:lnTo>
                      <a:pt x="23" y="1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Freeform 238"/>
              <p:cNvSpPr>
                <a:spLocks/>
              </p:cNvSpPr>
              <p:nvPr/>
            </p:nvSpPr>
            <p:spPr bwMode="auto">
              <a:xfrm>
                <a:off x="9773266" y="4156471"/>
                <a:ext cx="71438" cy="76200"/>
              </a:xfrm>
              <a:custGeom>
                <a:avLst/>
                <a:gdLst>
                  <a:gd name="T0" fmla="*/ 12 w 45"/>
                  <a:gd name="T1" fmla="*/ 3 h 48"/>
                  <a:gd name="T2" fmla="*/ 12 w 45"/>
                  <a:gd name="T3" fmla="*/ 3 h 48"/>
                  <a:gd name="T4" fmla="*/ 31 w 45"/>
                  <a:gd name="T5" fmla="*/ 23 h 48"/>
                  <a:gd name="T6" fmla="*/ 40 w 45"/>
                  <a:gd name="T7" fmla="*/ 34 h 48"/>
                  <a:gd name="T8" fmla="*/ 45 w 45"/>
                  <a:gd name="T9" fmla="*/ 42 h 48"/>
                  <a:gd name="T10" fmla="*/ 45 w 45"/>
                  <a:gd name="T11" fmla="*/ 42 h 48"/>
                  <a:gd name="T12" fmla="*/ 45 w 45"/>
                  <a:gd name="T13" fmla="*/ 48 h 48"/>
                  <a:gd name="T14" fmla="*/ 40 w 45"/>
                  <a:gd name="T15" fmla="*/ 45 h 48"/>
                  <a:gd name="T16" fmla="*/ 20 w 45"/>
                  <a:gd name="T17" fmla="*/ 20 h 48"/>
                  <a:gd name="T18" fmla="*/ 20 w 45"/>
                  <a:gd name="T19" fmla="*/ 20 h 48"/>
                  <a:gd name="T20" fmla="*/ 0 w 45"/>
                  <a:gd name="T21" fmla="*/ 0 h 48"/>
                  <a:gd name="T22" fmla="*/ 0 w 45"/>
                  <a:gd name="T23" fmla="*/ 0 h 48"/>
                  <a:gd name="T24" fmla="*/ 9 w 45"/>
                  <a:gd name="T25" fmla="*/ 3 h 48"/>
                  <a:gd name="T26" fmla="*/ 9 w 45"/>
                  <a:gd name="T27" fmla="*/ 3 h 48"/>
                  <a:gd name="T28" fmla="*/ 12 w 45"/>
                  <a:gd name="T29" fmla="*/ 3 h 48"/>
                  <a:gd name="T30" fmla="*/ 12 w 45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8">
                    <a:moveTo>
                      <a:pt x="12" y="3"/>
                    </a:moveTo>
                    <a:lnTo>
                      <a:pt x="12" y="3"/>
                    </a:lnTo>
                    <a:lnTo>
                      <a:pt x="31" y="23"/>
                    </a:lnTo>
                    <a:lnTo>
                      <a:pt x="40" y="34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8"/>
                    </a:lnTo>
                    <a:lnTo>
                      <a:pt x="40" y="45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Freeform 241"/>
              <p:cNvSpPr>
                <a:spLocks/>
              </p:cNvSpPr>
              <p:nvPr/>
            </p:nvSpPr>
            <p:spPr bwMode="auto">
              <a:xfrm>
                <a:off x="9614516" y="4462859"/>
                <a:ext cx="412750" cy="98425"/>
              </a:xfrm>
              <a:custGeom>
                <a:avLst/>
                <a:gdLst>
                  <a:gd name="T0" fmla="*/ 0 w 260"/>
                  <a:gd name="T1" fmla="*/ 17 h 62"/>
                  <a:gd name="T2" fmla="*/ 0 w 260"/>
                  <a:gd name="T3" fmla="*/ 17 h 62"/>
                  <a:gd name="T4" fmla="*/ 19 w 260"/>
                  <a:gd name="T5" fmla="*/ 23 h 62"/>
                  <a:gd name="T6" fmla="*/ 72 w 260"/>
                  <a:gd name="T7" fmla="*/ 34 h 62"/>
                  <a:gd name="T8" fmla="*/ 103 w 260"/>
                  <a:gd name="T9" fmla="*/ 40 h 62"/>
                  <a:gd name="T10" fmla="*/ 134 w 260"/>
                  <a:gd name="T11" fmla="*/ 42 h 62"/>
                  <a:gd name="T12" fmla="*/ 165 w 260"/>
                  <a:gd name="T13" fmla="*/ 40 h 62"/>
                  <a:gd name="T14" fmla="*/ 179 w 260"/>
                  <a:gd name="T15" fmla="*/ 37 h 62"/>
                  <a:gd name="T16" fmla="*/ 193 w 260"/>
                  <a:gd name="T17" fmla="*/ 34 h 62"/>
                  <a:gd name="T18" fmla="*/ 193 w 260"/>
                  <a:gd name="T19" fmla="*/ 34 h 62"/>
                  <a:gd name="T20" fmla="*/ 249 w 260"/>
                  <a:gd name="T21" fmla="*/ 9 h 62"/>
                  <a:gd name="T22" fmla="*/ 260 w 260"/>
                  <a:gd name="T23" fmla="*/ 0 h 62"/>
                  <a:gd name="T24" fmla="*/ 260 w 260"/>
                  <a:gd name="T25" fmla="*/ 0 h 62"/>
                  <a:gd name="T26" fmla="*/ 254 w 260"/>
                  <a:gd name="T27" fmla="*/ 9 h 62"/>
                  <a:gd name="T28" fmla="*/ 246 w 260"/>
                  <a:gd name="T29" fmla="*/ 20 h 62"/>
                  <a:gd name="T30" fmla="*/ 235 w 260"/>
                  <a:gd name="T31" fmla="*/ 28 h 62"/>
                  <a:gd name="T32" fmla="*/ 221 w 260"/>
                  <a:gd name="T33" fmla="*/ 40 h 62"/>
                  <a:gd name="T34" fmla="*/ 201 w 260"/>
                  <a:gd name="T35" fmla="*/ 51 h 62"/>
                  <a:gd name="T36" fmla="*/ 179 w 260"/>
                  <a:gd name="T37" fmla="*/ 56 h 62"/>
                  <a:gd name="T38" fmla="*/ 151 w 260"/>
                  <a:gd name="T39" fmla="*/ 62 h 62"/>
                  <a:gd name="T40" fmla="*/ 151 w 260"/>
                  <a:gd name="T41" fmla="*/ 62 h 62"/>
                  <a:gd name="T42" fmla="*/ 120 w 260"/>
                  <a:gd name="T43" fmla="*/ 62 h 62"/>
                  <a:gd name="T44" fmla="*/ 92 w 260"/>
                  <a:gd name="T45" fmla="*/ 56 h 62"/>
                  <a:gd name="T46" fmla="*/ 67 w 260"/>
                  <a:gd name="T47" fmla="*/ 51 h 62"/>
                  <a:gd name="T48" fmla="*/ 44 w 260"/>
                  <a:gd name="T49" fmla="*/ 42 h 62"/>
                  <a:gd name="T50" fmla="*/ 11 w 260"/>
                  <a:gd name="T51" fmla="*/ 26 h 62"/>
                  <a:gd name="T52" fmla="*/ 0 w 260"/>
                  <a:gd name="T53" fmla="*/ 17 h 62"/>
                  <a:gd name="T54" fmla="*/ 0 w 260"/>
                  <a:gd name="T55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62">
                    <a:moveTo>
                      <a:pt x="0" y="17"/>
                    </a:moveTo>
                    <a:lnTo>
                      <a:pt x="0" y="17"/>
                    </a:lnTo>
                    <a:lnTo>
                      <a:pt x="19" y="23"/>
                    </a:lnTo>
                    <a:lnTo>
                      <a:pt x="72" y="34"/>
                    </a:lnTo>
                    <a:lnTo>
                      <a:pt x="103" y="40"/>
                    </a:lnTo>
                    <a:lnTo>
                      <a:pt x="134" y="42"/>
                    </a:lnTo>
                    <a:lnTo>
                      <a:pt x="165" y="40"/>
                    </a:lnTo>
                    <a:lnTo>
                      <a:pt x="179" y="37"/>
                    </a:lnTo>
                    <a:lnTo>
                      <a:pt x="193" y="34"/>
                    </a:lnTo>
                    <a:lnTo>
                      <a:pt x="193" y="34"/>
                    </a:lnTo>
                    <a:lnTo>
                      <a:pt x="249" y="9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54" y="9"/>
                    </a:lnTo>
                    <a:lnTo>
                      <a:pt x="246" y="20"/>
                    </a:lnTo>
                    <a:lnTo>
                      <a:pt x="235" y="28"/>
                    </a:lnTo>
                    <a:lnTo>
                      <a:pt x="221" y="40"/>
                    </a:lnTo>
                    <a:lnTo>
                      <a:pt x="201" y="51"/>
                    </a:lnTo>
                    <a:lnTo>
                      <a:pt x="179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20" y="62"/>
                    </a:lnTo>
                    <a:lnTo>
                      <a:pt x="92" y="56"/>
                    </a:lnTo>
                    <a:lnTo>
                      <a:pt x="67" y="51"/>
                    </a:lnTo>
                    <a:lnTo>
                      <a:pt x="44" y="42"/>
                    </a:lnTo>
                    <a:lnTo>
                      <a:pt x="11" y="26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Freeform 260"/>
              <p:cNvSpPr>
                <a:spLocks/>
              </p:cNvSpPr>
              <p:nvPr/>
            </p:nvSpPr>
            <p:spPr bwMode="auto">
              <a:xfrm>
                <a:off x="10115977" y="3460887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Freeform 282"/>
              <p:cNvSpPr>
                <a:spLocks/>
              </p:cNvSpPr>
              <p:nvPr/>
            </p:nvSpPr>
            <p:spPr bwMode="auto">
              <a:xfrm>
                <a:off x="9257798" y="3448187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Freeform 286"/>
              <p:cNvSpPr>
                <a:spLocks/>
              </p:cNvSpPr>
              <p:nvPr/>
            </p:nvSpPr>
            <p:spPr bwMode="auto">
              <a:xfrm>
                <a:off x="9182717" y="3734197"/>
                <a:ext cx="1227138" cy="369888"/>
              </a:xfrm>
              <a:custGeom>
                <a:avLst/>
                <a:gdLst>
                  <a:gd name="T0" fmla="*/ 34 w 773"/>
                  <a:gd name="T1" fmla="*/ 87 h 233"/>
                  <a:gd name="T2" fmla="*/ 112 w 773"/>
                  <a:gd name="T3" fmla="*/ 140 h 233"/>
                  <a:gd name="T4" fmla="*/ 216 w 773"/>
                  <a:gd name="T5" fmla="*/ 191 h 233"/>
                  <a:gd name="T6" fmla="*/ 328 w 773"/>
                  <a:gd name="T7" fmla="*/ 224 h 233"/>
                  <a:gd name="T8" fmla="*/ 384 w 773"/>
                  <a:gd name="T9" fmla="*/ 233 h 233"/>
                  <a:gd name="T10" fmla="*/ 437 w 773"/>
                  <a:gd name="T11" fmla="*/ 233 h 233"/>
                  <a:gd name="T12" fmla="*/ 490 w 773"/>
                  <a:gd name="T13" fmla="*/ 224 h 233"/>
                  <a:gd name="T14" fmla="*/ 577 w 773"/>
                  <a:gd name="T15" fmla="*/ 207 h 233"/>
                  <a:gd name="T16" fmla="*/ 641 w 773"/>
                  <a:gd name="T17" fmla="*/ 185 h 233"/>
                  <a:gd name="T18" fmla="*/ 717 w 773"/>
                  <a:gd name="T19" fmla="*/ 149 h 233"/>
                  <a:gd name="T20" fmla="*/ 725 w 773"/>
                  <a:gd name="T21" fmla="*/ 121 h 233"/>
                  <a:gd name="T22" fmla="*/ 739 w 773"/>
                  <a:gd name="T23" fmla="*/ 87 h 233"/>
                  <a:gd name="T24" fmla="*/ 753 w 773"/>
                  <a:gd name="T25" fmla="*/ 48 h 233"/>
                  <a:gd name="T26" fmla="*/ 767 w 773"/>
                  <a:gd name="T27" fmla="*/ 12 h 233"/>
                  <a:gd name="T28" fmla="*/ 767 w 773"/>
                  <a:gd name="T29" fmla="*/ 3 h 233"/>
                  <a:gd name="T30" fmla="*/ 736 w 773"/>
                  <a:gd name="T31" fmla="*/ 26 h 233"/>
                  <a:gd name="T32" fmla="*/ 705 w 773"/>
                  <a:gd name="T33" fmla="*/ 45 h 233"/>
                  <a:gd name="T34" fmla="*/ 675 w 773"/>
                  <a:gd name="T35" fmla="*/ 62 h 233"/>
                  <a:gd name="T36" fmla="*/ 644 w 773"/>
                  <a:gd name="T37" fmla="*/ 79 h 233"/>
                  <a:gd name="T38" fmla="*/ 610 w 773"/>
                  <a:gd name="T39" fmla="*/ 90 h 233"/>
                  <a:gd name="T40" fmla="*/ 577 w 773"/>
                  <a:gd name="T41" fmla="*/ 101 h 233"/>
                  <a:gd name="T42" fmla="*/ 543 w 773"/>
                  <a:gd name="T43" fmla="*/ 110 h 233"/>
                  <a:gd name="T44" fmla="*/ 510 w 773"/>
                  <a:gd name="T45" fmla="*/ 118 h 233"/>
                  <a:gd name="T46" fmla="*/ 473 w 773"/>
                  <a:gd name="T47" fmla="*/ 124 h 233"/>
                  <a:gd name="T48" fmla="*/ 440 w 773"/>
                  <a:gd name="T49" fmla="*/ 126 h 233"/>
                  <a:gd name="T50" fmla="*/ 406 w 773"/>
                  <a:gd name="T51" fmla="*/ 126 h 233"/>
                  <a:gd name="T52" fmla="*/ 367 w 773"/>
                  <a:gd name="T53" fmla="*/ 126 h 233"/>
                  <a:gd name="T54" fmla="*/ 328 w 773"/>
                  <a:gd name="T55" fmla="*/ 124 h 233"/>
                  <a:gd name="T56" fmla="*/ 291 w 773"/>
                  <a:gd name="T57" fmla="*/ 121 h 233"/>
                  <a:gd name="T58" fmla="*/ 252 w 773"/>
                  <a:gd name="T59" fmla="*/ 112 h 233"/>
                  <a:gd name="T60" fmla="*/ 216 w 773"/>
                  <a:gd name="T61" fmla="*/ 104 h 233"/>
                  <a:gd name="T62" fmla="*/ 179 w 773"/>
                  <a:gd name="T63" fmla="*/ 96 h 233"/>
                  <a:gd name="T64" fmla="*/ 146 w 773"/>
                  <a:gd name="T65" fmla="*/ 82 h 233"/>
                  <a:gd name="T66" fmla="*/ 112 w 773"/>
                  <a:gd name="T67" fmla="*/ 68 h 233"/>
                  <a:gd name="T68" fmla="*/ 79 w 773"/>
                  <a:gd name="T69" fmla="*/ 54 h 233"/>
                  <a:gd name="T70" fmla="*/ 48 w 773"/>
                  <a:gd name="T71" fmla="*/ 37 h 233"/>
                  <a:gd name="T72" fmla="*/ 17 w 773"/>
                  <a:gd name="T73" fmla="*/ 17 h 233"/>
                  <a:gd name="T74" fmla="*/ 0 w 773"/>
                  <a:gd name="T75" fmla="*/ 6 h 233"/>
                  <a:gd name="T76" fmla="*/ 9 w 773"/>
                  <a:gd name="T77" fmla="*/ 26 h 233"/>
                  <a:gd name="T78" fmla="*/ 20 w 773"/>
                  <a:gd name="T79" fmla="*/ 54 h 233"/>
                  <a:gd name="T80" fmla="*/ 34 w 773"/>
                  <a:gd name="T81" fmla="*/ 84 h 233"/>
                  <a:gd name="T82" fmla="*/ 34 w 773"/>
                  <a:gd name="T83" fmla="*/ 8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3" h="233">
                    <a:moveTo>
                      <a:pt x="34" y="87"/>
                    </a:moveTo>
                    <a:lnTo>
                      <a:pt x="34" y="87"/>
                    </a:lnTo>
                    <a:lnTo>
                      <a:pt x="70" y="112"/>
                    </a:lnTo>
                    <a:lnTo>
                      <a:pt x="112" y="140"/>
                    </a:lnTo>
                    <a:lnTo>
                      <a:pt x="163" y="165"/>
                    </a:lnTo>
                    <a:lnTo>
                      <a:pt x="216" y="191"/>
                    </a:lnTo>
                    <a:lnTo>
                      <a:pt x="272" y="210"/>
                    </a:lnTo>
                    <a:lnTo>
                      <a:pt x="328" y="224"/>
                    </a:lnTo>
                    <a:lnTo>
                      <a:pt x="356" y="230"/>
                    </a:lnTo>
                    <a:lnTo>
                      <a:pt x="384" y="233"/>
                    </a:lnTo>
                    <a:lnTo>
                      <a:pt x="412" y="233"/>
                    </a:lnTo>
                    <a:lnTo>
                      <a:pt x="437" y="233"/>
                    </a:lnTo>
                    <a:lnTo>
                      <a:pt x="437" y="233"/>
                    </a:lnTo>
                    <a:lnTo>
                      <a:pt x="490" y="224"/>
                    </a:lnTo>
                    <a:lnTo>
                      <a:pt x="535" y="216"/>
                    </a:lnTo>
                    <a:lnTo>
                      <a:pt x="577" y="207"/>
                    </a:lnTo>
                    <a:lnTo>
                      <a:pt x="610" y="196"/>
                    </a:lnTo>
                    <a:lnTo>
                      <a:pt x="641" y="185"/>
                    </a:lnTo>
                    <a:lnTo>
                      <a:pt x="669" y="174"/>
                    </a:lnTo>
                    <a:lnTo>
                      <a:pt x="717" y="149"/>
                    </a:lnTo>
                    <a:lnTo>
                      <a:pt x="719" y="138"/>
                    </a:lnTo>
                    <a:lnTo>
                      <a:pt x="725" y="121"/>
                    </a:lnTo>
                    <a:lnTo>
                      <a:pt x="733" y="104"/>
                    </a:lnTo>
                    <a:lnTo>
                      <a:pt x="739" y="87"/>
                    </a:lnTo>
                    <a:lnTo>
                      <a:pt x="747" y="68"/>
                    </a:lnTo>
                    <a:lnTo>
                      <a:pt x="753" y="48"/>
                    </a:ln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20" y="54"/>
                    </a:lnTo>
                    <a:lnTo>
                      <a:pt x="25" y="70"/>
                    </a:lnTo>
                    <a:lnTo>
                      <a:pt x="34" y="84"/>
                    </a:lnTo>
                    <a:lnTo>
                      <a:pt x="34" y="87"/>
                    </a:lnTo>
                    <a:lnTo>
                      <a:pt x="34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Freeform 287"/>
              <p:cNvSpPr>
                <a:spLocks/>
              </p:cNvSpPr>
              <p:nvPr/>
            </p:nvSpPr>
            <p:spPr bwMode="auto">
              <a:xfrm>
                <a:off x="9520854" y="4237434"/>
                <a:ext cx="657225" cy="180975"/>
              </a:xfrm>
              <a:custGeom>
                <a:avLst/>
                <a:gdLst>
                  <a:gd name="T0" fmla="*/ 8 w 414"/>
                  <a:gd name="T1" fmla="*/ 19 h 114"/>
                  <a:gd name="T2" fmla="*/ 8 w 414"/>
                  <a:gd name="T3" fmla="*/ 19 h 114"/>
                  <a:gd name="T4" fmla="*/ 28 w 414"/>
                  <a:gd name="T5" fmla="*/ 22 h 114"/>
                  <a:gd name="T6" fmla="*/ 47 w 414"/>
                  <a:gd name="T7" fmla="*/ 28 h 114"/>
                  <a:gd name="T8" fmla="*/ 87 w 414"/>
                  <a:gd name="T9" fmla="*/ 39 h 114"/>
                  <a:gd name="T10" fmla="*/ 126 w 414"/>
                  <a:gd name="T11" fmla="*/ 50 h 114"/>
                  <a:gd name="T12" fmla="*/ 165 w 414"/>
                  <a:gd name="T13" fmla="*/ 58 h 114"/>
                  <a:gd name="T14" fmla="*/ 165 w 414"/>
                  <a:gd name="T15" fmla="*/ 58 h 114"/>
                  <a:gd name="T16" fmla="*/ 199 w 414"/>
                  <a:gd name="T17" fmla="*/ 61 h 114"/>
                  <a:gd name="T18" fmla="*/ 229 w 414"/>
                  <a:gd name="T19" fmla="*/ 58 h 114"/>
                  <a:gd name="T20" fmla="*/ 260 w 414"/>
                  <a:gd name="T21" fmla="*/ 53 h 114"/>
                  <a:gd name="T22" fmla="*/ 291 w 414"/>
                  <a:gd name="T23" fmla="*/ 44 h 114"/>
                  <a:gd name="T24" fmla="*/ 322 w 414"/>
                  <a:gd name="T25" fmla="*/ 36 h 114"/>
                  <a:gd name="T26" fmla="*/ 350 w 414"/>
                  <a:gd name="T27" fmla="*/ 25 h 114"/>
                  <a:gd name="T28" fmla="*/ 406 w 414"/>
                  <a:gd name="T29" fmla="*/ 0 h 114"/>
                  <a:gd name="T30" fmla="*/ 406 w 414"/>
                  <a:gd name="T31" fmla="*/ 0 h 114"/>
                  <a:gd name="T32" fmla="*/ 414 w 414"/>
                  <a:gd name="T33" fmla="*/ 5 h 114"/>
                  <a:gd name="T34" fmla="*/ 403 w 414"/>
                  <a:gd name="T35" fmla="*/ 19 h 114"/>
                  <a:gd name="T36" fmla="*/ 389 w 414"/>
                  <a:gd name="T37" fmla="*/ 33 h 114"/>
                  <a:gd name="T38" fmla="*/ 375 w 414"/>
                  <a:gd name="T39" fmla="*/ 44 h 114"/>
                  <a:gd name="T40" fmla="*/ 361 w 414"/>
                  <a:gd name="T41" fmla="*/ 58 h 114"/>
                  <a:gd name="T42" fmla="*/ 347 w 414"/>
                  <a:gd name="T43" fmla="*/ 70 h 114"/>
                  <a:gd name="T44" fmla="*/ 330 w 414"/>
                  <a:gd name="T45" fmla="*/ 78 h 114"/>
                  <a:gd name="T46" fmla="*/ 316 w 414"/>
                  <a:gd name="T47" fmla="*/ 86 h 114"/>
                  <a:gd name="T48" fmla="*/ 299 w 414"/>
                  <a:gd name="T49" fmla="*/ 95 h 114"/>
                  <a:gd name="T50" fmla="*/ 283 w 414"/>
                  <a:gd name="T51" fmla="*/ 100 h 114"/>
                  <a:gd name="T52" fmla="*/ 266 w 414"/>
                  <a:gd name="T53" fmla="*/ 106 h 114"/>
                  <a:gd name="T54" fmla="*/ 249 w 414"/>
                  <a:gd name="T55" fmla="*/ 109 h 114"/>
                  <a:gd name="T56" fmla="*/ 232 w 414"/>
                  <a:gd name="T57" fmla="*/ 114 h 114"/>
                  <a:gd name="T58" fmla="*/ 213 w 414"/>
                  <a:gd name="T59" fmla="*/ 114 h 114"/>
                  <a:gd name="T60" fmla="*/ 196 w 414"/>
                  <a:gd name="T61" fmla="*/ 114 h 114"/>
                  <a:gd name="T62" fmla="*/ 176 w 414"/>
                  <a:gd name="T63" fmla="*/ 114 h 114"/>
                  <a:gd name="T64" fmla="*/ 159 w 414"/>
                  <a:gd name="T65" fmla="*/ 112 h 114"/>
                  <a:gd name="T66" fmla="*/ 140 w 414"/>
                  <a:gd name="T67" fmla="*/ 109 h 114"/>
                  <a:gd name="T68" fmla="*/ 123 w 414"/>
                  <a:gd name="T69" fmla="*/ 103 h 114"/>
                  <a:gd name="T70" fmla="*/ 103 w 414"/>
                  <a:gd name="T71" fmla="*/ 98 h 114"/>
                  <a:gd name="T72" fmla="*/ 84 w 414"/>
                  <a:gd name="T73" fmla="*/ 89 h 114"/>
                  <a:gd name="T74" fmla="*/ 64 w 414"/>
                  <a:gd name="T75" fmla="*/ 78 h 114"/>
                  <a:gd name="T76" fmla="*/ 47 w 414"/>
                  <a:gd name="T77" fmla="*/ 67 h 114"/>
                  <a:gd name="T78" fmla="*/ 28 w 414"/>
                  <a:gd name="T79" fmla="*/ 53 h 114"/>
                  <a:gd name="T80" fmla="*/ 8 w 414"/>
                  <a:gd name="T81" fmla="*/ 39 h 114"/>
                  <a:gd name="T82" fmla="*/ 0 w 414"/>
                  <a:gd name="T83" fmla="*/ 30 h 114"/>
                  <a:gd name="T84" fmla="*/ 0 w 414"/>
                  <a:gd name="T85" fmla="*/ 30 h 114"/>
                  <a:gd name="T86" fmla="*/ 8 w 414"/>
                  <a:gd name="T87" fmla="*/ 19 h 114"/>
                  <a:gd name="T88" fmla="*/ 8 w 414"/>
                  <a:gd name="T89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4" h="114">
                    <a:moveTo>
                      <a:pt x="8" y="19"/>
                    </a:moveTo>
                    <a:lnTo>
                      <a:pt x="8" y="19"/>
                    </a:lnTo>
                    <a:lnTo>
                      <a:pt x="28" y="22"/>
                    </a:lnTo>
                    <a:lnTo>
                      <a:pt x="47" y="28"/>
                    </a:lnTo>
                    <a:lnTo>
                      <a:pt x="87" y="39"/>
                    </a:lnTo>
                    <a:lnTo>
                      <a:pt x="126" y="50"/>
                    </a:lnTo>
                    <a:lnTo>
                      <a:pt x="165" y="58"/>
                    </a:lnTo>
                    <a:lnTo>
                      <a:pt x="165" y="58"/>
                    </a:lnTo>
                    <a:lnTo>
                      <a:pt x="199" y="61"/>
                    </a:lnTo>
                    <a:lnTo>
                      <a:pt x="229" y="58"/>
                    </a:lnTo>
                    <a:lnTo>
                      <a:pt x="260" y="53"/>
                    </a:lnTo>
                    <a:lnTo>
                      <a:pt x="291" y="44"/>
                    </a:lnTo>
                    <a:lnTo>
                      <a:pt x="322" y="36"/>
                    </a:lnTo>
                    <a:lnTo>
                      <a:pt x="350" y="25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414" y="5"/>
                    </a:lnTo>
                    <a:lnTo>
                      <a:pt x="403" y="19"/>
                    </a:lnTo>
                    <a:lnTo>
                      <a:pt x="389" y="33"/>
                    </a:lnTo>
                    <a:lnTo>
                      <a:pt x="375" y="44"/>
                    </a:lnTo>
                    <a:lnTo>
                      <a:pt x="361" y="58"/>
                    </a:lnTo>
                    <a:lnTo>
                      <a:pt x="347" y="70"/>
                    </a:lnTo>
                    <a:lnTo>
                      <a:pt x="330" y="78"/>
                    </a:lnTo>
                    <a:lnTo>
                      <a:pt x="316" y="86"/>
                    </a:lnTo>
                    <a:lnTo>
                      <a:pt x="299" y="95"/>
                    </a:lnTo>
                    <a:lnTo>
                      <a:pt x="283" y="100"/>
                    </a:lnTo>
                    <a:lnTo>
                      <a:pt x="266" y="106"/>
                    </a:lnTo>
                    <a:lnTo>
                      <a:pt x="249" y="109"/>
                    </a:lnTo>
                    <a:lnTo>
                      <a:pt x="232" y="114"/>
                    </a:lnTo>
                    <a:lnTo>
                      <a:pt x="213" y="114"/>
                    </a:lnTo>
                    <a:lnTo>
                      <a:pt x="196" y="114"/>
                    </a:lnTo>
                    <a:lnTo>
                      <a:pt x="176" y="114"/>
                    </a:lnTo>
                    <a:lnTo>
                      <a:pt x="159" y="112"/>
                    </a:lnTo>
                    <a:lnTo>
                      <a:pt x="140" y="109"/>
                    </a:lnTo>
                    <a:lnTo>
                      <a:pt x="123" y="103"/>
                    </a:lnTo>
                    <a:lnTo>
                      <a:pt x="103" y="98"/>
                    </a:lnTo>
                    <a:lnTo>
                      <a:pt x="84" y="89"/>
                    </a:lnTo>
                    <a:lnTo>
                      <a:pt x="64" y="78"/>
                    </a:lnTo>
                    <a:lnTo>
                      <a:pt x="47" y="67"/>
                    </a:lnTo>
                    <a:lnTo>
                      <a:pt x="28" y="53"/>
                    </a:lnTo>
                    <a:lnTo>
                      <a:pt x="8" y="3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Freeform 288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258763"/>
              </a:xfrm>
              <a:custGeom>
                <a:avLst/>
                <a:gdLst>
                  <a:gd name="T0" fmla="*/ 761 w 773"/>
                  <a:gd name="T1" fmla="*/ 31 h 163"/>
                  <a:gd name="T2" fmla="*/ 773 w 773"/>
                  <a:gd name="T3" fmla="*/ 0 h 163"/>
                  <a:gd name="T4" fmla="*/ 753 w 773"/>
                  <a:gd name="T5" fmla="*/ 14 h 163"/>
                  <a:gd name="T6" fmla="*/ 722 w 773"/>
                  <a:gd name="T7" fmla="*/ 37 h 163"/>
                  <a:gd name="T8" fmla="*/ 691 w 773"/>
                  <a:gd name="T9" fmla="*/ 54 h 163"/>
                  <a:gd name="T10" fmla="*/ 661 w 773"/>
                  <a:gd name="T11" fmla="*/ 70 h 163"/>
                  <a:gd name="T12" fmla="*/ 627 w 773"/>
                  <a:gd name="T13" fmla="*/ 84 h 163"/>
                  <a:gd name="T14" fmla="*/ 593 w 773"/>
                  <a:gd name="T15" fmla="*/ 96 h 163"/>
                  <a:gd name="T16" fmla="*/ 560 w 773"/>
                  <a:gd name="T17" fmla="*/ 107 h 163"/>
                  <a:gd name="T18" fmla="*/ 526 w 773"/>
                  <a:gd name="T19" fmla="*/ 115 h 163"/>
                  <a:gd name="T20" fmla="*/ 493 w 773"/>
                  <a:gd name="T21" fmla="*/ 121 h 163"/>
                  <a:gd name="T22" fmla="*/ 456 w 773"/>
                  <a:gd name="T23" fmla="*/ 124 h 163"/>
                  <a:gd name="T24" fmla="*/ 423 w 773"/>
                  <a:gd name="T25" fmla="*/ 126 h 163"/>
                  <a:gd name="T26" fmla="*/ 386 w 773"/>
                  <a:gd name="T27" fmla="*/ 126 h 163"/>
                  <a:gd name="T28" fmla="*/ 347 w 773"/>
                  <a:gd name="T29" fmla="*/ 126 h 163"/>
                  <a:gd name="T30" fmla="*/ 308 w 773"/>
                  <a:gd name="T31" fmla="*/ 124 h 163"/>
                  <a:gd name="T32" fmla="*/ 272 w 773"/>
                  <a:gd name="T33" fmla="*/ 118 h 163"/>
                  <a:gd name="T34" fmla="*/ 235 w 773"/>
                  <a:gd name="T35" fmla="*/ 110 h 163"/>
                  <a:gd name="T36" fmla="*/ 199 w 773"/>
                  <a:gd name="T37" fmla="*/ 101 h 163"/>
                  <a:gd name="T38" fmla="*/ 163 w 773"/>
                  <a:gd name="T39" fmla="*/ 90 h 163"/>
                  <a:gd name="T40" fmla="*/ 129 w 773"/>
                  <a:gd name="T41" fmla="*/ 76 h 163"/>
                  <a:gd name="T42" fmla="*/ 95 w 773"/>
                  <a:gd name="T43" fmla="*/ 62 h 163"/>
                  <a:gd name="T44" fmla="*/ 62 w 773"/>
                  <a:gd name="T45" fmla="*/ 45 h 163"/>
                  <a:gd name="T46" fmla="*/ 31 w 773"/>
                  <a:gd name="T47" fmla="*/ 26 h 163"/>
                  <a:gd name="T48" fmla="*/ 0 w 773"/>
                  <a:gd name="T49" fmla="*/ 6 h 163"/>
                  <a:gd name="T50" fmla="*/ 3 w 773"/>
                  <a:gd name="T51" fmla="*/ 12 h 163"/>
                  <a:gd name="T52" fmla="*/ 14 w 773"/>
                  <a:gd name="T53" fmla="*/ 40 h 163"/>
                  <a:gd name="T54" fmla="*/ 17 w 773"/>
                  <a:gd name="T55" fmla="*/ 45 h 163"/>
                  <a:gd name="T56" fmla="*/ 87 w 773"/>
                  <a:gd name="T57" fmla="*/ 87 h 163"/>
                  <a:gd name="T58" fmla="*/ 157 w 773"/>
                  <a:gd name="T59" fmla="*/ 118 h 163"/>
                  <a:gd name="T60" fmla="*/ 241 w 773"/>
                  <a:gd name="T61" fmla="*/ 146 h 163"/>
                  <a:gd name="T62" fmla="*/ 339 w 773"/>
                  <a:gd name="T63" fmla="*/ 160 h 163"/>
                  <a:gd name="T64" fmla="*/ 448 w 773"/>
                  <a:gd name="T65" fmla="*/ 160 h 163"/>
                  <a:gd name="T66" fmla="*/ 568 w 773"/>
                  <a:gd name="T67" fmla="*/ 135 h 163"/>
                  <a:gd name="T68" fmla="*/ 630 w 773"/>
                  <a:gd name="T69" fmla="*/ 112 h 163"/>
                  <a:gd name="T70" fmla="*/ 691 w 773"/>
                  <a:gd name="T71" fmla="*/ 82 h 163"/>
                  <a:gd name="T72" fmla="*/ 756 w 773"/>
                  <a:gd name="T73" fmla="*/ 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63">
                    <a:moveTo>
                      <a:pt x="756" y="42"/>
                    </a:move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59" y="73"/>
                    </a:lnTo>
                    <a:lnTo>
                      <a:pt x="87" y="87"/>
                    </a:lnTo>
                    <a:lnTo>
                      <a:pt x="121" y="104"/>
                    </a:lnTo>
                    <a:lnTo>
                      <a:pt x="157" y="118"/>
                    </a:lnTo>
                    <a:lnTo>
                      <a:pt x="196" y="132"/>
                    </a:lnTo>
                    <a:lnTo>
                      <a:pt x="241" y="146"/>
                    </a:lnTo>
                    <a:lnTo>
                      <a:pt x="288" y="154"/>
                    </a:lnTo>
                    <a:lnTo>
                      <a:pt x="339" y="160"/>
                    </a:lnTo>
                    <a:lnTo>
                      <a:pt x="392" y="163"/>
                    </a:lnTo>
                    <a:lnTo>
                      <a:pt x="448" y="160"/>
                    </a:lnTo>
                    <a:lnTo>
                      <a:pt x="507" y="152"/>
                    </a:lnTo>
                    <a:lnTo>
                      <a:pt x="568" y="135"/>
                    </a:lnTo>
                    <a:lnTo>
                      <a:pt x="596" y="124"/>
                    </a:lnTo>
                    <a:lnTo>
                      <a:pt x="630" y="112"/>
                    </a:lnTo>
                    <a:lnTo>
                      <a:pt x="661" y="98"/>
                    </a:lnTo>
                    <a:lnTo>
                      <a:pt x="691" y="82"/>
                    </a:lnTo>
                    <a:lnTo>
                      <a:pt x="725" y="62"/>
                    </a:lnTo>
                    <a:lnTo>
                      <a:pt x="756" y="42"/>
                    </a:lnTo>
                    <a:lnTo>
                      <a:pt x="756" y="4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830"/>
              <p:cNvSpPr>
                <a:spLocks noChangeArrowheads="1"/>
              </p:cNvSpPr>
              <p:nvPr/>
            </p:nvSpPr>
            <p:spPr bwMode="auto">
              <a:xfrm rot="1417728" flipV="1">
                <a:off x="9701032" y="2404348"/>
                <a:ext cx="1144328" cy="2760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4" name="Oval 830"/>
              <p:cNvSpPr>
                <a:spLocks noChangeArrowheads="1"/>
              </p:cNvSpPr>
              <p:nvPr/>
            </p:nvSpPr>
            <p:spPr bwMode="auto">
              <a:xfrm rot="20405302" flipV="1">
                <a:off x="8874952" y="2358449"/>
                <a:ext cx="1044957" cy="2814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819" name="Freeform 256"/>
            <p:cNvSpPr>
              <a:spLocks/>
            </p:cNvSpPr>
            <p:nvPr/>
          </p:nvSpPr>
          <p:spPr bwMode="auto">
            <a:xfrm rot="5617513">
              <a:off x="635021" y="4178142"/>
              <a:ext cx="193853" cy="77701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" name="Rectangle 324"/>
            <p:cNvSpPr>
              <a:spLocks noChangeArrowheads="1"/>
            </p:cNvSpPr>
            <p:nvPr/>
          </p:nvSpPr>
          <p:spPr bwMode="auto">
            <a:xfrm rot="10440330">
              <a:off x="399943" y="3977014"/>
              <a:ext cx="222816" cy="2682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21" name="Picture 145" descr="j04350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59" y="2513248"/>
              <a:ext cx="924870" cy="151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9" name="Group 998"/>
            <p:cNvGrpSpPr/>
            <p:nvPr/>
          </p:nvGrpSpPr>
          <p:grpSpPr>
            <a:xfrm>
              <a:off x="832165" y="4182499"/>
              <a:ext cx="523512" cy="600255"/>
              <a:chOff x="1062240" y="3681984"/>
              <a:chExt cx="523512" cy="600255"/>
            </a:xfrm>
          </p:grpSpPr>
          <p:sp>
            <p:nvSpPr>
              <p:cNvPr id="1000" name="Oval 325"/>
              <p:cNvSpPr>
                <a:spLocks noChangeArrowheads="1"/>
              </p:cNvSpPr>
              <p:nvPr/>
            </p:nvSpPr>
            <p:spPr bwMode="auto">
              <a:xfrm flipH="1">
                <a:off x="1062240" y="4166616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1" name="Oval 325"/>
              <p:cNvSpPr>
                <a:spLocks noChangeArrowheads="1"/>
              </p:cNvSpPr>
              <p:nvPr/>
            </p:nvSpPr>
            <p:spPr bwMode="auto">
              <a:xfrm flipH="1">
                <a:off x="1236744" y="3956203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2" name="Oval 325"/>
              <p:cNvSpPr>
                <a:spLocks noChangeArrowheads="1"/>
              </p:cNvSpPr>
              <p:nvPr/>
            </p:nvSpPr>
            <p:spPr bwMode="auto">
              <a:xfrm flipH="1">
                <a:off x="1411248" y="3681984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07" name="Group 1006"/>
          <p:cNvGrpSpPr/>
          <p:nvPr/>
        </p:nvGrpSpPr>
        <p:grpSpPr>
          <a:xfrm>
            <a:off x="3806734" y="3990922"/>
            <a:ext cx="465762" cy="600255"/>
            <a:chOff x="1119990" y="3681984"/>
            <a:chExt cx="465762" cy="600255"/>
          </a:xfrm>
        </p:grpSpPr>
        <p:sp>
          <p:nvSpPr>
            <p:cNvPr id="1008" name="Oval 325"/>
            <p:cNvSpPr>
              <a:spLocks noChangeArrowheads="1"/>
            </p:cNvSpPr>
            <p:nvPr/>
          </p:nvSpPr>
          <p:spPr bwMode="auto">
            <a:xfrm flipH="1">
              <a:off x="111999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Oval 325"/>
            <p:cNvSpPr>
              <a:spLocks noChangeArrowheads="1"/>
            </p:cNvSpPr>
            <p:nvPr/>
          </p:nvSpPr>
          <p:spPr bwMode="auto">
            <a:xfrm flipH="1">
              <a:off x="1285993" y="3966507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1" name="Group 1010"/>
          <p:cNvGrpSpPr/>
          <p:nvPr/>
        </p:nvGrpSpPr>
        <p:grpSpPr>
          <a:xfrm>
            <a:off x="5894031" y="4211290"/>
            <a:ext cx="523512" cy="600255"/>
            <a:chOff x="1062240" y="3681984"/>
            <a:chExt cx="523512" cy="600255"/>
          </a:xfrm>
        </p:grpSpPr>
        <p:sp>
          <p:nvSpPr>
            <p:cNvPr id="1012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7897038" y="4153701"/>
            <a:ext cx="523512" cy="600255"/>
            <a:chOff x="1062240" y="3681984"/>
            <a:chExt cx="523512" cy="600255"/>
          </a:xfrm>
        </p:grpSpPr>
        <p:sp>
          <p:nvSpPr>
            <p:cNvPr id="1016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10706203" y="4238997"/>
            <a:ext cx="523512" cy="600255"/>
            <a:chOff x="1062240" y="3681984"/>
            <a:chExt cx="523512" cy="600255"/>
          </a:xfrm>
        </p:grpSpPr>
        <p:sp>
          <p:nvSpPr>
            <p:cNvPr id="1020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3" name="TextBox 1022"/>
          <p:cNvSpPr txBox="1"/>
          <p:nvPr/>
        </p:nvSpPr>
        <p:spPr>
          <a:xfrm>
            <a:off x="321207" y="1322075"/>
            <a:ext cx="235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 </a:t>
            </a:r>
            <a:r>
              <a:rPr lang="en-US" sz="2400" b="1" dirty="0" smtClean="0">
                <a:solidFill>
                  <a:schemeClr val="bg1"/>
                </a:solidFill>
              </a:rPr>
              <a:t>AM Happy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535655" y="1193583"/>
            <a:ext cx="284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 </a:t>
            </a:r>
            <a:r>
              <a:rPr lang="en-US" sz="2400" b="1" dirty="0" smtClean="0"/>
              <a:t>AM Distracted</a:t>
            </a:r>
            <a:endParaRPr lang="en-US" sz="2400" b="1" dirty="0" smtClean="0"/>
          </a:p>
        </p:txBody>
      </p:sp>
      <p:sp>
        <p:nvSpPr>
          <p:cNvPr id="1025" name="TextBox 1024"/>
          <p:cNvSpPr txBox="1"/>
          <p:nvPr/>
        </p:nvSpPr>
        <p:spPr>
          <a:xfrm>
            <a:off x="5229010" y="1183719"/>
            <a:ext cx="236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 </a:t>
            </a:r>
            <a:r>
              <a:rPr lang="en-US" sz="2400" b="1" dirty="0" smtClean="0">
                <a:solidFill>
                  <a:schemeClr val="bg1"/>
                </a:solidFill>
              </a:rPr>
              <a:t>AM Bored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7702353" y="1237433"/>
            <a:ext cx="216729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 </a:t>
            </a:r>
            <a:r>
              <a:rPr lang="en-US" sz="2400" b="1" dirty="0" smtClean="0"/>
              <a:t>AM Nervous</a:t>
            </a:r>
            <a:endParaRPr lang="en-US" sz="2400" b="1" dirty="0" smtClean="0"/>
          </a:p>
        </p:txBody>
      </p:sp>
      <p:sp>
        <p:nvSpPr>
          <p:cNvPr id="1029" name="TextBox 1028"/>
          <p:cNvSpPr txBox="1"/>
          <p:nvPr/>
        </p:nvSpPr>
        <p:spPr>
          <a:xfrm>
            <a:off x="9545235" y="611946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</p:spTree>
    <p:extLst>
      <p:ext uri="{BB962C8B-B14F-4D97-AF65-F5344CB8AC3E}">
        <p14:creationId xmlns:p14="http://schemas.microsoft.com/office/powerpoint/2010/main" val="2620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8426" y="3584819"/>
            <a:ext cx="2137309" cy="2329496"/>
            <a:chOff x="1598275" y="162661"/>
            <a:chExt cx="2578653" cy="2853305"/>
          </a:xfrm>
        </p:grpSpPr>
        <p:sp>
          <p:nvSpPr>
            <p:cNvPr id="164" name="Oval 163"/>
            <p:cNvSpPr/>
            <p:nvPr/>
          </p:nvSpPr>
          <p:spPr>
            <a:xfrm>
              <a:off x="1598275" y="453457"/>
              <a:ext cx="2423160" cy="2228850"/>
            </a:xfrm>
            <a:prstGeom prst="ellipse">
              <a:avLst/>
            </a:prstGeom>
            <a:solidFill>
              <a:srgbClr val="EB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0"/>
            <p:cNvSpPr>
              <a:spLocks/>
            </p:cNvSpPr>
            <p:nvPr/>
          </p:nvSpPr>
          <p:spPr bwMode="auto">
            <a:xfrm>
              <a:off x="3073615" y="1413611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/>
            <p:cNvSpPr>
              <a:spLocks/>
            </p:cNvSpPr>
            <p:nvPr/>
          </p:nvSpPr>
          <p:spPr bwMode="auto">
            <a:xfrm>
              <a:off x="3089490" y="1413611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/>
            <p:cNvSpPr>
              <a:spLocks/>
            </p:cNvSpPr>
            <p:nvPr/>
          </p:nvSpPr>
          <p:spPr bwMode="auto">
            <a:xfrm>
              <a:off x="3106952" y="1418374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"/>
            <p:cNvSpPr>
              <a:spLocks/>
            </p:cNvSpPr>
            <p:nvPr/>
          </p:nvSpPr>
          <p:spPr bwMode="auto">
            <a:xfrm>
              <a:off x="3122827" y="1418374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4"/>
            <p:cNvSpPr>
              <a:spLocks/>
            </p:cNvSpPr>
            <p:nvPr/>
          </p:nvSpPr>
          <p:spPr bwMode="auto">
            <a:xfrm>
              <a:off x="3133940" y="1423136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3151402" y="1427899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3167277" y="1427899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3184740" y="1432661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3200615" y="1432661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3218077" y="1437424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2251290" y="1413611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2268752" y="1418374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2"/>
            <p:cNvSpPr>
              <a:spLocks/>
            </p:cNvSpPr>
            <p:nvPr/>
          </p:nvSpPr>
          <p:spPr bwMode="auto">
            <a:xfrm>
              <a:off x="2279865" y="1418374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3"/>
            <p:cNvSpPr>
              <a:spLocks/>
            </p:cNvSpPr>
            <p:nvPr/>
          </p:nvSpPr>
          <p:spPr bwMode="auto">
            <a:xfrm>
              <a:off x="2295740" y="1423136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"/>
            <p:cNvSpPr>
              <a:spLocks/>
            </p:cNvSpPr>
            <p:nvPr/>
          </p:nvSpPr>
          <p:spPr bwMode="auto">
            <a:xfrm>
              <a:off x="2306852" y="1423136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5"/>
            <p:cNvSpPr>
              <a:spLocks/>
            </p:cNvSpPr>
            <p:nvPr/>
          </p:nvSpPr>
          <p:spPr bwMode="auto">
            <a:xfrm>
              <a:off x="2324315" y="1427899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6"/>
            <p:cNvSpPr>
              <a:spLocks/>
            </p:cNvSpPr>
            <p:nvPr/>
          </p:nvSpPr>
          <p:spPr bwMode="auto">
            <a:xfrm>
              <a:off x="2340190" y="1427899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"/>
            <p:cNvSpPr>
              <a:spLocks/>
            </p:cNvSpPr>
            <p:nvPr/>
          </p:nvSpPr>
          <p:spPr bwMode="auto">
            <a:xfrm>
              <a:off x="2351302" y="1432661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8"/>
            <p:cNvSpPr>
              <a:spLocks/>
            </p:cNvSpPr>
            <p:nvPr/>
          </p:nvSpPr>
          <p:spPr bwMode="auto">
            <a:xfrm>
              <a:off x="2368765" y="1432661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/>
            <p:cNvSpPr>
              <a:spLocks/>
            </p:cNvSpPr>
            <p:nvPr/>
          </p:nvSpPr>
          <p:spPr bwMode="auto">
            <a:xfrm>
              <a:off x="2384640" y="1437424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2257640" y="162661"/>
              <a:ext cx="504825" cy="350838"/>
            </a:xfrm>
            <a:custGeom>
              <a:avLst/>
              <a:gdLst>
                <a:gd name="T0" fmla="*/ 0 w 318"/>
                <a:gd name="T1" fmla="*/ 212 h 221"/>
                <a:gd name="T2" fmla="*/ 0 w 318"/>
                <a:gd name="T3" fmla="*/ 212 h 221"/>
                <a:gd name="T4" fmla="*/ 24 w 318"/>
                <a:gd name="T5" fmla="*/ 206 h 221"/>
                <a:gd name="T6" fmla="*/ 45 w 318"/>
                <a:gd name="T7" fmla="*/ 200 h 221"/>
                <a:gd name="T8" fmla="*/ 63 w 318"/>
                <a:gd name="T9" fmla="*/ 194 h 221"/>
                <a:gd name="T10" fmla="*/ 77 w 318"/>
                <a:gd name="T11" fmla="*/ 182 h 221"/>
                <a:gd name="T12" fmla="*/ 91 w 318"/>
                <a:gd name="T13" fmla="*/ 170 h 221"/>
                <a:gd name="T14" fmla="*/ 101 w 318"/>
                <a:gd name="T15" fmla="*/ 158 h 221"/>
                <a:gd name="T16" fmla="*/ 119 w 318"/>
                <a:gd name="T17" fmla="*/ 131 h 221"/>
                <a:gd name="T18" fmla="*/ 153 w 318"/>
                <a:gd name="T19" fmla="*/ 72 h 221"/>
                <a:gd name="T20" fmla="*/ 174 w 318"/>
                <a:gd name="T21" fmla="*/ 42 h 221"/>
                <a:gd name="T22" fmla="*/ 185 w 318"/>
                <a:gd name="T23" fmla="*/ 30 h 221"/>
                <a:gd name="T24" fmla="*/ 199 w 318"/>
                <a:gd name="T25" fmla="*/ 18 h 221"/>
                <a:gd name="T26" fmla="*/ 199 w 318"/>
                <a:gd name="T27" fmla="*/ 18 h 221"/>
                <a:gd name="T28" fmla="*/ 223 w 318"/>
                <a:gd name="T29" fmla="*/ 3 h 221"/>
                <a:gd name="T30" fmla="*/ 234 w 318"/>
                <a:gd name="T31" fmla="*/ 0 h 221"/>
                <a:gd name="T32" fmla="*/ 244 w 318"/>
                <a:gd name="T33" fmla="*/ 0 h 221"/>
                <a:gd name="T34" fmla="*/ 258 w 318"/>
                <a:gd name="T35" fmla="*/ 0 h 221"/>
                <a:gd name="T36" fmla="*/ 269 w 318"/>
                <a:gd name="T37" fmla="*/ 3 h 221"/>
                <a:gd name="T38" fmla="*/ 279 w 318"/>
                <a:gd name="T39" fmla="*/ 12 h 221"/>
                <a:gd name="T40" fmla="*/ 290 w 318"/>
                <a:gd name="T41" fmla="*/ 21 h 221"/>
                <a:gd name="T42" fmla="*/ 290 w 318"/>
                <a:gd name="T43" fmla="*/ 21 h 221"/>
                <a:gd name="T44" fmla="*/ 307 w 318"/>
                <a:gd name="T45" fmla="*/ 45 h 221"/>
                <a:gd name="T46" fmla="*/ 318 w 318"/>
                <a:gd name="T47" fmla="*/ 66 h 221"/>
                <a:gd name="T48" fmla="*/ 318 w 318"/>
                <a:gd name="T49" fmla="*/ 81 h 221"/>
                <a:gd name="T50" fmla="*/ 311 w 318"/>
                <a:gd name="T51" fmla="*/ 96 h 221"/>
                <a:gd name="T52" fmla="*/ 304 w 318"/>
                <a:gd name="T53" fmla="*/ 105 h 221"/>
                <a:gd name="T54" fmla="*/ 290 w 318"/>
                <a:gd name="T55" fmla="*/ 107 h 221"/>
                <a:gd name="T56" fmla="*/ 279 w 318"/>
                <a:gd name="T57" fmla="*/ 102 h 221"/>
                <a:gd name="T58" fmla="*/ 269 w 318"/>
                <a:gd name="T59" fmla="*/ 93 h 221"/>
                <a:gd name="T60" fmla="*/ 269 w 318"/>
                <a:gd name="T61" fmla="*/ 93 h 221"/>
                <a:gd name="T62" fmla="*/ 255 w 318"/>
                <a:gd name="T63" fmla="*/ 66 h 221"/>
                <a:gd name="T64" fmla="*/ 248 w 318"/>
                <a:gd name="T65" fmla="*/ 54 h 221"/>
                <a:gd name="T66" fmla="*/ 241 w 318"/>
                <a:gd name="T67" fmla="*/ 45 h 221"/>
                <a:gd name="T68" fmla="*/ 230 w 318"/>
                <a:gd name="T69" fmla="*/ 42 h 221"/>
                <a:gd name="T70" fmla="*/ 220 w 318"/>
                <a:gd name="T71" fmla="*/ 42 h 221"/>
                <a:gd name="T72" fmla="*/ 206 w 318"/>
                <a:gd name="T73" fmla="*/ 51 h 221"/>
                <a:gd name="T74" fmla="*/ 192 w 318"/>
                <a:gd name="T75" fmla="*/ 69 h 221"/>
                <a:gd name="T76" fmla="*/ 192 w 318"/>
                <a:gd name="T77" fmla="*/ 69 h 221"/>
                <a:gd name="T78" fmla="*/ 174 w 318"/>
                <a:gd name="T79" fmla="*/ 93 h 221"/>
                <a:gd name="T80" fmla="*/ 157 w 318"/>
                <a:gd name="T81" fmla="*/ 116 h 221"/>
                <a:gd name="T82" fmla="*/ 129 w 318"/>
                <a:gd name="T83" fmla="*/ 161 h 221"/>
                <a:gd name="T84" fmla="*/ 115 w 318"/>
                <a:gd name="T85" fmla="*/ 182 h 221"/>
                <a:gd name="T86" fmla="*/ 98 w 318"/>
                <a:gd name="T87" fmla="*/ 200 h 221"/>
                <a:gd name="T88" fmla="*/ 77 w 318"/>
                <a:gd name="T89" fmla="*/ 212 h 221"/>
                <a:gd name="T90" fmla="*/ 52 w 318"/>
                <a:gd name="T91" fmla="*/ 221 h 221"/>
                <a:gd name="T92" fmla="*/ 52 w 318"/>
                <a:gd name="T93" fmla="*/ 221 h 221"/>
                <a:gd name="T94" fmla="*/ 17 w 318"/>
                <a:gd name="T95" fmla="*/ 218 h 221"/>
                <a:gd name="T96" fmla="*/ 3 w 318"/>
                <a:gd name="T97" fmla="*/ 215 h 221"/>
                <a:gd name="T98" fmla="*/ 0 w 318"/>
                <a:gd name="T99" fmla="*/ 212 h 221"/>
                <a:gd name="T100" fmla="*/ 0 w 318"/>
                <a:gd name="T101" fmla="*/ 212 h 221"/>
                <a:gd name="T102" fmla="*/ 0 w 318"/>
                <a:gd name="T103" fmla="*/ 2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" h="221">
                  <a:moveTo>
                    <a:pt x="0" y="212"/>
                  </a:moveTo>
                  <a:lnTo>
                    <a:pt x="0" y="212"/>
                  </a:lnTo>
                  <a:lnTo>
                    <a:pt x="24" y="206"/>
                  </a:lnTo>
                  <a:lnTo>
                    <a:pt x="45" y="200"/>
                  </a:lnTo>
                  <a:lnTo>
                    <a:pt x="63" y="194"/>
                  </a:lnTo>
                  <a:lnTo>
                    <a:pt x="77" y="182"/>
                  </a:lnTo>
                  <a:lnTo>
                    <a:pt x="91" y="170"/>
                  </a:lnTo>
                  <a:lnTo>
                    <a:pt x="101" y="158"/>
                  </a:lnTo>
                  <a:lnTo>
                    <a:pt x="119" y="131"/>
                  </a:lnTo>
                  <a:lnTo>
                    <a:pt x="153" y="72"/>
                  </a:lnTo>
                  <a:lnTo>
                    <a:pt x="174" y="42"/>
                  </a:lnTo>
                  <a:lnTo>
                    <a:pt x="185" y="30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23" y="3"/>
                  </a:lnTo>
                  <a:lnTo>
                    <a:pt x="234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69" y="3"/>
                  </a:lnTo>
                  <a:lnTo>
                    <a:pt x="279" y="12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07" y="45"/>
                  </a:lnTo>
                  <a:lnTo>
                    <a:pt x="318" y="66"/>
                  </a:lnTo>
                  <a:lnTo>
                    <a:pt x="318" y="81"/>
                  </a:lnTo>
                  <a:lnTo>
                    <a:pt x="311" y="96"/>
                  </a:lnTo>
                  <a:lnTo>
                    <a:pt x="304" y="105"/>
                  </a:lnTo>
                  <a:lnTo>
                    <a:pt x="290" y="107"/>
                  </a:lnTo>
                  <a:lnTo>
                    <a:pt x="279" y="102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55" y="66"/>
                  </a:lnTo>
                  <a:lnTo>
                    <a:pt x="248" y="54"/>
                  </a:lnTo>
                  <a:lnTo>
                    <a:pt x="241" y="45"/>
                  </a:lnTo>
                  <a:lnTo>
                    <a:pt x="230" y="42"/>
                  </a:lnTo>
                  <a:lnTo>
                    <a:pt x="220" y="42"/>
                  </a:lnTo>
                  <a:lnTo>
                    <a:pt x="206" y="5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74" y="93"/>
                  </a:lnTo>
                  <a:lnTo>
                    <a:pt x="157" y="116"/>
                  </a:lnTo>
                  <a:lnTo>
                    <a:pt x="129" y="161"/>
                  </a:lnTo>
                  <a:lnTo>
                    <a:pt x="115" y="182"/>
                  </a:lnTo>
                  <a:lnTo>
                    <a:pt x="98" y="200"/>
                  </a:lnTo>
                  <a:lnTo>
                    <a:pt x="77" y="212"/>
                  </a:lnTo>
                  <a:lnTo>
                    <a:pt x="52" y="221"/>
                  </a:lnTo>
                  <a:lnTo>
                    <a:pt x="52" y="221"/>
                  </a:lnTo>
                  <a:lnTo>
                    <a:pt x="17" y="218"/>
                  </a:lnTo>
                  <a:lnTo>
                    <a:pt x="3" y="21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2956140" y="186474"/>
              <a:ext cx="377825" cy="336550"/>
            </a:xfrm>
            <a:custGeom>
              <a:avLst/>
              <a:gdLst>
                <a:gd name="T0" fmla="*/ 4 w 238"/>
                <a:gd name="T1" fmla="*/ 87 h 212"/>
                <a:gd name="T2" fmla="*/ 4 w 238"/>
                <a:gd name="T3" fmla="*/ 87 h 212"/>
                <a:gd name="T4" fmla="*/ 14 w 238"/>
                <a:gd name="T5" fmla="*/ 69 h 212"/>
                <a:gd name="T6" fmla="*/ 21 w 238"/>
                <a:gd name="T7" fmla="*/ 54 h 212"/>
                <a:gd name="T8" fmla="*/ 32 w 238"/>
                <a:gd name="T9" fmla="*/ 36 h 212"/>
                <a:gd name="T10" fmla="*/ 46 w 238"/>
                <a:gd name="T11" fmla="*/ 18 h 212"/>
                <a:gd name="T12" fmla="*/ 63 w 238"/>
                <a:gd name="T13" fmla="*/ 6 h 212"/>
                <a:gd name="T14" fmla="*/ 70 w 238"/>
                <a:gd name="T15" fmla="*/ 0 h 212"/>
                <a:gd name="T16" fmla="*/ 81 w 238"/>
                <a:gd name="T17" fmla="*/ 0 h 212"/>
                <a:gd name="T18" fmla="*/ 91 w 238"/>
                <a:gd name="T19" fmla="*/ 0 h 212"/>
                <a:gd name="T20" fmla="*/ 102 w 238"/>
                <a:gd name="T21" fmla="*/ 0 h 212"/>
                <a:gd name="T22" fmla="*/ 102 w 238"/>
                <a:gd name="T23" fmla="*/ 0 h 212"/>
                <a:gd name="T24" fmla="*/ 116 w 238"/>
                <a:gd name="T25" fmla="*/ 6 h 212"/>
                <a:gd name="T26" fmla="*/ 123 w 238"/>
                <a:gd name="T27" fmla="*/ 12 h 212"/>
                <a:gd name="T28" fmla="*/ 137 w 238"/>
                <a:gd name="T29" fmla="*/ 27 h 212"/>
                <a:gd name="T30" fmla="*/ 147 w 238"/>
                <a:gd name="T31" fmla="*/ 48 h 212"/>
                <a:gd name="T32" fmla="*/ 154 w 238"/>
                <a:gd name="T33" fmla="*/ 69 h 212"/>
                <a:gd name="T34" fmla="*/ 168 w 238"/>
                <a:gd name="T35" fmla="*/ 113 h 212"/>
                <a:gd name="T36" fmla="*/ 175 w 238"/>
                <a:gd name="T37" fmla="*/ 137 h 212"/>
                <a:gd name="T38" fmla="*/ 189 w 238"/>
                <a:gd name="T39" fmla="*/ 158 h 212"/>
                <a:gd name="T40" fmla="*/ 189 w 238"/>
                <a:gd name="T41" fmla="*/ 158 h 212"/>
                <a:gd name="T42" fmla="*/ 217 w 238"/>
                <a:gd name="T43" fmla="*/ 188 h 212"/>
                <a:gd name="T44" fmla="*/ 231 w 238"/>
                <a:gd name="T45" fmla="*/ 206 h 212"/>
                <a:gd name="T46" fmla="*/ 238 w 238"/>
                <a:gd name="T47" fmla="*/ 212 h 212"/>
                <a:gd name="T48" fmla="*/ 238 w 238"/>
                <a:gd name="T49" fmla="*/ 212 h 212"/>
                <a:gd name="T50" fmla="*/ 221 w 238"/>
                <a:gd name="T51" fmla="*/ 206 h 212"/>
                <a:gd name="T52" fmla="*/ 203 w 238"/>
                <a:gd name="T53" fmla="*/ 197 h 212"/>
                <a:gd name="T54" fmla="*/ 189 w 238"/>
                <a:gd name="T55" fmla="*/ 191 h 212"/>
                <a:gd name="T56" fmla="*/ 179 w 238"/>
                <a:gd name="T57" fmla="*/ 179 h 212"/>
                <a:gd name="T58" fmla="*/ 165 w 238"/>
                <a:gd name="T59" fmla="*/ 161 h 212"/>
                <a:gd name="T60" fmla="*/ 154 w 238"/>
                <a:gd name="T61" fmla="*/ 137 h 212"/>
                <a:gd name="T62" fmla="*/ 140 w 238"/>
                <a:gd name="T63" fmla="*/ 92 h 212"/>
                <a:gd name="T64" fmla="*/ 130 w 238"/>
                <a:gd name="T65" fmla="*/ 72 h 212"/>
                <a:gd name="T66" fmla="*/ 123 w 238"/>
                <a:gd name="T67" fmla="*/ 60 h 212"/>
                <a:gd name="T68" fmla="*/ 112 w 238"/>
                <a:gd name="T69" fmla="*/ 51 h 212"/>
                <a:gd name="T70" fmla="*/ 112 w 238"/>
                <a:gd name="T71" fmla="*/ 51 h 212"/>
                <a:gd name="T72" fmla="*/ 102 w 238"/>
                <a:gd name="T73" fmla="*/ 45 h 212"/>
                <a:gd name="T74" fmla="*/ 88 w 238"/>
                <a:gd name="T75" fmla="*/ 42 h 212"/>
                <a:gd name="T76" fmla="*/ 77 w 238"/>
                <a:gd name="T77" fmla="*/ 42 h 212"/>
                <a:gd name="T78" fmla="*/ 70 w 238"/>
                <a:gd name="T79" fmla="*/ 48 h 212"/>
                <a:gd name="T80" fmla="*/ 70 w 238"/>
                <a:gd name="T81" fmla="*/ 48 h 212"/>
                <a:gd name="T82" fmla="*/ 63 w 238"/>
                <a:gd name="T83" fmla="*/ 84 h 212"/>
                <a:gd name="T84" fmla="*/ 49 w 238"/>
                <a:gd name="T85" fmla="*/ 107 h 212"/>
                <a:gd name="T86" fmla="*/ 35 w 238"/>
                <a:gd name="T87" fmla="*/ 119 h 212"/>
                <a:gd name="T88" fmla="*/ 21 w 238"/>
                <a:gd name="T89" fmla="*/ 128 h 212"/>
                <a:gd name="T90" fmla="*/ 14 w 238"/>
                <a:gd name="T91" fmla="*/ 128 h 212"/>
                <a:gd name="T92" fmla="*/ 11 w 238"/>
                <a:gd name="T93" fmla="*/ 125 h 212"/>
                <a:gd name="T94" fmla="*/ 4 w 238"/>
                <a:gd name="T95" fmla="*/ 122 h 212"/>
                <a:gd name="T96" fmla="*/ 0 w 238"/>
                <a:gd name="T97" fmla="*/ 119 h 212"/>
                <a:gd name="T98" fmla="*/ 0 w 238"/>
                <a:gd name="T99" fmla="*/ 104 h 212"/>
                <a:gd name="T100" fmla="*/ 4 w 238"/>
                <a:gd name="T101" fmla="*/ 87 h 212"/>
                <a:gd name="T102" fmla="*/ 4 w 238"/>
                <a:gd name="T10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8" h="212">
                  <a:moveTo>
                    <a:pt x="4" y="87"/>
                  </a:moveTo>
                  <a:lnTo>
                    <a:pt x="4" y="87"/>
                  </a:lnTo>
                  <a:lnTo>
                    <a:pt x="14" y="69"/>
                  </a:lnTo>
                  <a:lnTo>
                    <a:pt x="21" y="54"/>
                  </a:lnTo>
                  <a:lnTo>
                    <a:pt x="32" y="36"/>
                  </a:lnTo>
                  <a:lnTo>
                    <a:pt x="46" y="18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6" y="6"/>
                  </a:lnTo>
                  <a:lnTo>
                    <a:pt x="123" y="12"/>
                  </a:lnTo>
                  <a:lnTo>
                    <a:pt x="137" y="27"/>
                  </a:lnTo>
                  <a:lnTo>
                    <a:pt x="147" y="48"/>
                  </a:lnTo>
                  <a:lnTo>
                    <a:pt x="154" y="69"/>
                  </a:lnTo>
                  <a:lnTo>
                    <a:pt x="168" y="113"/>
                  </a:lnTo>
                  <a:lnTo>
                    <a:pt x="175" y="137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7" y="188"/>
                  </a:lnTo>
                  <a:lnTo>
                    <a:pt x="231" y="206"/>
                  </a:lnTo>
                  <a:lnTo>
                    <a:pt x="238" y="212"/>
                  </a:lnTo>
                  <a:lnTo>
                    <a:pt x="238" y="212"/>
                  </a:lnTo>
                  <a:lnTo>
                    <a:pt x="221" y="206"/>
                  </a:lnTo>
                  <a:lnTo>
                    <a:pt x="203" y="197"/>
                  </a:lnTo>
                  <a:lnTo>
                    <a:pt x="189" y="191"/>
                  </a:lnTo>
                  <a:lnTo>
                    <a:pt x="179" y="179"/>
                  </a:lnTo>
                  <a:lnTo>
                    <a:pt x="165" y="161"/>
                  </a:lnTo>
                  <a:lnTo>
                    <a:pt x="154" y="137"/>
                  </a:lnTo>
                  <a:lnTo>
                    <a:pt x="140" y="92"/>
                  </a:lnTo>
                  <a:lnTo>
                    <a:pt x="130" y="72"/>
                  </a:lnTo>
                  <a:lnTo>
                    <a:pt x="123" y="60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2" y="45"/>
                  </a:lnTo>
                  <a:lnTo>
                    <a:pt x="88" y="42"/>
                  </a:lnTo>
                  <a:lnTo>
                    <a:pt x="77" y="42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3" y="84"/>
                  </a:lnTo>
                  <a:lnTo>
                    <a:pt x="49" y="107"/>
                  </a:lnTo>
                  <a:lnTo>
                    <a:pt x="35" y="119"/>
                  </a:lnTo>
                  <a:lnTo>
                    <a:pt x="21" y="128"/>
                  </a:lnTo>
                  <a:lnTo>
                    <a:pt x="14" y="128"/>
                  </a:lnTo>
                  <a:lnTo>
                    <a:pt x="11" y="125"/>
                  </a:lnTo>
                  <a:lnTo>
                    <a:pt x="4" y="122"/>
                  </a:lnTo>
                  <a:lnTo>
                    <a:pt x="0" y="119"/>
                  </a:lnTo>
                  <a:lnTo>
                    <a:pt x="0" y="104"/>
                  </a:lnTo>
                  <a:lnTo>
                    <a:pt x="4" y="87"/>
                  </a:lnTo>
                  <a:lnTo>
                    <a:pt x="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2251290" y="518261"/>
              <a:ext cx="493713" cy="966788"/>
            </a:xfrm>
            <a:custGeom>
              <a:avLst/>
              <a:gdLst>
                <a:gd name="T0" fmla="*/ 91 w 311"/>
                <a:gd name="T1" fmla="*/ 146 h 609"/>
                <a:gd name="T2" fmla="*/ 91 w 311"/>
                <a:gd name="T3" fmla="*/ 146 h 609"/>
                <a:gd name="T4" fmla="*/ 84 w 311"/>
                <a:gd name="T5" fmla="*/ 155 h 609"/>
                <a:gd name="T6" fmla="*/ 70 w 311"/>
                <a:gd name="T7" fmla="*/ 176 h 609"/>
                <a:gd name="T8" fmla="*/ 53 w 311"/>
                <a:gd name="T9" fmla="*/ 209 h 609"/>
                <a:gd name="T10" fmla="*/ 35 w 311"/>
                <a:gd name="T11" fmla="*/ 251 h 609"/>
                <a:gd name="T12" fmla="*/ 18 w 311"/>
                <a:gd name="T13" fmla="*/ 299 h 609"/>
                <a:gd name="T14" fmla="*/ 7 w 311"/>
                <a:gd name="T15" fmla="*/ 352 h 609"/>
                <a:gd name="T16" fmla="*/ 0 w 311"/>
                <a:gd name="T17" fmla="*/ 412 h 609"/>
                <a:gd name="T18" fmla="*/ 0 w 311"/>
                <a:gd name="T19" fmla="*/ 445 h 609"/>
                <a:gd name="T20" fmla="*/ 0 w 311"/>
                <a:gd name="T21" fmla="*/ 475 h 609"/>
                <a:gd name="T22" fmla="*/ 0 w 311"/>
                <a:gd name="T23" fmla="*/ 475 h 609"/>
                <a:gd name="T24" fmla="*/ 11 w 311"/>
                <a:gd name="T25" fmla="*/ 567 h 609"/>
                <a:gd name="T26" fmla="*/ 18 w 311"/>
                <a:gd name="T27" fmla="*/ 591 h 609"/>
                <a:gd name="T28" fmla="*/ 21 w 311"/>
                <a:gd name="T29" fmla="*/ 603 h 609"/>
                <a:gd name="T30" fmla="*/ 25 w 311"/>
                <a:gd name="T31" fmla="*/ 609 h 609"/>
                <a:gd name="T32" fmla="*/ 28 w 311"/>
                <a:gd name="T33" fmla="*/ 609 h 609"/>
                <a:gd name="T34" fmla="*/ 28 w 311"/>
                <a:gd name="T35" fmla="*/ 606 h 609"/>
                <a:gd name="T36" fmla="*/ 28 w 311"/>
                <a:gd name="T37" fmla="*/ 606 h 609"/>
                <a:gd name="T38" fmla="*/ 46 w 311"/>
                <a:gd name="T39" fmla="*/ 594 h 609"/>
                <a:gd name="T40" fmla="*/ 63 w 311"/>
                <a:gd name="T41" fmla="*/ 585 h 609"/>
                <a:gd name="T42" fmla="*/ 84 w 311"/>
                <a:gd name="T43" fmla="*/ 582 h 609"/>
                <a:gd name="T44" fmla="*/ 105 w 311"/>
                <a:gd name="T45" fmla="*/ 576 h 609"/>
                <a:gd name="T46" fmla="*/ 147 w 311"/>
                <a:gd name="T47" fmla="*/ 573 h 609"/>
                <a:gd name="T48" fmla="*/ 192 w 311"/>
                <a:gd name="T49" fmla="*/ 576 h 609"/>
                <a:gd name="T50" fmla="*/ 262 w 311"/>
                <a:gd name="T51" fmla="*/ 585 h 609"/>
                <a:gd name="T52" fmla="*/ 287 w 311"/>
                <a:gd name="T53" fmla="*/ 588 h 609"/>
                <a:gd name="T54" fmla="*/ 294 w 311"/>
                <a:gd name="T55" fmla="*/ 588 h 609"/>
                <a:gd name="T56" fmla="*/ 297 w 311"/>
                <a:gd name="T57" fmla="*/ 585 h 609"/>
                <a:gd name="T58" fmla="*/ 297 w 311"/>
                <a:gd name="T59" fmla="*/ 585 h 609"/>
                <a:gd name="T60" fmla="*/ 301 w 311"/>
                <a:gd name="T61" fmla="*/ 570 h 609"/>
                <a:gd name="T62" fmla="*/ 304 w 311"/>
                <a:gd name="T63" fmla="*/ 547 h 609"/>
                <a:gd name="T64" fmla="*/ 311 w 311"/>
                <a:gd name="T65" fmla="*/ 475 h 609"/>
                <a:gd name="T66" fmla="*/ 311 w 311"/>
                <a:gd name="T67" fmla="*/ 379 h 609"/>
                <a:gd name="T68" fmla="*/ 311 w 311"/>
                <a:gd name="T69" fmla="*/ 275 h 609"/>
                <a:gd name="T70" fmla="*/ 308 w 311"/>
                <a:gd name="T71" fmla="*/ 173 h 609"/>
                <a:gd name="T72" fmla="*/ 301 w 311"/>
                <a:gd name="T73" fmla="*/ 125 h 609"/>
                <a:gd name="T74" fmla="*/ 294 w 311"/>
                <a:gd name="T75" fmla="*/ 84 h 609"/>
                <a:gd name="T76" fmla="*/ 287 w 311"/>
                <a:gd name="T77" fmla="*/ 51 h 609"/>
                <a:gd name="T78" fmla="*/ 276 w 311"/>
                <a:gd name="T79" fmla="*/ 24 h 609"/>
                <a:gd name="T80" fmla="*/ 266 w 311"/>
                <a:gd name="T81" fmla="*/ 6 h 609"/>
                <a:gd name="T82" fmla="*/ 259 w 311"/>
                <a:gd name="T83" fmla="*/ 0 h 609"/>
                <a:gd name="T84" fmla="*/ 252 w 311"/>
                <a:gd name="T85" fmla="*/ 0 h 609"/>
                <a:gd name="T86" fmla="*/ 252 w 311"/>
                <a:gd name="T87" fmla="*/ 0 h 609"/>
                <a:gd name="T88" fmla="*/ 245 w 311"/>
                <a:gd name="T89" fmla="*/ 0 h 609"/>
                <a:gd name="T90" fmla="*/ 241 w 311"/>
                <a:gd name="T91" fmla="*/ 3 h 609"/>
                <a:gd name="T92" fmla="*/ 234 w 311"/>
                <a:gd name="T93" fmla="*/ 15 h 609"/>
                <a:gd name="T94" fmla="*/ 217 w 311"/>
                <a:gd name="T95" fmla="*/ 48 h 609"/>
                <a:gd name="T96" fmla="*/ 217 w 311"/>
                <a:gd name="T97" fmla="*/ 48 h 609"/>
                <a:gd name="T98" fmla="*/ 199 w 311"/>
                <a:gd name="T99" fmla="*/ 72 h 609"/>
                <a:gd name="T100" fmla="*/ 182 w 311"/>
                <a:gd name="T101" fmla="*/ 93 h 609"/>
                <a:gd name="T102" fmla="*/ 164 w 311"/>
                <a:gd name="T103" fmla="*/ 107 h 609"/>
                <a:gd name="T104" fmla="*/ 150 w 311"/>
                <a:gd name="T105" fmla="*/ 116 h 609"/>
                <a:gd name="T106" fmla="*/ 133 w 311"/>
                <a:gd name="T107" fmla="*/ 131 h 609"/>
                <a:gd name="T108" fmla="*/ 123 w 311"/>
                <a:gd name="T109" fmla="*/ 134 h 609"/>
                <a:gd name="T110" fmla="*/ 123 w 311"/>
                <a:gd name="T111" fmla="*/ 134 h 609"/>
                <a:gd name="T112" fmla="*/ 112 w 311"/>
                <a:gd name="T113" fmla="*/ 137 h 609"/>
                <a:gd name="T114" fmla="*/ 91 w 311"/>
                <a:gd name="T115" fmla="*/ 146 h 609"/>
                <a:gd name="T116" fmla="*/ 91 w 311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" h="609">
                  <a:moveTo>
                    <a:pt x="91" y="146"/>
                  </a:moveTo>
                  <a:lnTo>
                    <a:pt x="91" y="146"/>
                  </a:lnTo>
                  <a:lnTo>
                    <a:pt x="84" y="155"/>
                  </a:lnTo>
                  <a:lnTo>
                    <a:pt x="70" y="176"/>
                  </a:lnTo>
                  <a:lnTo>
                    <a:pt x="53" y="209"/>
                  </a:lnTo>
                  <a:lnTo>
                    <a:pt x="35" y="251"/>
                  </a:lnTo>
                  <a:lnTo>
                    <a:pt x="18" y="299"/>
                  </a:lnTo>
                  <a:lnTo>
                    <a:pt x="7" y="352"/>
                  </a:lnTo>
                  <a:lnTo>
                    <a:pt x="0" y="412"/>
                  </a:lnTo>
                  <a:lnTo>
                    <a:pt x="0" y="44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1" y="567"/>
                  </a:lnTo>
                  <a:lnTo>
                    <a:pt x="18" y="591"/>
                  </a:lnTo>
                  <a:lnTo>
                    <a:pt x="21" y="603"/>
                  </a:lnTo>
                  <a:lnTo>
                    <a:pt x="25" y="609"/>
                  </a:lnTo>
                  <a:lnTo>
                    <a:pt x="28" y="609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46" y="594"/>
                  </a:lnTo>
                  <a:lnTo>
                    <a:pt x="63" y="585"/>
                  </a:lnTo>
                  <a:lnTo>
                    <a:pt x="84" y="582"/>
                  </a:lnTo>
                  <a:lnTo>
                    <a:pt x="105" y="576"/>
                  </a:lnTo>
                  <a:lnTo>
                    <a:pt x="147" y="573"/>
                  </a:lnTo>
                  <a:lnTo>
                    <a:pt x="192" y="576"/>
                  </a:lnTo>
                  <a:lnTo>
                    <a:pt x="262" y="585"/>
                  </a:lnTo>
                  <a:lnTo>
                    <a:pt x="287" y="588"/>
                  </a:lnTo>
                  <a:lnTo>
                    <a:pt x="294" y="588"/>
                  </a:lnTo>
                  <a:lnTo>
                    <a:pt x="297" y="585"/>
                  </a:lnTo>
                  <a:lnTo>
                    <a:pt x="297" y="585"/>
                  </a:lnTo>
                  <a:lnTo>
                    <a:pt x="301" y="570"/>
                  </a:lnTo>
                  <a:lnTo>
                    <a:pt x="304" y="547"/>
                  </a:lnTo>
                  <a:lnTo>
                    <a:pt x="311" y="475"/>
                  </a:lnTo>
                  <a:lnTo>
                    <a:pt x="311" y="379"/>
                  </a:lnTo>
                  <a:lnTo>
                    <a:pt x="311" y="275"/>
                  </a:lnTo>
                  <a:lnTo>
                    <a:pt x="308" y="173"/>
                  </a:lnTo>
                  <a:lnTo>
                    <a:pt x="301" y="125"/>
                  </a:lnTo>
                  <a:lnTo>
                    <a:pt x="294" y="84"/>
                  </a:lnTo>
                  <a:lnTo>
                    <a:pt x="287" y="51"/>
                  </a:lnTo>
                  <a:lnTo>
                    <a:pt x="276" y="24"/>
                  </a:lnTo>
                  <a:lnTo>
                    <a:pt x="266" y="6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41" y="3"/>
                  </a:lnTo>
                  <a:lnTo>
                    <a:pt x="234" y="15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199" y="72"/>
                  </a:lnTo>
                  <a:lnTo>
                    <a:pt x="182" y="93"/>
                  </a:lnTo>
                  <a:lnTo>
                    <a:pt x="164" y="107"/>
                  </a:lnTo>
                  <a:lnTo>
                    <a:pt x="150" y="116"/>
                  </a:lnTo>
                  <a:lnTo>
                    <a:pt x="133" y="131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12" y="137"/>
                  </a:lnTo>
                  <a:lnTo>
                    <a:pt x="91" y="146"/>
                  </a:lnTo>
                  <a:lnTo>
                    <a:pt x="91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2273515" y="537311"/>
              <a:ext cx="449263" cy="914400"/>
            </a:xfrm>
            <a:custGeom>
              <a:avLst/>
              <a:gdLst>
                <a:gd name="T0" fmla="*/ 168 w 283"/>
                <a:gd name="T1" fmla="*/ 552 h 576"/>
                <a:gd name="T2" fmla="*/ 199 w 283"/>
                <a:gd name="T3" fmla="*/ 555 h 576"/>
                <a:gd name="T4" fmla="*/ 227 w 283"/>
                <a:gd name="T5" fmla="*/ 558 h 576"/>
                <a:gd name="T6" fmla="*/ 252 w 283"/>
                <a:gd name="T7" fmla="*/ 561 h 576"/>
                <a:gd name="T8" fmla="*/ 269 w 283"/>
                <a:gd name="T9" fmla="*/ 564 h 576"/>
                <a:gd name="T10" fmla="*/ 273 w 283"/>
                <a:gd name="T11" fmla="*/ 546 h 576"/>
                <a:gd name="T12" fmla="*/ 280 w 283"/>
                <a:gd name="T13" fmla="*/ 502 h 576"/>
                <a:gd name="T14" fmla="*/ 283 w 283"/>
                <a:gd name="T15" fmla="*/ 439 h 576"/>
                <a:gd name="T16" fmla="*/ 283 w 283"/>
                <a:gd name="T17" fmla="*/ 367 h 576"/>
                <a:gd name="T18" fmla="*/ 283 w 283"/>
                <a:gd name="T19" fmla="*/ 290 h 576"/>
                <a:gd name="T20" fmla="*/ 283 w 283"/>
                <a:gd name="T21" fmla="*/ 212 h 576"/>
                <a:gd name="T22" fmla="*/ 276 w 283"/>
                <a:gd name="T23" fmla="*/ 137 h 576"/>
                <a:gd name="T24" fmla="*/ 266 w 283"/>
                <a:gd name="T25" fmla="*/ 75 h 576"/>
                <a:gd name="T26" fmla="*/ 255 w 283"/>
                <a:gd name="T27" fmla="*/ 27 h 576"/>
                <a:gd name="T28" fmla="*/ 241 w 283"/>
                <a:gd name="T29" fmla="*/ 3 h 576"/>
                <a:gd name="T30" fmla="*/ 238 w 283"/>
                <a:gd name="T31" fmla="*/ 6 h 576"/>
                <a:gd name="T32" fmla="*/ 231 w 283"/>
                <a:gd name="T33" fmla="*/ 15 h 576"/>
                <a:gd name="T34" fmla="*/ 224 w 283"/>
                <a:gd name="T35" fmla="*/ 27 h 576"/>
                <a:gd name="T36" fmla="*/ 213 w 283"/>
                <a:gd name="T37" fmla="*/ 42 h 576"/>
                <a:gd name="T38" fmla="*/ 185 w 283"/>
                <a:gd name="T39" fmla="*/ 78 h 576"/>
                <a:gd name="T40" fmla="*/ 161 w 283"/>
                <a:gd name="T41" fmla="*/ 104 h 576"/>
                <a:gd name="T42" fmla="*/ 140 w 283"/>
                <a:gd name="T43" fmla="*/ 119 h 576"/>
                <a:gd name="T44" fmla="*/ 126 w 283"/>
                <a:gd name="T45" fmla="*/ 128 h 576"/>
                <a:gd name="T46" fmla="*/ 115 w 283"/>
                <a:gd name="T47" fmla="*/ 131 h 576"/>
                <a:gd name="T48" fmla="*/ 112 w 283"/>
                <a:gd name="T49" fmla="*/ 134 h 576"/>
                <a:gd name="T50" fmla="*/ 98 w 283"/>
                <a:gd name="T51" fmla="*/ 137 h 576"/>
                <a:gd name="T52" fmla="*/ 84 w 283"/>
                <a:gd name="T53" fmla="*/ 143 h 576"/>
                <a:gd name="T54" fmla="*/ 81 w 283"/>
                <a:gd name="T55" fmla="*/ 149 h 576"/>
                <a:gd name="T56" fmla="*/ 74 w 283"/>
                <a:gd name="T57" fmla="*/ 164 h 576"/>
                <a:gd name="T58" fmla="*/ 60 w 283"/>
                <a:gd name="T59" fmla="*/ 185 h 576"/>
                <a:gd name="T60" fmla="*/ 49 w 283"/>
                <a:gd name="T61" fmla="*/ 212 h 576"/>
                <a:gd name="T62" fmla="*/ 35 w 283"/>
                <a:gd name="T63" fmla="*/ 242 h 576"/>
                <a:gd name="T64" fmla="*/ 25 w 283"/>
                <a:gd name="T65" fmla="*/ 278 h 576"/>
                <a:gd name="T66" fmla="*/ 14 w 283"/>
                <a:gd name="T67" fmla="*/ 317 h 576"/>
                <a:gd name="T68" fmla="*/ 4 w 283"/>
                <a:gd name="T69" fmla="*/ 358 h 576"/>
                <a:gd name="T70" fmla="*/ 0 w 283"/>
                <a:gd name="T71" fmla="*/ 400 h 576"/>
                <a:gd name="T72" fmla="*/ 0 w 283"/>
                <a:gd name="T73" fmla="*/ 448 h 576"/>
                <a:gd name="T74" fmla="*/ 4 w 283"/>
                <a:gd name="T75" fmla="*/ 493 h 576"/>
                <a:gd name="T76" fmla="*/ 7 w 283"/>
                <a:gd name="T77" fmla="*/ 526 h 576"/>
                <a:gd name="T78" fmla="*/ 11 w 283"/>
                <a:gd name="T79" fmla="*/ 552 h 576"/>
                <a:gd name="T80" fmla="*/ 14 w 283"/>
                <a:gd name="T81" fmla="*/ 570 h 576"/>
                <a:gd name="T82" fmla="*/ 25 w 283"/>
                <a:gd name="T83" fmla="*/ 570 h 576"/>
                <a:gd name="T84" fmla="*/ 56 w 283"/>
                <a:gd name="T85" fmla="*/ 558 h 576"/>
                <a:gd name="T86" fmla="*/ 88 w 283"/>
                <a:gd name="T87" fmla="*/ 552 h 576"/>
                <a:gd name="T88" fmla="*/ 122 w 283"/>
                <a:gd name="T89" fmla="*/ 549 h 576"/>
                <a:gd name="T90" fmla="*/ 147 w 283"/>
                <a:gd name="T91" fmla="*/ 54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576">
                  <a:moveTo>
                    <a:pt x="147" y="549"/>
                  </a:moveTo>
                  <a:lnTo>
                    <a:pt x="157" y="552"/>
                  </a:lnTo>
                  <a:lnTo>
                    <a:pt x="168" y="552"/>
                  </a:lnTo>
                  <a:lnTo>
                    <a:pt x="178" y="552"/>
                  </a:lnTo>
                  <a:lnTo>
                    <a:pt x="189" y="552"/>
                  </a:lnTo>
                  <a:lnTo>
                    <a:pt x="199" y="555"/>
                  </a:lnTo>
                  <a:lnTo>
                    <a:pt x="210" y="555"/>
                  </a:lnTo>
                  <a:lnTo>
                    <a:pt x="220" y="558"/>
                  </a:lnTo>
                  <a:lnTo>
                    <a:pt x="227" y="558"/>
                  </a:lnTo>
                  <a:lnTo>
                    <a:pt x="238" y="558"/>
                  </a:lnTo>
                  <a:lnTo>
                    <a:pt x="245" y="561"/>
                  </a:lnTo>
                  <a:lnTo>
                    <a:pt x="252" y="561"/>
                  </a:lnTo>
                  <a:lnTo>
                    <a:pt x="259" y="561"/>
                  </a:lnTo>
                  <a:lnTo>
                    <a:pt x="266" y="561"/>
                  </a:lnTo>
                  <a:lnTo>
                    <a:pt x="269" y="564"/>
                  </a:lnTo>
                  <a:lnTo>
                    <a:pt x="269" y="564"/>
                  </a:lnTo>
                  <a:lnTo>
                    <a:pt x="273" y="555"/>
                  </a:lnTo>
                  <a:lnTo>
                    <a:pt x="273" y="546"/>
                  </a:lnTo>
                  <a:lnTo>
                    <a:pt x="276" y="535"/>
                  </a:lnTo>
                  <a:lnTo>
                    <a:pt x="276" y="520"/>
                  </a:lnTo>
                  <a:lnTo>
                    <a:pt x="280" y="502"/>
                  </a:lnTo>
                  <a:lnTo>
                    <a:pt x="280" y="481"/>
                  </a:lnTo>
                  <a:lnTo>
                    <a:pt x="280" y="463"/>
                  </a:lnTo>
                  <a:lnTo>
                    <a:pt x="283" y="439"/>
                  </a:lnTo>
                  <a:lnTo>
                    <a:pt x="283" y="415"/>
                  </a:lnTo>
                  <a:lnTo>
                    <a:pt x="283" y="391"/>
                  </a:lnTo>
                  <a:lnTo>
                    <a:pt x="283" y="367"/>
                  </a:lnTo>
                  <a:lnTo>
                    <a:pt x="283" y="340"/>
                  </a:lnTo>
                  <a:lnTo>
                    <a:pt x="283" y="317"/>
                  </a:lnTo>
                  <a:lnTo>
                    <a:pt x="283" y="290"/>
                  </a:lnTo>
                  <a:lnTo>
                    <a:pt x="283" y="263"/>
                  </a:lnTo>
                  <a:lnTo>
                    <a:pt x="283" y="236"/>
                  </a:lnTo>
                  <a:lnTo>
                    <a:pt x="283" y="212"/>
                  </a:lnTo>
                  <a:lnTo>
                    <a:pt x="280" y="185"/>
                  </a:lnTo>
                  <a:lnTo>
                    <a:pt x="280" y="161"/>
                  </a:lnTo>
                  <a:lnTo>
                    <a:pt x="276" y="137"/>
                  </a:lnTo>
                  <a:lnTo>
                    <a:pt x="273" y="116"/>
                  </a:lnTo>
                  <a:lnTo>
                    <a:pt x="269" y="95"/>
                  </a:lnTo>
                  <a:lnTo>
                    <a:pt x="266" y="75"/>
                  </a:lnTo>
                  <a:lnTo>
                    <a:pt x="262" y="57"/>
                  </a:lnTo>
                  <a:lnTo>
                    <a:pt x="259" y="42"/>
                  </a:lnTo>
                  <a:lnTo>
                    <a:pt x="255" y="27"/>
                  </a:lnTo>
                  <a:lnTo>
                    <a:pt x="248" y="15"/>
                  </a:lnTo>
                  <a:lnTo>
                    <a:pt x="245" y="6"/>
                  </a:lnTo>
                  <a:lnTo>
                    <a:pt x="241" y="3"/>
                  </a:lnTo>
                  <a:lnTo>
                    <a:pt x="238" y="0"/>
                  </a:lnTo>
                  <a:lnTo>
                    <a:pt x="238" y="3"/>
                  </a:lnTo>
                  <a:lnTo>
                    <a:pt x="238" y="6"/>
                  </a:lnTo>
                  <a:lnTo>
                    <a:pt x="234" y="9"/>
                  </a:lnTo>
                  <a:lnTo>
                    <a:pt x="234" y="12"/>
                  </a:lnTo>
                  <a:lnTo>
                    <a:pt x="231" y="15"/>
                  </a:lnTo>
                  <a:lnTo>
                    <a:pt x="227" y="18"/>
                  </a:lnTo>
                  <a:lnTo>
                    <a:pt x="227" y="24"/>
                  </a:lnTo>
                  <a:lnTo>
                    <a:pt x="224" y="27"/>
                  </a:lnTo>
                  <a:lnTo>
                    <a:pt x="220" y="33"/>
                  </a:lnTo>
                  <a:lnTo>
                    <a:pt x="217" y="39"/>
                  </a:lnTo>
                  <a:lnTo>
                    <a:pt x="213" y="42"/>
                  </a:lnTo>
                  <a:lnTo>
                    <a:pt x="206" y="57"/>
                  </a:lnTo>
                  <a:lnTo>
                    <a:pt x="196" y="69"/>
                  </a:lnTo>
                  <a:lnTo>
                    <a:pt x="185" y="78"/>
                  </a:lnTo>
                  <a:lnTo>
                    <a:pt x="178" y="87"/>
                  </a:lnTo>
                  <a:lnTo>
                    <a:pt x="171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47" y="116"/>
                  </a:lnTo>
                  <a:lnTo>
                    <a:pt x="140" y="119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8"/>
                  </a:lnTo>
                  <a:lnTo>
                    <a:pt x="119" y="131"/>
                  </a:lnTo>
                  <a:lnTo>
                    <a:pt x="119" y="131"/>
                  </a:lnTo>
                  <a:lnTo>
                    <a:pt x="115" y="131"/>
                  </a:lnTo>
                  <a:lnTo>
                    <a:pt x="115" y="134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05" y="134"/>
                  </a:lnTo>
                  <a:lnTo>
                    <a:pt x="102" y="137"/>
                  </a:lnTo>
                  <a:lnTo>
                    <a:pt x="98" y="137"/>
                  </a:lnTo>
                  <a:lnTo>
                    <a:pt x="91" y="140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4" y="146"/>
                  </a:lnTo>
                  <a:lnTo>
                    <a:pt x="81" y="149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4" y="164"/>
                  </a:lnTo>
                  <a:lnTo>
                    <a:pt x="70" y="170"/>
                  </a:lnTo>
                  <a:lnTo>
                    <a:pt x="63" y="176"/>
                  </a:lnTo>
                  <a:lnTo>
                    <a:pt x="60" y="185"/>
                  </a:lnTo>
                  <a:lnTo>
                    <a:pt x="56" y="194"/>
                  </a:lnTo>
                  <a:lnTo>
                    <a:pt x="53" y="203"/>
                  </a:lnTo>
                  <a:lnTo>
                    <a:pt x="49" y="212"/>
                  </a:lnTo>
                  <a:lnTo>
                    <a:pt x="46" y="221"/>
                  </a:lnTo>
                  <a:lnTo>
                    <a:pt x="39" y="233"/>
                  </a:lnTo>
                  <a:lnTo>
                    <a:pt x="35" y="242"/>
                  </a:lnTo>
                  <a:lnTo>
                    <a:pt x="32" y="254"/>
                  </a:lnTo>
                  <a:lnTo>
                    <a:pt x="28" y="266"/>
                  </a:lnTo>
                  <a:lnTo>
                    <a:pt x="25" y="278"/>
                  </a:lnTo>
                  <a:lnTo>
                    <a:pt x="18" y="290"/>
                  </a:lnTo>
                  <a:lnTo>
                    <a:pt x="14" y="302"/>
                  </a:lnTo>
                  <a:lnTo>
                    <a:pt x="14" y="317"/>
                  </a:lnTo>
                  <a:lnTo>
                    <a:pt x="11" y="328"/>
                  </a:lnTo>
                  <a:lnTo>
                    <a:pt x="7" y="343"/>
                  </a:lnTo>
                  <a:lnTo>
                    <a:pt x="4" y="358"/>
                  </a:lnTo>
                  <a:lnTo>
                    <a:pt x="4" y="373"/>
                  </a:lnTo>
                  <a:lnTo>
                    <a:pt x="0" y="388"/>
                  </a:lnTo>
                  <a:lnTo>
                    <a:pt x="0" y="400"/>
                  </a:lnTo>
                  <a:lnTo>
                    <a:pt x="0" y="415"/>
                  </a:lnTo>
                  <a:lnTo>
                    <a:pt x="0" y="433"/>
                  </a:lnTo>
                  <a:lnTo>
                    <a:pt x="0" y="448"/>
                  </a:lnTo>
                  <a:lnTo>
                    <a:pt x="0" y="463"/>
                  </a:lnTo>
                  <a:lnTo>
                    <a:pt x="4" y="478"/>
                  </a:lnTo>
                  <a:lnTo>
                    <a:pt x="4" y="493"/>
                  </a:lnTo>
                  <a:lnTo>
                    <a:pt x="4" y="505"/>
                  </a:lnTo>
                  <a:lnTo>
                    <a:pt x="7" y="517"/>
                  </a:lnTo>
                  <a:lnTo>
                    <a:pt x="7" y="526"/>
                  </a:lnTo>
                  <a:lnTo>
                    <a:pt x="11" y="538"/>
                  </a:lnTo>
                  <a:lnTo>
                    <a:pt x="11" y="546"/>
                  </a:lnTo>
                  <a:lnTo>
                    <a:pt x="11" y="552"/>
                  </a:lnTo>
                  <a:lnTo>
                    <a:pt x="14" y="558"/>
                  </a:lnTo>
                  <a:lnTo>
                    <a:pt x="14" y="567"/>
                  </a:lnTo>
                  <a:lnTo>
                    <a:pt x="14" y="570"/>
                  </a:lnTo>
                  <a:lnTo>
                    <a:pt x="18" y="576"/>
                  </a:lnTo>
                  <a:lnTo>
                    <a:pt x="18" y="576"/>
                  </a:lnTo>
                  <a:lnTo>
                    <a:pt x="25" y="570"/>
                  </a:lnTo>
                  <a:lnTo>
                    <a:pt x="35" y="567"/>
                  </a:lnTo>
                  <a:lnTo>
                    <a:pt x="46" y="564"/>
                  </a:lnTo>
                  <a:lnTo>
                    <a:pt x="56" y="558"/>
                  </a:lnTo>
                  <a:lnTo>
                    <a:pt x="67" y="555"/>
                  </a:lnTo>
                  <a:lnTo>
                    <a:pt x="77" y="555"/>
                  </a:lnTo>
                  <a:lnTo>
                    <a:pt x="88" y="552"/>
                  </a:lnTo>
                  <a:lnTo>
                    <a:pt x="102" y="552"/>
                  </a:lnTo>
                  <a:lnTo>
                    <a:pt x="112" y="549"/>
                  </a:lnTo>
                  <a:lnTo>
                    <a:pt x="122" y="549"/>
                  </a:lnTo>
                  <a:lnTo>
                    <a:pt x="133" y="549"/>
                  </a:lnTo>
                  <a:lnTo>
                    <a:pt x="147" y="549"/>
                  </a:lnTo>
                  <a:lnTo>
                    <a:pt x="147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2324315" y="456349"/>
              <a:ext cx="349250" cy="336550"/>
            </a:xfrm>
            <a:custGeom>
              <a:avLst/>
              <a:gdLst>
                <a:gd name="T0" fmla="*/ 220 w 220"/>
                <a:gd name="T1" fmla="*/ 0 h 212"/>
                <a:gd name="T2" fmla="*/ 220 w 220"/>
                <a:gd name="T3" fmla="*/ 0 h 212"/>
                <a:gd name="T4" fmla="*/ 209 w 220"/>
                <a:gd name="T5" fmla="*/ 18 h 212"/>
                <a:gd name="T6" fmla="*/ 195 w 220"/>
                <a:gd name="T7" fmla="*/ 42 h 212"/>
                <a:gd name="T8" fmla="*/ 174 w 220"/>
                <a:gd name="T9" fmla="*/ 69 h 212"/>
                <a:gd name="T10" fmla="*/ 150 w 220"/>
                <a:gd name="T11" fmla="*/ 96 h 212"/>
                <a:gd name="T12" fmla="*/ 122 w 220"/>
                <a:gd name="T13" fmla="*/ 123 h 212"/>
                <a:gd name="T14" fmla="*/ 90 w 220"/>
                <a:gd name="T15" fmla="*/ 149 h 212"/>
                <a:gd name="T16" fmla="*/ 70 w 220"/>
                <a:gd name="T17" fmla="*/ 158 h 212"/>
                <a:gd name="T18" fmla="*/ 52 w 220"/>
                <a:gd name="T19" fmla="*/ 167 h 212"/>
                <a:gd name="T20" fmla="*/ 52 w 220"/>
                <a:gd name="T21" fmla="*/ 167 h 212"/>
                <a:gd name="T22" fmla="*/ 21 w 220"/>
                <a:gd name="T23" fmla="*/ 182 h 212"/>
                <a:gd name="T24" fmla="*/ 7 w 220"/>
                <a:gd name="T25" fmla="*/ 194 h 212"/>
                <a:gd name="T26" fmla="*/ 0 w 220"/>
                <a:gd name="T27" fmla="*/ 203 h 212"/>
                <a:gd name="T28" fmla="*/ 3 w 220"/>
                <a:gd name="T29" fmla="*/ 209 h 212"/>
                <a:gd name="T30" fmla="*/ 3 w 220"/>
                <a:gd name="T31" fmla="*/ 209 h 212"/>
                <a:gd name="T32" fmla="*/ 17 w 220"/>
                <a:gd name="T33" fmla="*/ 212 h 212"/>
                <a:gd name="T34" fmla="*/ 31 w 220"/>
                <a:gd name="T35" fmla="*/ 209 h 212"/>
                <a:gd name="T36" fmla="*/ 52 w 220"/>
                <a:gd name="T37" fmla="*/ 203 h 212"/>
                <a:gd name="T38" fmla="*/ 73 w 220"/>
                <a:gd name="T39" fmla="*/ 188 h 212"/>
                <a:gd name="T40" fmla="*/ 73 w 220"/>
                <a:gd name="T41" fmla="*/ 188 h 212"/>
                <a:gd name="T42" fmla="*/ 87 w 220"/>
                <a:gd name="T43" fmla="*/ 179 h 212"/>
                <a:gd name="T44" fmla="*/ 101 w 220"/>
                <a:gd name="T45" fmla="*/ 167 h 212"/>
                <a:gd name="T46" fmla="*/ 132 w 220"/>
                <a:gd name="T47" fmla="*/ 141 h 212"/>
                <a:gd name="T48" fmla="*/ 157 w 220"/>
                <a:gd name="T49" fmla="*/ 111 h 212"/>
                <a:gd name="T50" fmla="*/ 181 w 220"/>
                <a:gd name="T51" fmla="*/ 78 h 212"/>
                <a:gd name="T52" fmla="*/ 199 w 220"/>
                <a:gd name="T53" fmla="*/ 48 h 212"/>
                <a:gd name="T54" fmla="*/ 213 w 220"/>
                <a:gd name="T55" fmla="*/ 24 h 212"/>
                <a:gd name="T56" fmla="*/ 220 w 220"/>
                <a:gd name="T57" fmla="*/ 6 h 212"/>
                <a:gd name="T58" fmla="*/ 220 w 220"/>
                <a:gd name="T59" fmla="*/ 0 h 212"/>
                <a:gd name="T60" fmla="*/ 220 w 220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12">
                  <a:moveTo>
                    <a:pt x="220" y="0"/>
                  </a:moveTo>
                  <a:lnTo>
                    <a:pt x="220" y="0"/>
                  </a:lnTo>
                  <a:lnTo>
                    <a:pt x="209" y="18"/>
                  </a:lnTo>
                  <a:lnTo>
                    <a:pt x="195" y="42"/>
                  </a:lnTo>
                  <a:lnTo>
                    <a:pt x="174" y="69"/>
                  </a:lnTo>
                  <a:lnTo>
                    <a:pt x="150" y="96"/>
                  </a:lnTo>
                  <a:lnTo>
                    <a:pt x="122" y="123"/>
                  </a:lnTo>
                  <a:lnTo>
                    <a:pt x="90" y="149"/>
                  </a:lnTo>
                  <a:lnTo>
                    <a:pt x="70" y="158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21" y="182"/>
                  </a:lnTo>
                  <a:lnTo>
                    <a:pt x="7" y="194"/>
                  </a:lnTo>
                  <a:lnTo>
                    <a:pt x="0" y="203"/>
                  </a:lnTo>
                  <a:lnTo>
                    <a:pt x="3" y="209"/>
                  </a:lnTo>
                  <a:lnTo>
                    <a:pt x="3" y="209"/>
                  </a:lnTo>
                  <a:lnTo>
                    <a:pt x="17" y="212"/>
                  </a:lnTo>
                  <a:lnTo>
                    <a:pt x="31" y="209"/>
                  </a:lnTo>
                  <a:lnTo>
                    <a:pt x="52" y="203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101" y="167"/>
                  </a:lnTo>
                  <a:lnTo>
                    <a:pt x="132" y="141"/>
                  </a:lnTo>
                  <a:lnTo>
                    <a:pt x="157" y="111"/>
                  </a:lnTo>
                  <a:lnTo>
                    <a:pt x="181" y="78"/>
                  </a:lnTo>
                  <a:lnTo>
                    <a:pt x="199" y="48"/>
                  </a:lnTo>
                  <a:lnTo>
                    <a:pt x="213" y="24"/>
                  </a:lnTo>
                  <a:lnTo>
                    <a:pt x="220" y="6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2290977" y="788136"/>
              <a:ext cx="442913" cy="588963"/>
            </a:xfrm>
            <a:custGeom>
              <a:avLst/>
              <a:gdLst>
                <a:gd name="T0" fmla="*/ 160 w 279"/>
                <a:gd name="T1" fmla="*/ 0 h 371"/>
                <a:gd name="T2" fmla="*/ 160 w 279"/>
                <a:gd name="T3" fmla="*/ 0 h 371"/>
                <a:gd name="T4" fmla="*/ 174 w 279"/>
                <a:gd name="T5" fmla="*/ 3 h 371"/>
                <a:gd name="T6" fmla="*/ 188 w 279"/>
                <a:gd name="T7" fmla="*/ 6 h 371"/>
                <a:gd name="T8" fmla="*/ 213 w 279"/>
                <a:gd name="T9" fmla="*/ 21 h 371"/>
                <a:gd name="T10" fmla="*/ 234 w 279"/>
                <a:gd name="T11" fmla="*/ 39 h 371"/>
                <a:gd name="T12" fmla="*/ 251 w 279"/>
                <a:gd name="T13" fmla="*/ 63 h 371"/>
                <a:gd name="T14" fmla="*/ 265 w 279"/>
                <a:gd name="T15" fmla="*/ 93 h 371"/>
                <a:gd name="T16" fmla="*/ 276 w 279"/>
                <a:gd name="T17" fmla="*/ 126 h 371"/>
                <a:gd name="T18" fmla="*/ 279 w 279"/>
                <a:gd name="T19" fmla="*/ 159 h 371"/>
                <a:gd name="T20" fmla="*/ 279 w 279"/>
                <a:gd name="T21" fmla="*/ 197 h 371"/>
                <a:gd name="T22" fmla="*/ 279 w 279"/>
                <a:gd name="T23" fmla="*/ 197 h 371"/>
                <a:gd name="T24" fmla="*/ 272 w 279"/>
                <a:gd name="T25" fmla="*/ 233 h 371"/>
                <a:gd name="T26" fmla="*/ 262 w 279"/>
                <a:gd name="T27" fmla="*/ 269 h 371"/>
                <a:gd name="T28" fmla="*/ 244 w 279"/>
                <a:gd name="T29" fmla="*/ 299 h 371"/>
                <a:gd name="T30" fmla="*/ 227 w 279"/>
                <a:gd name="T31" fmla="*/ 326 h 371"/>
                <a:gd name="T32" fmla="*/ 202 w 279"/>
                <a:gd name="T33" fmla="*/ 347 h 371"/>
                <a:gd name="T34" fmla="*/ 178 w 279"/>
                <a:gd name="T35" fmla="*/ 362 h 371"/>
                <a:gd name="T36" fmla="*/ 150 w 279"/>
                <a:gd name="T37" fmla="*/ 371 h 371"/>
                <a:gd name="T38" fmla="*/ 136 w 279"/>
                <a:gd name="T39" fmla="*/ 371 h 371"/>
                <a:gd name="T40" fmla="*/ 122 w 279"/>
                <a:gd name="T41" fmla="*/ 371 h 371"/>
                <a:gd name="T42" fmla="*/ 122 w 279"/>
                <a:gd name="T43" fmla="*/ 371 h 371"/>
                <a:gd name="T44" fmla="*/ 108 w 279"/>
                <a:gd name="T45" fmla="*/ 371 h 371"/>
                <a:gd name="T46" fmla="*/ 94 w 279"/>
                <a:gd name="T47" fmla="*/ 365 h 371"/>
                <a:gd name="T48" fmla="*/ 70 w 279"/>
                <a:gd name="T49" fmla="*/ 353 h 371"/>
                <a:gd name="T50" fmla="*/ 49 w 279"/>
                <a:gd name="T51" fmla="*/ 335 h 371"/>
                <a:gd name="T52" fmla="*/ 28 w 279"/>
                <a:gd name="T53" fmla="*/ 311 h 371"/>
                <a:gd name="T54" fmla="*/ 14 w 279"/>
                <a:gd name="T55" fmla="*/ 281 h 371"/>
                <a:gd name="T56" fmla="*/ 7 w 279"/>
                <a:gd name="T57" fmla="*/ 248 h 371"/>
                <a:gd name="T58" fmla="*/ 0 w 279"/>
                <a:gd name="T59" fmla="*/ 215 h 371"/>
                <a:gd name="T60" fmla="*/ 3 w 279"/>
                <a:gd name="T61" fmla="*/ 176 h 371"/>
                <a:gd name="T62" fmla="*/ 3 w 279"/>
                <a:gd name="T63" fmla="*/ 176 h 371"/>
                <a:gd name="T64" fmla="*/ 7 w 279"/>
                <a:gd name="T65" fmla="*/ 141 h 371"/>
                <a:gd name="T66" fmla="*/ 21 w 279"/>
                <a:gd name="T67" fmla="*/ 105 h 371"/>
                <a:gd name="T68" fmla="*/ 35 w 279"/>
                <a:gd name="T69" fmla="*/ 75 h 371"/>
                <a:gd name="T70" fmla="*/ 56 w 279"/>
                <a:gd name="T71" fmla="*/ 48 h 371"/>
                <a:gd name="T72" fmla="*/ 80 w 279"/>
                <a:gd name="T73" fmla="*/ 27 h 371"/>
                <a:gd name="T74" fmla="*/ 104 w 279"/>
                <a:gd name="T75" fmla="*/ 12 h 371"/>
                <a:gd name="T76" fmla="*/ 132 w 279"/>
                <a:gd name="T77" fmla="*/ 3 h 371"/>
                <a:gd name="T78" fmla="*/ 146 w 279"/>
                <a:gd name="T79" fmla="*/ 0 h 371"/>
                <a:gd name="T80" fmla="*/ 160 w 279"/>
                <a:gd name="T81" fmla="*/ 0 h 371"/>
                <a:gd name="T82" fmla="*/ 160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60" y="0"/>
                  </a:moveTo>
                  <a:lnTo>
                    <a:pt x="160" y="0"/>
                  </a:lnTo>
                  <a:lnTo>
                    <a:pt x="174" y="3"/>
                  </a:lnTo>
                  <a:lnTo>
                    <a:pt x="188" y="6"/>
                  </a:lnTo>
                  <a:lnTo>
                    <a:pt x="213" y="21"/>
                  </a:lnTo>
                  <a:lnTo>
                    <a:pt x="234" y="39"/>
                  </a:lnTo>
                  <a:lnTo>
                    <a:pt x="251" y="63"/>
                  </a:lnTo>
                  <a:lnTo>
                    <a:pt x="265" y="93"/>
                  </a:lnTo>
                  <a:lnTo>
                    <a:pt x="276" y="126"/>
                  </a:lnTo>
                  <a:lnTo>
                    <a:pt x="279" y="159"/>
                  </a:lnTo>
                  <a:lnTo>
                    <a:pt x="279" y="197"/>
                  </a:lnTo>
                  <a:lnTo>
                    <a:pt x="279" y="197"/>
                  </a:lnTo>
                  <a:lnTo>
                    <a:pt x="272" y="233"/>
                  </a:lnTo>
                  <a:lnTo>
                    <a:pt x="262" y="269"/>
                  </a:lnTo>
                  <a:lnTo>
                    <a:pt x="244" y="299"/>
                  </a:lnTo>
                  <a:lnTo>
                    <a:pt x="227" y="326"/>
                  </a:lnTo>
                  <a:lnTo>
                    <a:pt x="202" y="347"/>
                  </a:lnTo>
                  <a:lnTo>
                    <a:pt x="178" y="362"/>
                  </a:lnTo>
                  <a:lnTo>
                    <a:pt x="150" y="371"/>
                  </a:lnTo>
                  <a:lnTo>
                    <a:pt x="136" y="371"/>
                  </a:lnTo>
                  <a:lnTo>
                    <a:pt x="122" y="371"/>
                  </a:lnTo>
                  <a:lnTo>
                    <a:pt x="122" y="371"/>
                  </a:lnTo>
                  <a:lnTo>
                    <a:pt x="108" y="371"/>
                  </a:lnTo>
                  <a:lnTo>
                    <a:pt x="94" y="365"/>
                  </a:lnTo>
                  <a:lnTo>
                    <a:pt x="70" y="353"/>
                  </a:lnTo>
                  <a:lnTo>
                    <a:pt x="49" y="335"/>
                  </a:lnTo>
                  <a:lnTo>
                    <a:pt x="28" y="311"/>
                  </a:lnTo>
                  <a:lnTo>
                    <a:pt x="14" y="281"/>
                  </a:lnTo>
                  <a:lnTo>
                    <a:pt x="7" y="248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141"/>
                  </a:lnTo>
                  <a:lnTo>
                    <a:pt x="21" y="105"/>
                  </a:lnTo>
                  <a:lnTo>
                    <a:pt x="35" y="75"/>
                  </a:lnTo>
                  <a:lnTo>
                    <a:pt x="56" y="48"/>
                  </a:lnTo>
                  <a:lnTo>
                    <a:pt x="80" y="27"/>
                  </a:lnTo>
                  <a:lnTo>
                    <a:pt x="104" y="12"/>
                  </a:lnTo>
                  <a:lnTo>
                    <a:pt x="132" y="3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2302090" y="802424"/>
              <a:ext cx="427038" cy="565150"/>
            </a:xfrm>
            <a:custGeom>
              <a:avLst/>
              <a:gdLst>
                <a:gd name="T0" fmla="*/ 153 w 269"/>
                <a:gd name="T1" fmla="*/ 0 h 356"/>
                <a:gd name="T2" fmla="*/ 153 w 269"/>
                <a:gd name="T3" fmla="*/ 0 h 356"/>
                <a:gd name="T4" fmla="*/ 164 w 269"/>
                <a:gd name="T5" fmla="*/ 0 h 356"/>
                <a:gd name="T6" fmla="*/ 178 w 269"/>
                <a:gd name="T7" fmla="*/ 3 h 356"/>
                <a:gd name="T8" fmla="*/ 202 w 269"/>
                <a:gd name="T9" fmla="*/ 18 h 356"/>
                <a:gd name="T10" fmla="*/ 223 w 269"/>
                <a:gd name="T11" fmla="*/ 36 h 356"/>
                <a:gd name="T12" fmla="*/ 241 w 269"/>
                <a:gd name="T13" fmla="*/ 57 h 356"/>
                <a:gd name="T14" fmla="*/ 255 w 269"/>
                <a:gd name="T15" fmla="*/ 87 h 356"/>
                <a:gd name="T16" fmla="*/ 265 w 269"/>
                <a:gd name="T17" fmla="*/ 117 h 356"/>
                <a:gd name="T18" fmla="*/ 269 w 269"/>
                <a:gd name="T19" fmla="*/ 153 h 356"/>
                <a:gd name="T20" fmla="*/ 269 w 269"/>
                <a:gd name="T21" fmla="*/ 188 h 356"/>
                <a:gd name="T22" fmla="*/ 269 w 269"/>
                <a:gd name="T23" fmla="*/ 188 h 356"/>
                <a:gd name="T24" fmla="*/ 262 w 269"/>
                <a:gd name="T25" fmla="*/ 224 h 356"/>
                <a:gd name="T26" fmla="*/ 251 w 269"/>
                <a:gd name="T27" fmla="*/ 257 h 356"/>
                <a:gd name="T28" fmla="*/ 234 w 269"/>
                <a:gd name="T29" fmla="*/ 287 h 356"/>
                <a:gd name="T30" fmla="*/ 216 w 269"/>
                <a:gd name="T31" fmla="*/ 311 h 356"/>
                <a:gd name="T32" fmla="*/ 192 w 269"/>
                <a:gd name="T33" fmla="*/ 332 h 356"/>
                <a:gd name="T34" fmla="*/ 167 w 269"/>
                <a:gd name="T35" fmla="*/ 347 h 356"/>
                <a:gd name="T36" fmla="*/ 143 w 269"/>
                <a:gd name="T37" fmla="*/ 356 h 356"/>
                <a:gd name="T38" fmla="*/ 129 w 269"/>
                <a:gd name="T39" fmla="*/ 356 h 356"/>
                <a:gd name="T40" fmla="*/ 115 w 269"/>
                <a:gd name="T41" fmla="*/ 356 h 356"/>
                <a:gd name="T42" fmla="*/ 115 w 269"/>
                <a:gd name="T43" fmla="*/ 356 h 356"/>
                <a:gd name="T44" fmla="*/ 101 w 269"/>
                <a:gd name="T45" fmla="*/ 356 h 356"/>
                <a:gd name="T46" fmla="*/ 91 w 269"/>
                <a:gd name="T47" fmla="*/ 350 h 356"/>
                <a:gd name="T48" fmla="*/ 66 w 269"/>
                <a:gd name="T49" fmla="*/ 338 h 356"/>
                <a:gd name="T50" fmla="*/ 45 w 269"/>
                <a:gd name="T51" fmla="*/ 320 h 356"/>
                <a:gd name="T52" fmla="*/ 28 w 269"/>
                <a:gd name="T53" fmla="*/ 296 h 356"/>
                <a:gd name="T54" fmla="*/ 14 w 269"/>
                <a:gd name="T55" fmla="*/ 269 h 356"/>
                <a:gd name="T56" fmla="*/ 3 w 269"/>
                <a:gd name="T57" fmla="*/ 239 h 356"/>
                <a:gd name="T58" fmla="*/ 0 w 269"/>
                <a:gd name="T59" fmla="*/ 203 h 356"/>
                <a:gd name="T60" fmla="*/ 0 w 269"/>
                <a:gd name="T61" fmla="*/ 167 h 356"/>
                <a:gd name="T62" fmla="*/ 0 w 269"/>
                <a:gd name="T63" fmla="*/ 167 h 356"/>
                <a:gd name="T64" fmla="*/ 7 w 269"/>
                <a:gd name="T65" fmla="*/ 132 h 356"/>
                <a:gd name="T66" fmla="*/ 17 w 269"/>
                <a:gd name="T67" fmla="*/ 99 h 356"/>
                <a:gd name="T68" fmla="*/ 31 w 269"/>
                <a:gd name="T69" fmla="*/ 69 h 356"/>
                <a:gd name="T70" fmla="*/ 52 w 269"/>
                <a:gd name="T71" fmla="*/ 45 h 356"/>
                <a:gd name="T72" fmla="*/ 73 w 269"/>
                <a:gd name="T73" fmla="*/ 24 h 356"/>
                <a:gd name="T74" fmla="*/ 97 w 269"/>
                <a:gd name="T75" fmla="*/ 9 h 356"/>
                <a:gd name="T76" fmla="*/ 125 w 269"/>
                <a:gd name="T77" fmla="*/ 0 h 356"/>
                <a:gd name="T78" fmla="*/ 139 w 269"/>
                <a:gd name="T79" fmla="*/ 0 h 356"/>
                <a:gd name="T80" fmla="*/ 153 w 269"/>
                <a:gd name="T81" fmla="*/ 0 h 356"/>
                <a:gd name="T82" fmla="*/ 153 w 269"/>
                <a:gd name="T8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6">
                  <a:moveTo>
                    <a:pt x="153" y="0"/>
                  </a:moveTo>
                  <a:lnTo>
                    <a:pt x="153" y="0"/>
                  </a:lnTo>
                  <a:lnTo>
                    <a:pt x="164" y="0"/>
                  </a:lnTo>
                  <a:lnTo>
                    <a:pt x="178" y="3"/>
                  </a:lnTo>
                  <a:lnTo>
                    <a:pt x="202" y="18"/>
                  </a:lnTo>
                  <a:lnTo>
                    <a:pt x="223" y="36"/>
                  </a:lnTo>
                  <a:lnTo>
                    <a:pt x="241" y="57"/>
                  </a:lnTo>
                  <a:lnTo>
                    <a:pt x="255" y="87"/>
                  </a:lnTo>
                  <a:lnTo>
                    <a:pt x="265" y="117"/>
                  </a:lnTo>
                  <a:lnTo>
                    <a:pt x="269" y="153"/>
                  </a:lnTo>
                  <a:lnTo>
                    <a:pt x="269" y="188"/>
                  </a:lnTo>
                  <a:lnTo>
                    <a:pt x="269" y="188"/>
                  </a:lnTo>
                  <a:lnTo>
                    <a:pt x="262" y="224"/>
                  </a:lnTo>
                  <a:lnTo>
                    <a:pt x="251" y="257"/>
                  </a:lnTo>
                  <a:lnTo>
                    <a:pt x="234" y="287"/>
                  </a:lnTo>
                  <a:lnTo>
                    <a:pt x="216" y="311"/>
                  </a:lnTo>
                  <a:lnTo>
                    <a:pt x="192" y="332"/>
                  </a:lnTo>
                  <a:lnTo>
                    <a:pt x="167" y="347"/>
                  </a:lnTo>
                  <a:lnTo>
                    <a:pt x="143" y="356"/>
                  </a:lnTo>
                  <a:lnTo>
                    <a:pt x="129" y="356"/>
                  </a:lnTo>
                  <a:lnTo>
                    <a:pt x="115" y="356"/>
                  </a:lnTo>
                  <a:lnTo>
                    <a:pt x="115" y="356"/>
                  </a:lnTo>
                  <a:lnTo>
                    <a:pt x="101" y="356"/>
                  </a:lnTo>
                  <a:lnTo>
                    <a:pt x="91" y="350"/>
                  </a:lnTo>
                  <a:lnTo>
                    <a:pt x="66" y="338"/>
                  </a:lnTo>
                  <a:lnTo>
                    <a:pt x="45" y="320"/>
                  </a:lnTo>
                  <a:lnTo>
                    <a:pt x="28" y="296"/>
                  </a:lnTo>
                  <a:lnTo>
                    <a:pt x="14" y="269"/>
                  </a:lnTo>
                  <a:lnTo>
                    <a:pt x="3" y="239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" y="132"/>
                  </a:lnTo>
                  <a:lnTo>
                    <a:pt x="17" y="99"/>
                  </a:lnTo>
                  <a:lnTo>
                    <a:pt x="31" y="69"/>
                  </a:lnTo>
                  <a:lnTo>
                    <a:pt x="52" y="45"/>
                  </a:lnTo>
                  <a:lnTo>
                    <a:pt x="73" y="24"/>
                  </a:lnTo>
                  <a:lnTo>
                    <a:pt x="97" y="9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2306852" y="811949"/>
              <a:ext cx="415925" cy="546100"/>
            </a:xfrm>
            <a:custGeom>
              <a:avLst/>
              <a:gdLst>
                <a:gd name="T0" fmla="*/ 147 w 262"/>
                <a:gd name="T1" fmla="*/ 0 h 344"/>
                <a:gd name="T2" fmla="*/ 147 w 262"/>
                <a:gd name="T3" fmla="*/ 0 h 344"/>
                <a:gd name="T4" fmla="*/ 175 w 262"/>
                <a:gd name="T5" fmla="*/ 6 h 344"/>
                <a:gd name="T6" fmla="*/ 196 w 262"/>
                <a:gd name="T7" fmla="*/ 15 h 344"/>
                <a:gd name="T8" fmla="*/ 217 w 262"/>
                <a:gd name="T9" fmla="*/ 33 h 344"/>
                <a:gd name="T10" fmla="*/ 234 w 262"/>
                <a:gd name="T11" fmla="*/ 57 h 344"/>
                <a:gd name="T12" fmla="*/ 248 w 262"/>
                <a:gd name="T13" fmla="*/ 84 h 344"/>
                <a:gd name="T14" fmla="*/ 255 w 262"/>
                <a:gd name="T15" fmla="*/ 114 h 344"/>
                <a:gd name="T16" fmla="*/ 262 w 262"/>
                <a:gd name="T17" fmla="*/ 147 h 344"/>
                <a:gd name="T18" fmla="*/ 259 w 262"/>
                <a:gd name="T19" fmla="*/ 182 h 344"/>
                <a:gd name="T20" fmla="*/ 259 w 262"/>
                <a:gd name="T21" fmla="*/ 182 h 344"/>
                <a:gd name="T22" fmla="*/ 255 w 262"/>
                <a:gd name="T23" fmla="*/ 215 h 344"/>
                <a:gd name="T24" fmla="*/ 245 w 262"/>
                <a:gd name="T25" fmla="*/ 248 h 344"/>
                <a:gd name="T26" fmla="*/ 227 w 262"/>
                <a:gd name="T27" fmla="*/ 275 h 344"/>
                <a:gd name="T28" fmla="*/ 210 w 262"/>
                <a:gd name="T29" fmla="*/ 302 h 344"/>
                <a:gd name="T30" fmla="*/ 189 w 262"/>
                <a:gd name="T31" fmla="*/ 320 h 344"/>
                <a:gd name="T32" fmla="*/ 164 w 262"/>
                <a:gd name="T33" fmla="*/ 335 h 344"/>
                <a:gd name="T34" fmla="*/ 140 w 262"/>
                <a:gd name="T35" fmla="*/ 344 h 344"/>
                <a:gd name="T36" fmla="*/ 112 w 262"/>
                <a:gd name="T37" fmla="*/ 344 h 344"/>
                <a:gd name="T38" fmla="*/ 112 w 262"/>
                <a:gd name="T39" fmla="*/ 344 h 344"/>
                <a:gd name="T40" fmla="*/ 88 w 262"/>
                <a:gd name="T41" fmla="*/ 338 h 344"/>
                <a:gd name="T42" fmla="*/ 63 w 262"/>
                <a:gd name="T43" fmla="*/ 326 h 344"/>
                <a:gd name="T44" fmla="*/ 42 w 262"/>
                <a:gd name="T45" fmla="*/ 311 h 344"/>
                <a:gd name="T46" fmla="*/ 28 w 262"/>
                <a:gd name="T47" fmla="*/ 287 h 344"/>
                <a:gd name="T48" fmla="*/ 14 w 262"/>
                <a:gd name="T49" fmla="*/ 260 h 344"/>
                <a:gd name="T50" fmla="*/ 4 w 262"/>
                <a:gd name="T51" fmla="*/ 230 h 344"/>
                <a:gd name="T52" fmla="*/ 0 w 262"/>
                <a:gd name="T53" fmla="*/ 197 h 344"/>
                <a:gd name="T54" fmla="*/ 0 w 262"/>
                <a:gd name="T55" fmla="*/ 161 h 344"/>
                <a:gd name="T56" fmla="*/ 0 w 262"/>
                <a:gd name="T57" fmla="*/ 161 h 344"/>
                <a:gd name="T58" fmla="*/ 7 w 262"/>
                <a:gd name="T59" fmla="*/ 129 h 344"/>
                <a:gd name="T60" fmla="*/ 18 w 262"/>
                <a:gd name="T61" fmla="*/ 96 h 344"/>
                <a:gd name="T62" fmla="*/ 32 w 262"/>
                <a:gd name="T63" fmla="*/ 69 h 344"/>
                <a:gd name="T64" fmla="*/ 53 w 262"/>
                <a:gd name="T65" fmla="*/ 42 h 344"/>
                <a:gd name="T66" fmla="*/ 74 w 262"/>
                <a:gd name="T67" fmla="*/ 24 h 344"/>
                <a:gd name="T68" fmla="*/ 98 w 262"/>
                <a:gd name="T69" fmla="*/ 9 h 344"/>
                <a:gd name="T70" fmla="*/ 122 w 262"/>
                <a:gd name="T71" fmla="*/ 0 h 344"/>
                <a:gd name="T72" fmla="*/ 147 w 262"/>
                <a:gd name="T73" fmla="*/ 0 h 344"/>
                <a:gd name="T74" fmla="*/ 147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47" y="0"/>
                  </a:moveTo>
                  <a:lnTo>
                    <a:pt x="147" y="0"/>
                  </a:lnTo>
                  <a:lnTo>
                    <a:pt x="175" y="6"/>
                  </a:lnTo>
                  <a:lnTo>
                    <a:pt x="196" y="15"/>
                  </a:lnTo>
                  <a:lnTo>
                    <a:pt x="217" y="33"/>
                  </a:lnTo>
                  <a:lnTo>
                    <a:pt x="234" y="57"/>
                  </a:lnTo>
                  <a:lnTo>
                    <a:pt x="248" y="84"/>
                  </a:lnTo>
                  <a:lnTo>
                    <a:pt x="255" y="114"/>
                  </a:lnTo>
                  <a:lnTo>
                    <a:pt x="262" y="147"/>
                  </a:lnTo>
                  <a:lnTo>
                    <a:pt x="259" y="182"/>
                  </a:lnTo>
                  <a:lnTo>
                    <a:pt x="259" y="182"/>
                  </a:lnTo>
                  <a:lnTo>
                    <a:pt x="255" y="215"/>
                  </a:lnTo>
                  <a:lnTo>
                    <a:pt x="245" y="248"/>
                  </a:lnTo>
                  <a:lnTo>
                    <a:pt x="227" y="275"/>
                  </a:lnTo>
                  <a:lnTo>
                    <a:pt x="210" y="302"/>
                  </a:lnTo>
                  <a:lnTo>
                    <a:pt x="189" y="320"/>
                  </a:lnTo>
                  <a:lnTo>
                    <a:pt x="164" y="335"/>
                  </a:lnTo>
                  <a:lnTo>
                    <a:pt x="140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88" y="338"/>
                  </a:lnTo>
                  <a:lnTo>
                    <a:pt x="63" y="326"/>
                  </a:lnTo>
                  <a:lnTo>
                    <a:pt x="42" y="311"/>
                  </a:lnTo>
                  <a:lnTo>
                    <a:pt x="28" y="287"/>
                  </a:lnTo>
                  <a:lnTo>
                    <a:pt x="14" y="260"/>
                  </a:lnTo>
                  <a:lnTo>
                    <a:pt x="4" y="230"/>
                  </a:lnTo>
                  <a:lnTo>
                    <a:pt x="0" y="19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29"/>
                  </a:lnTo>
                  <a:lnTo>
                    <a:pt x="18" y="96"/>
                  </a:lnTo>
                  <a:lnTo>
                    <a:pt x="32" y="69"/>
                  </a:lnTo>
                  <a:lnTo>
                    <a:pt x="53" y="42"/>
                  </a:lnTo>
                  <a:lnTo>
                    <a:pt x="74" y="24"/>
                  </a:lnTo>
                  <a:lnTo>
                    <a:pt x="98" y="9"/>
                  </a:lnTo>
                  <a:lnTo>
                    <a:pt x="122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2313202" y="821474"/>
              <a:ext cx="398463" cy="527050"/>
            </a:xfrm>
            <a:custGeom>
              <a:avLst/>
              <a:gdLst>
                <a:gd name="T0" fmla="*/ 143 w 251"/>
                <a:gd name="T1" fmla="*/ 0 h 332"/>
                <a:gd name="T2" fmla="*/ 143 w 251"/>
                <a:gd name="T3" fmla="*/ 0 h 332"/>
                <a:gd name="T4" fmla="*/ 167 w 251"/>
                <a:gd name="T5" fmla="*/ 6 h 332"/>
                <a:gd name="T6" fmla="*/ 192 w 251"/>
                <a:gd name="T7" fmla="*/ 15 h 332"/>
                <a:gd name="T8" fmla="*/ 209 w 251"/>
                <a:gd name="T9" fmla="*/ 33 h 332"/>
                <a:gd name="T10" fmla="*/ 227 w 251"/>
                <a:gd name="T11" fmla="*/ 54 h 332"/>
                <a:gd name="T12" fmla="*/ 241 w 251"/>
                <a:gd name="T13" fmla="*/ 81 h 332"/>
                <a:gd name="T14" fmla="*/ 248 w 251"/>
                <a:gd name="T15" fmla="*/ 111 h 332"/>
                <a:gd name="T16" fmla="*/ 251 w 251"/>
                <a:gd name="T17" fmla="*/ 141 h 332"/>
                <a:gd name="T18" fmla="*/ 251 w 251"/>
                <a:gd name="T19" fmla="*/ 176 h 332"/>
                <a:gd name="T20" fmla="*/ 251 w 251"/>
                <a:gd name="T21" fmla="*/ 176 h 332"/>
                <a:gd name="T22" fmla="*/ 244 w 251"/>
                <a:gd name="T23" fmla="*/ 209 h 332"/>
                <a:gd name="T24" fmla="*/ 234 w 251"/>
                <a:gd name="T25" fmla="*/ 239 h 332"/>
                <a:gd name="T26" fmla="*/ 220 w 251"/>
                <a:gd name="T27" fmla="*/ 266 h 332"/>
                <a:gd name="T28" fmla="*/ 202 w 251"/>
                <a:gd name="T29" fmla="*/ 290 h 332"/>
                <a:gd name="T30" fmla="*/ 181 w 251"/>
                <a:gd name="T31" fmla="*/ 308 h 332"/>
                <a:gd name="T32" fmla="*/ 160 w 251"/>
                <a:gd name="T33" fmla="*/ 323 h 332"/>
                <a:gd name="T34" fmla="*/ 136 w 251"/>
                <a:gd name="T35" fmla="*/ 332 h 332"/>
                <a:gd name="T36" fmla="*/ 111 w 251"/>
                <a:gd name="T37" fmla="*/ 332 h 332"/>
                <a:gd name="T38" fmla="*/ 111 w 251"/>
                <a:gd name="T39" fmla="*/ 332 h 332"/>
                <a:gd name="T40" fmla="*/ 84 w 251"/>
                <a:gd name="T41" fmla="*/ 326 h 332"/>
                <a:gd name="T42" fmla="*/ 63 w 251"/>
                <a:gd name="T43" fmla="*/ 314 h 332"/>
                <a:gd name="T44" fmla="*/ 42 w 251"/>
                <a:gd name="T45" fmla="*/ 299 h 332"/>
                <a:gd name="T46" fmla="*/ 28 w 251"/>
                <a:gd name="T47" fmla="*/ 278 h 332"/>
                <a:gd name="T48" fmla="*/ 14 w 251"/>
                <a:gd name="T49" fmla="*/ 251 h 332"/>
                <a:gd name="T50" fmla="*/ 7 w 251"/>
                <a:gd name="T51" fmla="*/ 221 h 332"/>
                <a:gd name="T52" fmla="*/ 0 w 251"/>
                <a:gd name="T53" fmla="*/ 191 h 332"/>
                <a:gd name="T54" fmla="*/ 3 w 251"/>
                <a:gd name="T55" fmla="*/ 155 h 332"/>
                <a:gd name="T56" fmla="*/ 3 w 251"/>
                <a:gd name="T57" fmla="*/ 155 h 332"/>
                <a:gd name="T58" fmla="*/ 7 w 251"/>
                <a:gd name="T59" fmla="*/ 123 h 332"/>
                <a:gd name="T60" fmla="*/ 17 w 251"/>
                <a:gd name="T61" fmla="*/ 93 h 332"/>
                <a:gd name="T62" fmla="*/ 31 w 251"/>
                <a:gd name="T63" fmla="*/ 66 h 332"/>
                <a:gd name="T64" fmla="*/ 52 w 251"/>
                <a:gd name="T65" fmla="*/ 42 h 332"/>
                <a:gd name="T66" fmla="*/ 70 w 251"/>
                <a:gd name="T67" fmla="*/ 24 h 332"/>
                <a:gd name="T68" fmla="*/ 94 w 251"/>
                <a:gd name="T69" fmla="*/ 9 h 332"/>
                <a:gd name="T70" fmla="*/ 118 w 251"/>
                <a:gd name="T71" fmla="*/ 0 h 332"/>
                <a:gd name="T72" fmla="*/ 143 w 251"/>
                <a:gd name="T73" fmla="*/ 0 h 332"/>
                <a:gd name="T74" fmla="*/ 143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43" y="0"/>
                  </a:moveTo>
                  <a:lnTo>
                    <a:pt x="143" y="0"/>
                  </a:lnTo>
                  <a:lnTo>
                    <a:pt x="167" y="6"/>
                  </a:lnTo>
                  <a:lnTo>
                    <a:pt x="192" y="15"/>
                  </a:lnTo>
                  <a:lnTo>
                    <a:pt x="209" y="33"/>
                  </a:lnTo>
                  <a:lnTo>
                    <a:pt x="227" y="54"/>
                  </a:lnTo>
                  <a:lnTo>
                    <a:pt x="241" y="81"/>
                  </a:lnTo>
                  <a:lnTo>
                    <a:pt x="248" y="111"/>
                  </a:lnTo>
                  <a:lnTo>
                    <a:pt x="251" y="141"/>
                  </a:lnTo>
                  <a:lnTo>
                    <a:pt x="251" y="176"/>
                  </a:lnTo>
                  <a:lnTo>
                    <a:pt x="251" y="176"/>
                  </a:lnTo>
                  <a:lnTo>
                    <a:pt x="244" y="209"/>
                  </a:lnTo>
                  <a:lnTo>
                    <a:pt x="234" y="239"/>
                  </a:lnTo>
                  <a:lnTo>
                    <a:pt x="220" y="266"/>
                  </a:lnTo>
                  <a:lnTo>
                    <a:pt x="202" y="290"/>
                  </a:lnTo>
                  <a:lnTo>
                    <a:pt x="181" y="308"/>
                  </a:lnTo>
                  <a:lnTo>
                    <a:pt x="160" y="323"/>
                  </a:lnTo>
                  <a:lnTo>
                    <a:pt x="136" y="332"/>
                  </a:lnTo>
                  <a:lnTo>
                    <a:pt x="111" y="332"/>
                  </a:lnTo>
                  <a:lnTo>
                    <a:pt x="111" y="332"/>
                  </a:lnTo>
                  <a:lnTo>
                    <a:pt x="84" y="326"/>
                  </a:lnTo>
                  <a:lnTo>
                    <a:pt x="63" y="314"/>
                  </a:lnTo>
                  <a:lnTo>
                    <a:pt x="42" y="299"/>
                  </a:lnTo>
                  <a:lnTo>
                    <a:pt x="28" y="278"/>
                  </a:lnTo>
                  <a:lnTo>
                    <a:pt x="14" y="251"/>
                  </a:lnTo>
                  <a:lnTo>
                    <a:pt x="7" y="221"/>
                  </a:lnTo>
                  <a:lnTo>
                    <a:pt x="0" y="19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23"/>
                  </a:lnTo>
                  <a:lnTo>
                    <a:pt x="17" y="93"/>
                  </a:lnTo>
                  <a:lnTo>
                    <a:pt x="31" y="66"/>
                  </a:lnTo>
                  <a:lnTo>
                    <a:pt x="52" y="42"/>
                  </a:lnTo>
                  <a:lnTo>
                    <a:pt x="70" y="24"/>
                  </a:lnTo>
                  <a:lnTo>
                    <a:pt x="94" y="9"/>
                  </a:lnTo>
                  <a:lnTo>
                    <a:pt x="118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2324315" y="830999"/>
              <a:ext cx="382588" cy="508000"/>
            </a:xfrm>
            <a:custGeom>
              <a:avLst/>
              <a:gdLst>
                <a:gd name="T0" fmla="*/ 136 w 241"/>
                <a:gd name="T1" fmla="*/ 0 h 320"/>
                <a:gd name="T2" fmla="*/ 136 w 241"/>
                <a:gd name="T3" fmla="*/ 0 h 320"/>
                <a:gd name="T4" fmla="*/ 160 w 241"/>
                <a:gd name="T5" fmla="*/ 6 h 320"/>
                <a:gd name="T6" fmla="*/ 181 w 241"/>
                <a:gd name="T7" fmla="*/ 15 h 320"/>
                <a:gd name="T8" fmla="*/ 199 w 241"/>
                <a:gd name="T9" fmla="*/ 33 h 320"/>
                <a:gd name="T10" fmla="*/ 216 w 241"/>
                <a:gd name="T11" fmla="*/ 54 h 320"/>
                <a:gd name="T12" fmla="*/ 227 w 241"/>
                <a:gd name="T13" fmla="*/ 78 h 320"/>
                <a:gd name="T14" fmla="*/ 237 w 241"/>
                <a:gd name="T15" fmla="*/ 105 h 320"/>
                <a:gd name="T16" fmla="*/ 241 w 241"/>
                <a:gd name="T17" fmla="*/ 137 h 320"/>
                <a:gd name="T18" fmla="*/ 241 w 241"/>
                <a:gd name="T19" fmla="*/ 167 h 320"/>
                <a:gd name="T20" fmla="*/ 241 w 241"/>
                <a:gd name="T21" fmla="*/ 167 h 320"/>
                <a:gd name="T22" fmla="*/ 234 w 241"/>
                <a:gd name="T23" fmla="*/ 200 h 320"/>
                <a:gd name="T24" fmla="*/ 223 w 241"/>
                <a:gd name="T25" fmla="*/ 230 h 320"/>
                <a:gd name="T26" fmla="*/ 209 w 241"/>
                <a:gd name="T27" fmla="*/ 257 h 320"/>
                <a:gd name="T28" fmla="*/ 192 w 241"/>
                <a:gd name="T29" fmla="*/ 278 h 320"/>
                <a:gd name="T30" fmla="*/ 174 w 241"/>
                <a:gd name="T31" fmla="*/ 296 h 320"/>
                <a:gd name="T32" fmla="*/ 150 w 241"/>
                <a:gd name="T33" fmla="*/ 311 h 320"/>
                <a:gd name="T34" fmla="*/ 129 w 241"/>
                <a:gd name="T35" fmla="*/ 317 h 320"/>
                <a:gd name="T36" fmla="*/ 104 w 241"/>
                <a:gd name="T37" fmla="*/ 320 h 320"/>
                <a:gd name="T38" fmla="*/ 104 w 241"/>
                <a:gd name="T39" fmla="*/ 320 h 320"/>
                <a:gd name="T40" fmla="*/ 80 w 241"/>
                <a:gd name="T41" fmla="*/ 314 h 320"/>
                <a:gd name="T42" fmla="*/ 59 w 241"/>
                <a:gd name="T43" fmla="*/ 305 h 320"/>
                <a:gd name="T44" fmla="*/ 38 w 241"/>
                <a:gd name="T45" fmla="*/ 287 h 320"/>
                <a:gd name="T46" fmla="*/ 24 w 241"/>
                <a:gd name="T47" fmla="*/ 266 h 320"/>
                <a:gd name="T48" fmla="*/ 10 w 241"/>
                <a:gd name="T49" fmla="*/ 242 h 320"/>
                <a:gd name="T50" fmla="*/ 3 w 241"/>
                <a:gd name="T51" fmla="*/ 212 h 320"/>
                <a:gd name="T52" fmla="*/ 0 w 241"/>
                <a:gd name="T53" fmla="*/ 182 h 320"/>
                <a:gd name="T54" fmla="*/ 0 w 241"/>
                <a:gd name="T55" fmla="*/ 149 h 320"/>
                <a:gd name="T56" fmla="*/ 0 w 241"/>
                <a:gd name="T57" fmla="*/ 149 h 320"/>
                <a:gd name="T58" fmla="*/ 7 w 241"/>
                <a:gd name="T59" fmla="*/ 120 h 320"/>
                <a:gd name="T60" fmla="*/ 17 w 241"/>
                <a:gd name="T61" fmla="*/ 90 h 320"/>
                <a:gd name="T62" fmla="*/ 28 w 241"/>
                <a:gd name="T63" fmla="*/ 63 h 320"/>
                <a:gd name="T64" fmla="*/ 45 w 241"/>
                <a:gd name="T65" fmla="*/ 42 h 320"/>
                <a:gd name="T66" fmla="*/ 66 w 241"/>
                <a:gd name="T67" fmla="*/ 21 h 320"/>
                <a:gd name="T68" fmla="*/ 87 w 241"/>
                <a:gd name="T69" fmla="*/ 9 h 320"/>
                <a:gd name="T70" fmla="*/ 111 w 241"/>
                <a:gd name="T71" fmla="*/ 0 h 320"/>
                <a:gd name="T72" fmla="*/ 136 w 241"/>
                <a:gd name="T73" fmla="*/ 0 h 320"/>
                <a:gd name="T74" fmla="*/ 136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36" y="0"/>
                  </a:moveTo>
                  <a:lnTo>
                    <a:pt x="136" y="0"/>
                  </a:lnTo>
                  <a:lnTo>
                    <a:pt x="160" y="6"/>
                  </a:lnTo>
                  <a:lnTo>
                    <a:pt x="181" y="15"/>
                  </a:lnTo>
                  <a:lnTo>
                    <a:pt x="199" y="33"/>
                  </a:lnTo>
                  <a:lnTo>
                    <a:pt x="216" y="54"/>
                  </a:lnTo>
                  <a:lnTo>
                    <a:pt x="227" y="78"/>
                  </a:lnTo>
                  <a:lnTo>
                    <a:pt x="237" y="105"/>
                  </a:lnTo>
                  <a:lnTo>
                    <a:pt x="241" y="137"/>
                  </a:lnTo>
                  <a:lnTo>
                    <a:pt x="241" y="167"/>
                  </a:lnTo>
                  <a:lnTo>
                    <a:pt x="241" y="167"/>
                  </a:lnTo>
                  <a:lnTo>
                    <a:pt x="234" y="200"/>
                  </a:lnTo>
                  <a:lnTo>
                    <a:pt x="223" y="230"/>
                  </a:lnTo>
                  <a:lnTo>
                    <a:pt x="209" y="257"/>
                  </a:lnTo>
                  <a:lnTo>
                    <a:pt x="192" y="278"/>
                  </a:lnTo>
                  <a:lnTo>
                    <a:pt x="174" y="296"/>
                  </a:lnTo>
                  <a:lnTo>
                    <a:pt x="150" y="311"/>
                  </a:lnTo>
                  <a:lnTo>
                    <a:pt x="129" y="317"/>
                  </a:lnTo>
                  <a:lnTo>
                    <a:pt x="104" y="320"/>
                  </a:lnTo>
                  <a:lnTo>
                    <a:pt x="104" y="320"/>
                  </a:lnTo>
                  <a:lnTo>
                    <a:pt x="80" y="314"/>
                  </a:lnTo>
                  <a:lnTo>
                    <a:pt x="59" y="305"/>
                  </a:lnTo>
                  <a:lnTo>
                    <a:pt x="38" y="287"/>
                  </a:lnTo>
                  <a:lnTo>
                    <a:pt x="24" y="266"/>
                  </a:lnTo>
                  <a:lnTo>
                    <a:pt x="10" y="242"/>
                  </a:lnTo>
                  <a:lnTo>
                    <a:pt x="3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7" y="120"/>
                  </a:lnTo>
                  <a:lnTo>
                    <a:pt x="17" y="90"/>
                  </a:lnTo>
                  <a:lnTo>
                    <a:pt x="28" y="63"/>
                  </a:lnTo>
                  <a:lnTo>
                    <a:pt x="45" y="42"/>
                  </a:lnTo>
                  <a:lnTo>
                    <a:pt x="66" y="21"/>
                  </a:lnTo>
                  <a:lnTo>
                    <a:pt x="87" y="9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2329077" y="840524"/>
              <a:ext cx="371475" cy="488950"/>
            </a:xfrm>
            <a:custGeom>
              <a:avLst/>
              <a:gdLst>
                <a:gd name="T0" fmla="*/ 133 w 234"/>
                <a:gd name="T1" fmla="*/ 0 h 308"/>
                <a:gd name="T2" fmla="*/ 133 w 234"/>
                <a:gd name="T3" fmla="*/ 0 h 308"/>
                <a:gd name="T4" fmla="*/ 154 w 234"/>
                <a:gd name="T5" fmla="*/ 6 h 308"/>
                <a:gd name="T6" fmla="*/ 175 w 234"/>
                <a:gd name="T7" fmla="*/ 15 h 308"/>
                <a:gd name="T8" fmla="*/ 192 w 234"/>
                <a:gd name="T9" fmla="*/ 30 h 308"/>
                <a:gd name="T10" fmla="*/ 210 w 234"/>
                <a:gd name="T11" fmla="*/ 51 h 308"/>
                <a:gd name="T12" fmla="*/ 220 w 234"/>
                <a:gd name="T13" fmla="*/ 75 h 308"/>
                <a:gd name="T14" fmla="*/ 227 w 234"/>
                <a:gd name="T15" fmla="*/ 102 h 308"/>
                <a:gd name="T16" fmla="*/ 234 w 234"/>
                <a:gd name="T17" fmla="*/ 131 h 308"/>
                <a:gd name="T18" fmla="*/ 231 w 234"/>
                <a:gd name="T19" fmla="*/ 161 h 308"/>
                <a:gd name="T20" fmla="*/ 231 w 234"/>
                <a:gd name="T21" fmla="*/ 161 h 308"/>
                <a:gd name="T22" fmla="*/ 227 w 234"/>
                <a:gd name="T23" fmla="*/ 194 h 308"/>
                <a:gd name="T24" fmla="*/ 217 w 234"/>
                <a:gd name="T25" fmla="*/ 221 h 308"/>
                <a:gd name="T26" fmla="*/ 203 w 234"/>
                <a:gd name="T27" fmla="*/ 248 h 308"/>
                <a:gd name="T28" fmla="*/ 185 w 234"/>
                <a:gd name="T29" fmla="*/ 269 h 308"/>
                <a:gd name="T30" fmla="*/ 168 w 234"/>
                <a:gd name="T31" fmla="*/ 287 h 308"/>
                <a:gd name="T32" fmla="*/ 147 w 234"/>
                <a:gd name="T33" fmla="*/ 299 h 308"/>
                <a:gd name="T34" fmla="*/ 126 w 234"/>
                <a:gd name="T35" fmla="*/ 305 h 308"/>
                <a:gd name="T36" fmla="*/ 101 w 234"/>
                <a:gd name="T37" fmla="*/ 308 h 308"/>
                <a:gd name="T38" fmla="*/ 101 w 234"/>
                <a:gd name="T39" fmla="*/ 308 h 308"/>
                <a:gd name="T40" fmla="*/ 77 w 234"/>
                <a:gd name="T41" fmla="*/ 302 h 308"/>
                <a:gd name="T42" fmla="*/ 56 w 234"/>
                <a:gd name="T43" fmla="*/ 293 h 308"/>
                <a:gd name="T44" fmla="*/ 39 w 234"/>
                <a:gd name="T45" fmla="*/ 275 h 308"/>
                <a:gd name="T46" fmla="*/ 25 w 234"/>
                <a:gd name="T47" fmla="*/ 257 h 308"/>
                <a:gd name="T48" fmla="*/ 14 w 234"/>
                <a:gd name="T49" fmla="*/ 233 h 308"/>
                <a:gd name="T50" fmla="*/ 4 w 234"/>
                <a:gd name="T51" fmla="*/ 206 h 308"/>
                <a:gd name="T52" fmla="*/ 0 w 234"/>
                <a:gd name="T53" fmla="*/ 176 h 308"/>
                <a:gd name="T54" fmla="*/ 0 w 234"/>
                <a:gd name="T55" fmla="*/ 146 h 308"/>
                <a:gd name="T56" fmla="*/ 0 w 234"/>
                <a:gd name="T57" fmla="*/ 146 h 308"/>
                <a:gd name="T58" fmla="*/ 7 w 234"/>
                <a:gd name="T59" fmla="*/ 114 h 308"/>
                <a:gd name="T60" fmla="*/ 18 w 234"/>
                <a:gd name="T61" fmla="*/ 87 h 308"/>
                <a:gd name="T62" fmla="*/ 32 w 234"/>
                <a:gd name="T63" fmla="*/ 60 h 308"/>
                <a:gd name="T64" fmla="*/ 46 w 234"/>
                <a:gd name="T65" fmla="*/ 39 h 308"/>
                <a:gd name="T66" fmla="*/ 67 w 234"/>
                <a:gd name="T67" fmla="*/ 21 h 308"/>
                <a:gd name="T68" fmla="*/ 87 w 234"/>
                <a:gd name="T69" fmla="*/ 9 h 308"/>
                <a:gd name="T70" fmla="*/ 108 w 234"/>
                <a:gd name="T71" fmla="*/ 3 h 308"/>
                <a:gd name="T72" fmla="*/ 133 w 234"/>
                <a:gd name="T73" fmla="*/ 0 h 308"/>
                <a:gd name="T74" fmla="*/ 133 w 234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4" h="308">
                  <a:moveTo>
                    <a:pt x="133" y="0"/>
                  </a:moveTo>
                  <a:lnTo>
                    <a:pt x="133" y="0"/>
                  </a:lnTo>
                  <a:lnTo>
                    <a:pt x="154" y="6"/>
                  </a:lnTo>
                  <a:lnTo>
                    <a:pt x="175" y="15"/>
                  </a:lnTo>
                  <a:lnTo>
                    <a:pt x="192" y="30"/>
                  </a:lnTo>
                  <a:lnTo>
                    <a:pt x="210" y="51"/>
                  </a:lnTo>
                  <a:lnTo>
                    <a:pt x="220" y="75"/>
                  </a:lnTo>
                  <a:lnTo>
                    <a:pt x="227" y="102"/>
                  </a:lnTo>
                  <a:lnTo>
                    <a:pt x="234" y="131"/>
                  </a:lnTo>
                  <a:lnTo>
                    <a:pt x="231" y="161"/>
                  </a:lnTo>
                  <a:lnTo>
                    <a:pt x="231" y="161"/>
                  </a:lnTo>
                  <a:lnTo>
                    <a:pt x="227" y="194"/>
                  </a:lnTo>
                  <a:lnTo>
                    <a:pt x="217" y="221"/>
                  </a:lnTo>
                  <a:lnTo>
                    <a:pt x="203" y="248"/>
                  </a:lnTo>
                  <a:lnTo>
                    <a:pt x="185" y="269"/>
                  </a:lnTo>
                  <a:lnTo>
                    <a:pt x="168" y="287"/>
                  </a:lnTo>
                  <a:lnTo>
                    <a:pt x="147" y="299"/>
                  </a:lnTo>
                  <a:lnTo>
                    <a:pt x="126" y="305"/>
                  </a:lnTo>
                  <a:lnTo>
                    <a:pt x="101" y="308"/>
                  </a:lnTo>
                  <a:lnTo>
                    <a:pt x="101" y="308"/>
                  </a:lnTo>
                  <a:lnTo>
                    <a:pt x="77" y="302"/>
                  </a:lnTo>
                  <a:lnTo>
                    <a:pt x="56" y="293"/>
                  </a:lnTo>
                  <a:lnTo>
                    <a:pt x="39" y="275"/>
                  </a:lnTo>
                  <a:lnTo>
                    <a:pt x="25" y="257"/>
                  </a:lnTo>
                  <a:lnTo>
                    <a:pt x="14" y="233"/>
                  </a:lnTo>
                  <a:lnTo>
                    <a:pt x="4" y="206"/>
                  </a:lnTo>
                  <a:lnTo>
                    <a:pt x="0" y="17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7" y="114"/>
                  </a:lnTo>
                  <a:lnTo>
                    <a:pt x="18" y="87"/>
                  </a:lnTo>
                  <a:lnTo>
                    <a:pt x="32" y="60"/>
                  </a:lnTo>
                  <a:lnTo>
                    <a:pt x="46" y="39"/>
                  </a:lnTo>
                  <a:lnTo>
                    <a:pt x="67" y="21"/>
                  </a:lnTo>
                  <a:lnTo>
                    <a:pt x="87" y="9"/>
                  </a:lnTo>
                  <a:lnTo>
                    <a:pt x="108" y="3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2340190" y="850049"/>
              <a:ext cx="349250" cy="469900"/>
            </a:xfrm>
            <a:custGeom>
              <a:avLst/>
              <a:gdLst>
                <a:gd name="T0" fmla="*/ 126 w 220"/>
                <a:gd name="T1" fmla="*/ 0 h 296"/>
                <a:gd name="T2" fmla="*/ 126 w 220"/>
                <a:gd name="T3" fmla="*/ 0 h 296"/>
                <a:gd name="T4" fmla="*/ 147 w 220"/>
                <a:gd name="T5" fmla="*/ 6 h 296"/>
                <a:gd name="T6" fmla="*/ 168 w 220"/>
                <a:gd name="T7" fmla="*/ 15 h 296"/>
                <a:gd name="T8" fmla="*/ 185 w 220"/>
                <a:gd name="T9" fmla="*/ 30 h 296"/>
                <a:gd name="T10" fmla="*/ 199 w 220"/>
                <a:gd name="T11" fmla="*/ 51 h 296"/>
                <a:gd name="T12" fmla="*/ 210 w 220"/>
                <a:gd name="T13" fmla="*/ 72 h 296"/>
                <a:gd name="T14" fmla="*/ 217 w 220"/>
                <a:gd name="T15" fmla="*/ 99 h 296"/>
                <a:gd name="T16" fmla="*/ 220 w 220"/>
                <a:gd name="T17" fmla="*/ 125 h 296"/>
                <a:gd name="T18" fmla="*/ 220 w 220"/>
                <a:gd name="T19" fmla="*/ 155 h 296"/>
                <a:gd name="T20" fmla="*/ 220 w 220"/>
                <a:gd name="T21" fmla="*/ 155 h 296"/>
                <a:gd name="T22" fmla="*/ 213 w 220"/>
                <a:gd name="T23" fmla="*/ 185 h 296"/>
                <a:gd name="T24" fmla="*/ 206 w 220"/>
                <a:gd name="T25" fmla="*/ 212 h 296"/>
                <a:gd name="T26" fmla="*/ 192 w 220"/>
                <a:gd name="T27" fmla="*/ 236 h 296"/>
                <a:gd name="T28" fmla="*/ 178 w 220"/>
                <a:gd name="T29" fmla="*/ 257 h 296"/>
                <a:gd name="T30" fmla="*/ 157 w 220"/>
                <a:gd name="T31" fmla="*/ 275 h 296"/>
                <a:gd name="T32" fmla="*/ 140 w 220"/>
                <a:gd name="T33" fmla="*/ 287 h 296"/>
                <a:gd name="T34" fmla="*/ 119 w 220"/>
                <a:gd name="T35" fmla="*/ 293 h 296"/>
                <a:gd name="T36" fmla="*/ 94 w 220"/>
                <a:gd name="T37" fmla="*/ 296 h 296"/>
                <a:gd name="T38" fmla="*/ 94 w 220"/>
                <a:gd name="T39" fmla="*/ 296 h 296"/>
                <a:gd name="T40" fmla="*/ 73 w 220"/>
                <a:gd name="T41" fmla="*/ 290 h 296"/>
                <a:gd name="T42" fmla="*/ 53 w 220"/>
                <a:gd name="T43" fmla="*/ 281 h 296"/>
                <a:gd name="T44" fmla="*/ 35 w 220"/>
                <a:gd name="T45" fmla="*/ 266 h 296"/>
                <a:gd name="T46" fmla="*/ 21 w 220"/>
                <a:gd name="T47" fmla="*/ 245 h 296"/>
                <a:gd name="T48" fmla="*/ 11 w 220"/>
                <a:gd name="T49" fmla="*/ 224 h 296"/>
                <a:gd name="T50" fmla="*/ 4 w 220"/>
                <a:gd name="T51" fmla="*/ 197 h 296"/>
                <a:gd name="T52" fmla="*/ 0 w 220"/>
                <a:gd name="T53" fmla="*/ 170 h 296"/>
                <a:gd name="T54" fmla="*/ 0 w 220"/>
                <a:gd name="T55" fmla="*/ 140 h 296"/>
                <a:gd name="T56" fmla="*/ 0 w 220"/>
                <a:gd name="T57" fmla="*/ 140 h 296"/>
                <a:gd name="T58" fmla="*/ 4 w 220"/>
                <a:gd name="T59" fmla="*/ 111 h 296"/>
                <a:gd name="T60" fmla="*/ 14 w 220"/>
                <a:gd name="T61" fmla="*/ 84 h 296"/>
                <a:gd name="T62" fmla="*/ 28 w 220"/>
                <a:gd name="T63" fmla="*/ 60 h 296"/>
                <a:gd name="T64" fmla="*/ 42 w 220"/>
                <a:gd name="T65" fmla="*/ 39 h 296"/>
                <a:gd name="T66" fmla="*/ 60 w 220"/>
                <a:gd name="T67" fmla="*/ 21 h 296"/>
                <a:gd name="T68" fmla="*/ 80 w 220"/>
                <a:gd name="T69" fmla="*/ 9 h 296"/>
                <a:gd name="T70" fmla="*/ 101 w 220"/>
                <a:gd name="T71" fmla="*/ 3 h 296"/>
                <a:gd name="T72" fmla="*/ 126 w 220"/>
                <a:gd name="T73" fmla="*/ 0 h 296"/>
                <a:gd name="T74" fmla="*/ 126 w 220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96">
                  <a:moveTo>
                    <a:pt x="126" y="0"/>
                  </a:moveTo>
                  <a:lnTo>
                    <a:pt x="126" y="0"/>
                  </a:lnTo>
                  <a:lnTo>
                    <a:pt x="147" y="6"/>
                  </a:lnTo>
                  <a:lnTo>
                    <a:pt x="168" y="15"/>
                  </a:lnTo>
                  <a:lnTo>
                    <a:pt x="185" y="30"/>
                  </a:lnTo>
                  <a:lnTo>
                    <a:pt x="199" y="51"/>
                  </a:lnTo>
                  <a:lnTo>
                    <a:pt x="210" y="72"/>
                  </a:lnTo>
                  <a:lnTo>
                    <a:pt x="217" y="99"/>
                  </a:lnTo>
                  <a:lnTo>
                    <a:pt x="220" y="125"/>
                  </a:lnTo>
                  <a:lnTo>
                    <a:pt x="220" y="155"/>
                  </a:lnTo>
                  <a:lnTo>
                    <a:pt x="220" y="155"/>
                  </a:lnTo>
                  <a:lnTo>
                    <a:pt x="213" y="185"/>
                  </a:lnTo>
                  <a:lnTo>
                    <a:pt x="206" y="212"/>
                  </a:lnTo>
                  <a:lnTo>
                    <a:pt x="192" y="236"/>
                  </a:lnTo>
                  <a:lnTo>
                    <a:pt x="178" y="257"/>
                  </a:lnTo>
                  <a:lnTo>
                    <a:pt x="157" y="275"/>
                  </a:lnTo>
                  <a:lnTo>
                    <a:pt x="140" y="287"/>
                  </a:lnTo>
                  <a:lnTo>
                    <a:pt x="119" y="293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73" y="290"/>
                  </a:lnTo>
                  <a:lnTo>
                    <a:pt x="53" y="281"/>
                  </a:lnTo>
                  <a:lnTo>
                    <a:pt x="35" y="266"/>
                  </a:lnTo>
                  <a:lnTo>
                    <a:pt x="21" y="245"/>
                  </a:lnTo>
                  <a:lnTo>
                    <a:pt x="11" y="224"/>
                  </a:lnTo>
                  <a:lnTo>
                    <a:pt x="4" y="197"/>
                  </a:lnTo>
                  <a:lnTo>
                    <a:pt x="0" y="17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4" y="111"/>
                  </a:lnTo>
                  <a:lnTo>
                    <a:pt x="14" y="84"/>
                  </a:lnTo>
                  <a:lnTo>
                    <a:pt x="28" y="60"/>
                  </a:lnTo>
                  <a:lnTo>
                    <a:pt x="42" y="39"/>
                  </a:lnTo>
                  <a:lnTo>
                    <a:pt x="60" y="21"/>
                  </a:lnTo>
                  <a:lnTo>
                    <a:pt x="80" y="9"/>
                  </a:lnTo>
                  <a:lnTo>
                    <a:pt x="101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2346540" y="859574"/>
              <a:ext cx="338138" cy="450850"/>
            </a:xfrm>
            <a:custGeom>
              <a:avLst/>
              <a:gdLst>
                <a:gd name="T0" fmla="*/ 118 w 213"/>
                <a:gd name="T1" fmla="*/ 0 h 284"/>
                <a:gd name="T2" fmla="*/ 118 w 213"/>
                <a:gd name="T3" fmla="*/ 0 h 284"/>
                <a:gd name="T4" fmla="*/ 139 w 213"/>
                <a:gd name="T5" fmla="*/ 6 h 284"/>
                <a:gd name="T6" fmla="*/ 160 w 213"/>
                <a:gd name="T7" fmla="*/ 15 h 284"/>
                <a:gd name="T8" fmla="*/ 178 w 213"/>
                <a:gd name="T9" fmla="*/ 30 h 284"/>
                <a:gd name="T10" fmla="*/ 192 w 213"/>
                <a:gd name="T11" fmla="*/ 48 h 284"/>
                <a:gd name="T12" fmla="*/ 202 w 213"/>
                <a:gd name="T13" fmla="*/ 69 h 284"/>
                <a:gd name="T14" fmla="*/ 209 w 213"/>
                <a:gd name="T15" fmla="*/ 96 h 284"/>
                <a:gd name="T16" fmla="*/ 213 w 213"/>
                <a:gd name="T17" fmla="*/ 122 h 284"/>
                <a:gd name="T18" fmla="*/ 213 w 213"/>
                <a:gd name="T19" fmla="*/ 149 h 284"/>
                <a:gd name="T20" fmla="*/ 213 w 213"/>
                <a:gd name="T21" fmla="*/ 149 h 284"/>
                <a:gd name="T22" fmla="*/ 206 w 213"/>
                <a:gd name="T23" fmla="*/ 179 h 284"/>
                <a:gd name="T24" fmla="*/ 199 w 213"/>
                <a:gd name="T25" fmla="*/ 203 h 284"/>
                <a:gd name="T26" fmla="*/ 185 w 213"/>
                <a:gd name="T27" fmla="*/ 227 h 284"/>
                <a:gd name="T28" fmla="*/ 171 w 213"/>
                <a:gd name="T29" fmla="*/ 248 h 284"/>
                <a:gd name="T30" fmla="*/ 153 w 213"/>
                <a:gd name="T31" fmla="*/ 263 h 284"/>
                <a:gd name="T32" fmla="*/ 132 w 213"/>
                <a:gd name="T33" fmla="*/ 275 h 284"/>
                <a:gd name="T34" fmla="*/ 111 w 213"/>
                <a:gd name="T35" fmla="*/ 281 h 284"/>
                <a:gd name="T36" fmla="*/ 90 w 213"/>
                <a:gd name="T37" fmla="*/ 284 h 284"/>
                <a:gd name="T38" fmla="*/ 90 w 213"/>
                <a:gd name="T39" fmla="*/ 284 h 284"/>
                <a:gd name="T40" fmla="*/ 69 w 213"/>
                <a:gd name="T41" fmla="*/ 278 h 284"/>
                <a:gd name="T42" fmla="*/ 52 w 213"/>
                <a:gd name="T43" fmla="*/ 269 h 284"/>
                <a:gd name="T44" fmla="*/ 35 w 213"/>
                <a:gd name="T45" fmla="*/ 254 h 284"/>
                <a:gd name="T46" fmla="*/ 21 w 213"/>
                <a:gd name="T47" fmla="*/ 236 h 284"/>
                <a:gd name="T48" fmla="*/ 10 w 213"/>
                <a:gd name="T49" fmla="*/ 215 h 284"/>
                <a:gd name="T50" fmla="*/ 3 w 213"/>
                <a:gd name="T51" fmla="*/ 188 h 284"/>
                <a:gd name="T52" fmla="*/ 0 w 213"/>
                <a:gd name="T53" fmla="*/ 161 h 284"/>
                <a:gd name="T54" fmla="*/ 0 w 213"/>
                <a:gd name="T55" fmla="*/ 134 h 284"/>
                <a:gd name="T56" fmla="*/ 0 w 213"/>
                <a:gd name="T57" fmla="*/ 134 h 284"/>
                <a:gd name="T58" fmla="*/ 7 w 213"/>
                <a:gd name="T59" fmla="*/ 105 h 284"/>
                <a:gd name="T60" fmla="*/ 14 w 213"/>
                <a:gd name="T61" fmla="*/ 81 h 284"/>
                <a:gd name="T62" fmla="*/ 28 w 213"/>
                <a:gd name="T63" fmla="*/ 57 h 284"/>
                <a:gd name="T64" fmla="*/ 42 w 213"/>
                <a:gd name="T65" fmla="*/ 36 h 284"/>
                <a:gd name="T66" fmla="*/ 59 w 213"/>
                <a:gd name="T67" fmla="*/ 21 h 284"/>
                <a:gd name="T68" fmla="*/ 76 w 213"/>
                <a:gd name="T69" fmla="*/ 9 h 284"/>
                <a:gd name="T70" fmla="*/ 97 w 213"/>
                <a:gd name="T71" fmla="*/ 3 h 284"/>
                <a:gd name="T72" fmla="*/ 118 w 213"/>
                <a:gd name="T73" fmla="*/ 0 h 284"/>
                <a:gd name="T74" fmla="*/ 118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118" y="0"/>
                  </a:moveTo>
                  <a:lnTo>
                    <a:pt x="118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78" y="30"/>
                  </a:lnTo>
                  <a:lnTo>
                    <a:pt x="192" y="48"/>
                  </a:lnTo>
                  <a:lnTo>
                    <a:pt x="202" y="69"/>
                  </a:lnTo>
                  <a:lnTo>
                    <a:pt x="209" y="96"/>
                  </a:lnTo>
                  <a:lnTo>
                    <a:pt x="213" y="122"/>
                  </a:lnTo>
                  <a:lnTo>
                    <a:pt x="213" y="149"/>
                  </a:lnTo>
                  <a:lnTo>
                    <a:pt x="213" y="149"/>
                  </a:lnTo>
                  <a:lnTo>
                    <a:pt x="206" y="179"/>
                  </a:lnTo>
                  <a:lnTo>
                    <a:pt x="199" y="203"/>
                  </a:lnTo>
                  <a:lnTo>
                    <a:pt x="185" y="227"/>
                  </a:lnTo>
                  <a:lnTo>
                    <a:pt x="171" y="248"/>
                  </a:lnTo>
                  <a:lnTo>
                    <a:pt x="153" y="263"/>
                  </a:lnTo>
                  <a:lnTo>
                    <a:pt x="132" y="275"/>
                  </a:lnTo>
                  <a:lnTo>
                    <a:pt x="111" y="281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69" y="278"/>
                  </a:lnTo>
                  <a:lnTo>
                    <a:pt x="52" y="269"/>
                  </a:lnTo>
                  <a:lnTo>
                    <a:pt x="35" y="254"/>
                  </a:lnTo>
                  <a:lnTo>
                    <a:pt x="21" y="236"/>
                  </a:lnTo>
                  <a:lnTo>
                    <a:pt x="10" y="215"/>
                  </a:lnTo>
                  <a:lnTo>
                    <a:pt x="3" y="188"/>
                  </a:lnTo>
                  <a:lnTo>
                    <a:pt x="0" y="16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7" y="105"/>
                  </a:lnTo>
                  <a:lnTo>
                    <a:pt x="14" y="81"/>
                  </a:lnTo>
                  <a:lnTo>
                    <a:pt x="28" y="57"/>
                  </a:lnTo>
                  <a:lnTo>
                    <a:pt x="42" y="36"/>
                  </a:lnTo>
                  <a:lnTo>
                    <a:pt x="59" y="21"/>
                  </a:lnTo>
                  <a:lnTo>
                    <a:pt x="76" y="9"/>
                  </a:lnTo>
                  <a:lnTo>
                    <a:pt x="97" y="3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2351302" y="869099"/>
              <a:ext cx="322263" cy="427038"/>
            </a:xfrm>
            <a:custGeom>
              <a:avLst/>
              <a:gdLst>
                <a:gd name="T0" fmla="*/ 115 w 203"/>
                <a:gd name="T1" fmla="*/ 0 h 269"/>
                <a:gd name="T2" fmla="*/ 115 w 203"/>
                <a:gd name="T3" fmla="*/ 0 h 269"/>
                <a:gd name="T4" fmla="*/ 136 w 203"/>
                <a:gd name="T5" fmla="*/ 6 h 269"/>
                <a:gd name="T6" fmla="*/ 154 w 203"/>
                <a:gd name="T7" fmla="*/ 15 h 269"/>
                <a:gd name="T8" fmla="*/ 171 w 203"/>
                <a:gd name="T9" fmla="*/ 30 h 269"/>
                <a:gd name="T10" fmla="*/ 185 w 203"/>
                <a:gd name="T11" fmla="*/ 45 h 269"/>
                <a:gd name="T12" fmla="*/ 192 w 203"/>
                <a:gd name="T13" fmla="*/ 66 h 269"/>
                <a:gd name="T14" fmla="*/ 199 w 203"/>
                <a:gd name="T15" fmla="*/ 90 h 269"/>
                <a:gd name="T16" fmla="*/ 203 w 203"/>
                <a:gd name="T17" fmla="*/ 116 h 269"/>
                <a:gd name="T18" fmla="*/ 203 w 203"/>
                <a:gd name="T19" fmla="*/ 143 h 269"/>
                <a:gd name="T20" fmla="*/ 203 w 203"/>
                <a:gd name="T21" fmla="*/ 143 h 269"/>
                <a:gd name="T22" fmla="*/ 199 w 203"/>
                <a:gd name="T23" fmla="*/ 170 h 269"/>
                <a:gd name="T24" fmla="*/ 189 w 203"/>
                <a:gd name="T25" fmla="*/ 194 h 269"/>
                <a:gd name="T26" fmla="*/ 178 w 203"/>
                <a:gd name="T27" fmla="*/ 218 h 269"/>
                <a:gd name="T28" fmla="*/ 164 w 203"/>
                <a:gd name="T29" fmla="*/ 236 h 269"/>
                <a:gd name="T30" fmla="*/ 147 w 203"/>
                <a:gd name="T31" fmla="*/ 251 h 269"/>
                <a:gd name="T32" fmla="*/ 129 w 203"/>
                <a:gd name="T33" fmla="*/ 263 h 269"/>
                <a:gd name="T34" fmla="*/ 108 w 203"/>
                <a:gd name="T35" fmla="*/ 269 h 269"/>
                <a:gd name="T36" fmla="*/ 87 w 203"/>
                <a:gd name="T37" fmla="*/ 269 h 269"/>
                <a:gd name="T38" fmla="*/ 87 w 203"/>
                <a:gd name="T39" fmla="*/ 269 h 269"/>
                <a:gd name="T40" fmla="*/ 70 w 203"/>
                <a:gd name="T41" fmla="*/ 266 h 269"/>
                <a:gd name="T42" fmla="*/ 53 w 203"/>
                <a:gd name="T43" fmla="*/ 257 h 269"/>
                <a:gd name="T44" fmla="*/ 35 w 203"/>
                <a:gd name="T45" fmla="*/ 242 h 269"/>
                <a:gd name="T46" fmla="*/ 21 w 203"/>
                <a:gd name="T47" fmla="*/ 224 h 269"/>
                <a:gd name="T48" fmla="*/ 11 w 203"/>
                <a:gd name="T49" fmla="*/ 206 h 269"/>
                <a:gd name="T50" fmla="*/ 4 w 203"/>
                <a:gd name="T51" fmla="*/ 182 h 269"/>
                <a:gd name="T52" fmla="*/ 0 w 203"/>
                <a:gd name="T53" fmla="*/ 155 h 269"/>
                <a:gd name="T54" fmla="*/ 0 w 203"/>
                <a:gd name="T55" fmla="*/ 128 h 269"/>
                <a:gd name="T56" fmla="*/ 0 w 203"/>
                <a:gd name="T57" fmla="*/ 128 h 269"/>
                <a:gd name="T58" fmla="*/ 7 w 203"/>
                <a:gd name="T59" fmla="*/ 102 h 269"/>
                <a:gd name="T60" fmla="*/ 14 w 203"/>
                <a:gd name="T61" fmla="*/ 78 h 269"/>
                <a:gd name="T62" fmla="*/ 28 w 203"/>
                <a:gd name="T63" fmla="*/ 54 h 269"/>
                <a:gd name="T64" fmla="*/ 42 w 203"/>
                <a:gd name="T65" fmla="*/ 36 h 269"/>
                <a:gd name="T66" fmla="*/ 56 w 203"/>
                <a:gd name="T67" fmla="*/ 21 h 269"/>
                <a:gd name="T68" fmla="*/ 77 w 203"/>
                <a:gd name="T69" fmla="*/ 9 h 269"/>
                <a:gd name="T70" fmla="*/ 94 w 203"/>
                <a:gd name="T71" fmla="*/ 3 h 269"/>
                <a:gd name="T72" fmla="*/ 115 w 203"/>
                <a:gd name="T73" fmla="*/ 0 h 269"/>
                <a:gd name="T74" fmla="*/ 115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115" y="0"/>
                  </a:moveTo>
                  <a:lnTo>
                    <a:pt x="115" y="0"/>
                  </a:lnTo>
                  <a:lnTo>
                    <a:pt x="136" y="6"/>
                  </a:lnTo>
                  <a:lnTo>
                    <a:pt x="154" y="15"/>
                  </a:lnTo>
                  <a:lnTo>
                    <a:pt x="171" y="30"/>
                  </a:lnTo>
                  <a:lnTo>
                    <a:pt x="185" y="45"/>
                  </a:lnTo>
                  <a:lnTo>
                    <a:pt x="192" y="66"/>
                  </a:lnTo>
                  <a:lnTo>
                    <a:pt x="199" y="90"/>
                  </a:lnTo>
                  <a:lnTo>
                    <a:pt x="203" y="116"/>
                  </a:lnTo>
                  <a:lnTo>
                    <a:pt x="203" y="143"/>
                  </a:lnTo>
                  <a:lnTo>
                    <a:pt x="203" y="143"/>
                  </a:lnTo>
                  <a:lnTo>
                    <a:pt x="199" y="170"/>
                  </a:lnTo>
                  <a:lnTo>
                    <a:pt x="189" y="194"/>
                  </a:lnTo>
                  <a:lnTo>
                    <a:pt x="178" y="218"/>
                  </a:lnTo>
                  <a:lnTo>
                    <a:pt x="164" y="236"/>
                  </a:lnTo>
                  <a:lnTo>
                    <a:pt x="147" y="251"/>
                  </a:lnTo>
                  <a:lnTo>
                    <a:pt x="129" y="263"/>
                  </a:lnTo>
                  <a:lnTo>
                    <a:pt x="108" y="269"/>
                  </a:lnTo>
                  <a:lnTo>
                    <a:pt x="87" y="269"/>
                  </a:lnTo>
                  <a:lnTo>
                    <a:pt x="87" y="269"/>
                  </a:lnTo>
                  <a:lnTo>
                    <a:pt x="70" y="266"/>
                  </a:lnTo>
                  <a:lnTo>
                    <a:pt x="53" y="257"/>
                  </a:lnTo>
                  <a:lnTo>
                    <a:pt x="35" y="242"/>
                  </a:lnTo>
                  <a:lnTo>
                    <a:pt x="21" y="224"/>
                  </a:lnTo>
                  <a:lnTo>
                    <a:pt x="11" y="206"/>
                  </a:lnTo>
                  <a:lnTo>
                    <a:pt x="4" y="182"/>
                  </a:lnTo>
                  <a:lnTo>
                    <a:pt x="0" y="15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02"/>
                  </a:lnTo>
                  <a:lnTo>
                    <a:pt x="14" y="78"/>
                  </a:lnTo>
                  <a:lnTo>
                    <a:pt x="28" y="54"/>
                  </a:lnTo>
                  <a:lnTo>
                    <a:pt x="42" y="36"/>
                  </a:lnTo>
                  <a:lnTo>
                    <a:pt x="56" y="21"/>
                  </a:lnTo>
                  <a:lnTo>
                    <a:pt x="77" y="9"/>
                  </a:lnTo>
                  <a:lnTo>
                    <a:pt x="94" y="3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2362415" y="883386"/>
              <a:ext cx="304800" cy="403225"/>
            </a:xfrm>
            <a:custGeom>
              <a:avLst/>
              <a:gdLst>
                <a:gd name="T0" fmla="*/ 108 w 192"/>
                <a:gd name="T1" fmla="*/ 0 h 254"/>
                <a:gd name="T2" fmla="*/ 108 w 192"/>
                <a:gd name="T3" fmla="*/ 0 h 254"/>
                <a:gd name="T4" fmla="*/ 129 w 192"/>
                <a:gd name="T5" fmla="*/ 3 h 254"/>
                <a:gd name="T6" fmla="*/ 143 w 192"/>
                <a:gd name="T7" fmla="*/ 12 h 254"/>
                <a:gd name="T8" fmla="*/ 161 w 192"/>
                <a:gd name="T9" fmla="*/ 24 h 254"/>
                <a:gd name="T10" fmla="*/ 171 w 192"/>
                <a:gd name="T11" fmla="*/ 42 h 254"/>
                <a:gd name="T12" fmla="*/ 182 w 192"/>
                <a:gd name="T13" fmla="*/ 60 h 254"/>
                <a:gd name="T14" fmla="*/ 189 w 192"/>
                <a:gd name="T15" fmla="*/ 84 h 254"/>
                <a:gd name="T16" fmla="*/ 192 w 192"/>
                <a:gd name="T17" fmla="*/ 107 h 254"/>
                <a:gd name="T18" fmla="*/ 192 w 192"/>
                <a:gd name="T19" fmla="*/ 134 h 254"/>
                <a:gd name="T20" fmla="*/ 192 w 192"/>
                <a:gd name="T21" fmla="*/ 134 h 254"/>
                <a:gd name="T22" fmla="*/ 189 w 192"/>
                <a:gd name="T23" fmla="*/ 158 h 254"/>
                <a:gd name="T24" fmla="*/ 178 w 192"/>
                <a:gd name="T25" fmla="*/ 182 h 254"/>
                <a:gd name="T26" fmla="*/ 168 w 192"/>
                <a:gd name="T27" fmla="*/ 203 h 254"/>
                <a:gd name="T28" fmla="*/ 154 w 192"/>
                <a:gd name="T29" fmla="*/ 221 h 254"/>
                <a:gd name="T30" fmla="*/ 140 w 192"/>
                <a:gd name="T31" fmla="*/ 236 h 254"/>
                <a:gd name="T32" fmla="*/ 122 w 192"/>
                <a:gd name="T33" fmla="*/ 248 h 254"/>
                <a:gd name="T34" fmla="*/ 101 w 192"/>
                <a:gd name="T35" fmla="*/ 254 h 254"/>
                <a:gd name="T36" fmla="*/ 84 w 192"/>
                <a:gd name="T37" fmla="*/ 254 h 254"/>
                <a:gd name="T38" fmla="*/ 84 w 192"/>
                <a:gd name="T39" fmla="*/ 254 h 254"/>
                <a:gd name="T40" fmla="*/ 63 w 192"/>
                <a:gd name="T41" fmla="*/ 251 h 254"/>
                <a:gd name="T42" fmla="*/ 46 w 192"/>
                <a:gd name="T43" fmla="*/ 242 h 254"/>
                <a:gd name="T44" fmla="*/ 32 w 192"/>
                <a:gd name="T45" fmla="*/ 230 h 254"/>
                <a:gd name="T46" fmla="*/ 18 w 192"/>
                <a:gd name="T47" fmla="*/ 212 h 254"/>
                <a:gd name="T48" fmla="*/ 7 w 192"/>
                <a:gd name="T49" fmla="*/ 191 h 254"/>
                <a:gd name="T50" fmla="*/ 4 w 192"/>
                <a:gd name="T51" fmla="*/ 170 h 254"/>
                <a:gd name="T52" fmla="*/ 0 w 192"/>
                <a:gd name="T53" fmla="*/ 146 h 254"/>
                <a:gd name="T54" fmla="*/ 0 w 192"/>
                <a:gd name="T55" fmla="*/ 119 h 254"/>
                <a:gd name="T56" fmla="*/ 0 w 192"/>
                <a:gd name="T57" fmla="*/ 119 h 254"/>
                <a:gd name="T58" fmla="*/ 4 w 192"/>
                <a:gd name="T59" fmla="*/ 93 h 254"/>
                <a:gd name="T60" fmla="*/ 11 w 192"/>
                <a:gd name="T61" fmla="*/ 72 h 254"/>
                <a:gd name="T62" fmla="*/ 25 w 192"/>
                <a:gd name="T63" fmla="*/ 48 h 254"/>
                <a:gd name="T64" fmla="*/ 39 w 192"/>
                <a:gd name="T65" fmla="*/ 30 h 254"/>
                <a:gd name="T66" fmla="*/ 53 w 192"/>
                <a:gd name="T67" fmla="*/ 18 h 254"/>
                <a:gd name="T68" fmla="*/ 70 w 192"/>
                <a:gd name="T69" fmla="*/ 6 h 254"/>
                <a:gd name="T70" fmla="*/ 87 w 192"/>
                <a:gd name="T71" fmla="*/ 0 h 254"/>
                <a:gd name="T72" fmla="*/ 108 w 192"/>
                <a:gd name="T73" fmla="*/ 0 h 254"/>
                <a:gd name="T74" fmla="*/ 108 w 192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4">
                  <a:moveTo>
                    <a:pt x="108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1" y="42"/>
                  </a:lnTo>
                  <a:lnTo>
                    <a:pt x="182" y="60"/>
                  </a:lnTo>
                  <a:lnTo>
                    <a:pt x="189" y="84"/>
                  </a:lnTo>
                  <a:lnTo>
                    <a:pt x="192" y="107"/>
                  </a:lnTo>
                  <a:lnTo>
                    <a:pt x="192" y="134"/>
                  </a:lnTo>
                  <a:lnTo>
                    <a:pt x="192" y="134"/>
                  </a:lnTo>
                  <a:lnTo>
                    <a:pt x="189" y="158"/>
                  </a:lnTo>
                  <a:lnTo>
                    <a:pt x="178" y="182"/>
                  </a:lnTo>
                  <a:lnTo>
                    <a:pt x="168" y="203"/>
                  </a:lnTo>
                  <a:lnTo>
                    <a:pt x="154" y="221"/>
                  </a:lnTo>
                  <a:lnTo>
                    <a:pt x="140" y="236"/>
                  </a:lnTo>
                  <a:lnTo>
                    <a:pt x="122" y="248"/>
                  </a:lnTo>
                  <a:lnTo>
                    <a:pt x="101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63" y="251"/>
                  </a:lnTo>
                  <a:lnTo>
                    <a:pt x="46" y="242"/>
                  </a:lnTo>
                  <a:lnTo>
                    <a:pt x="32" y="230"/>
                  </a:lnTo>
                  <a:lnTo>
                    <a:pt x="18" y="212"/>
                  </a:lnTo>
                  <a:lnTo>
                    <a:pt x="7" y="191"/>
                  </a:lnTo>
                  <a:lnTo>
                    <a:pt x="4" y="170"/>
                  </a:lnTo>
                  <a:lnTo>
                    <a:pt x="0" y="14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93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39" y="30"/>
                  </a:lnTo>
                  <a:lnTo>
                    <a:pt x="53" y="18"/>
                  </a:lnTo>
                  <a:lnTo>
                    <a:pt x="70" y="6"/>
                  </a:lnTo>
                  <a:lnTo>
                    <a:pt x="87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2368765" y="892911"/>
              <a:ext cx="293688" cy="384175"/>
            </a:xfrm>
            <a:custGeom>
              <a:avLst/>
              <a:gdLst>
                <a:gd name="T0" fmla="*/ 104 w 185"/>
                <a:gd name="T1" fmla="*/ 0 h 242"/>
                <a:gd name="T2" fmla="*/ 104 w 185"/>
                <a:gd name="T3" fmla="*/ 0 h 242"/>
                <a:gd name="T4" fmla="*/ 122 w 185"/>
                <a:gd name="T5" fmla="*/ 3 h 242"/>
                <a:gd name="T6" fmla="*/ 139 w 185"/>
                <a:gd name="T7" fmla="*/ 12 h 242"/>
                <a:gd name="T8" fmla="*/ 153 w 185"/>
                <a:gd name="T9" fmla="*/ 24 h 242"/>
                <a:gd name="T10" fmla="*/ 164 w 185"/>
                <a:gd name="T11" fmla="*/ 39 h 242"/>
                <a:gd name="T12" fmla="*/ 174 w 185"/>
                <a:gd name="T13" fmla="*/ 60 h 242"/>
                <a:gd name="T14" fmla="*/ 181 w 185"/>
                <a:gd name="T15" fmla="*/ 81 h 242"/>
                <a:gd name="T16" fmla="*/ 185 w 185"/>
                <a:gd name="T17" fmla="*/ 101 h 242"/>
                <a:gd name="T18" fmla="*/ 185 w 185"/>
                <a:gd name="T19" fmla="*/ 128 h 242"/>
                <a:gd name="T20" fmla="*/ 185 w 185"/>
                <a:gd name="T21" fmla="*/ 128 h 242"/>
                <a:gd name="T22" fmla="*/ 178 w 185"/>
                <a:gd name="T23" fmla="*/ 152 h 242"/>
                <a:gd name="T24" fmla="*/ 171 w 185"/>
                <a:gd name="T25" fmla="*/ 173 h 242"/>
                <a:gd name="T26" fmla="*/ 160 w 185"/>
                <a:gd name="T27" fmla="*/ 194 h 242"/>
                <a:gd name="T28" fmla="*/ 146 w 185"/>
                <a:gd name="T29" fmla="*/ 212 h 242"/>
                <a:gd name="T30" fmla="*/ 132 w 185"/>
                <a:gd name="T31" fmla="*/ 227 h 242"/>
                <a:gd name="T32" fmla="*/ 115 w 185"/>
                <a:gd name="T33" fmla="*/ 236 h 242"/>
                <a:gd name="T34" fmla="*/ 97 w 185"/>
                <a:gd name="T35" fmla="*/ 242 h 242"/>
                <a:gd name="T36" fmla="*/ 80 w 185"/>
                <a:gd name="T37" fmla="*/ 242 h 242"/>
                <a:gd name="T38" fmla="*/ 80 w 185"/>
                <a:gd name="T39" fmla="*/ 242 h 242"/>
                <a:gd name="T40" fmla="*/ 62 w 185"/>
                <a:gd name="T41" fmla="*/ 239 h 242"/>
                <a:gd name="T42" fmla="*/ 45 w 185"/>
                <a:gd name="T43" fmla="*/ 230 h 242"/>
                <a:gd name="T44" fmla="*/ 31 w 185"/>
                <a:gd name="T45" fmla="*/ 218 h 242"/>
                <a:gd name="T46" fmla="*/ 17 w 185"/>
                <a:gd name="T47" fmla="*/ 203 h 242"/>
                <a:gd name="T48" fmla="*/ 10 w 185"/>
                <a:gd name="T49" fmla="*/ 182 h 242"/>
                <a:gd name="T50" fmla="*/ 3 w 185"/>
                <a:gd name="T51" fmla="*/ 161 h 242"/>
                <a:gd name="T52" fmla="*/ 0 w 185"/>
                <a:gd name="T53" fmla="*/ 137 h 242"/>
                <a:gd name="T54" fmla="*/ 0 w 185"/>
                <a:gd name="T55" fmla="*/ 113 h 242"/>
                <a:gd name="T56" fmla="*/ 0 w 185"/>
                <a:gd name="T57" fmla="*/ 113 h 242"/>
                <a:gd name="T58" fmla="*/ 3 w 185"/>
                <a:gd name="T59" fmla="*/ 90 h 242"/>
                <a:gd name="T60" fmla="*/ 14 w 185"/>
                <a:gd name="T61" fmla="*/ 66 h 242"/>
                <a:gd name="T62" fmla="*/ 24 w 185"/>
                <a:gd name="T63" fmla="*/ 48 h 242"/>
                <a:gd name="T64" fmla="*/ 35 w 185"/>
                <a:gd name="T65" fmla="*/ 30 h 242"/>
                <a:gd name="T66" fmla="*/ 52 w 185"/>
                <a:gd name="T67" fmla="*/ 15 h 242"/>
                <a:gd name="T68" fmla="*/ 66 w 185"/>
                <a:gd name="T69" fmla="*/ 6 h 242"/>
                <a:gd name="T70" fmla="*/ 87 w 185"/>
                <a:gd name="T71" fmla="*/ 0 h 242"/>
                <a:gd name="T72" fmla="*/ 104 w 185"/>
                <a:gd name="T73" fmla="*/ 0 h 242"/>
                <a:gd name="T74" fmla="*/ 104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104" y="0"/>
                  </a:moveTo>
                  <a:lnTo>
                    <a:pt x="104" y="0"/>
                  </a:lnTo>
                  <a:lnTo>
                    <a:pt x="122" y="3"/>
                  </a:lnTo>
                  <a:lnTo>
                    <a:pt x="139" y="12"/>
                  </a:lnTo>
                  <a:lnTo>
                    <a:pt x="153" y="24"/>
                  </a:lnTo>
                  <a:lnTo>
                    <a:pt x="164" y="39"/>
                  </a:lnTo>
                  <a:lnTo>
                    <a:pt x="174" y="60"/>
                  </a:lnTo>
                  <a:lnTo>
                    <a:pt x="181" y="81"/>
                  </a:lnTo>
                  <a:lnTo>
                    <a:pt x="185" y="101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78" y="152"/>
                  </a:lnTo>
                  <a:lnTo>
                    <a:pt x="171" y="173"/>
                  </a:lnTo>
                  <a:lnTo>
                    <a:pt x="160" y="194"/>
                  </a:lnTo>
                  <a:lnTo>
                    <a:pt x="146" y="212"/>
                  </a:lnTo>
                  <a:lnTo>
                    <a:pt x="132" y="227"/>
                  </a:lnTo>
                  <a:lnTo>
                    <a:pt x="115" y="236"/>
                  </a:lnTo>
                  <a:lnTo>
                    <a:pt x="97" y="242"/>
                  </a:lnTo>
                  <a:lnTo>
                    <a:pt x="80" y="242"/>
                  </a:lnTo>
                  <a:lnTo>
                    <a:pt x="80" y="242"/>
                  </a:lnTo>
                  <a:lnTo>
                    <a:pt x="62" y="239"/>
                  </a:lnTo>
                  <a:lnTo>
                    <a:pt x="45" y="230"/>
                  </a:lnTo>
                  <a:lnTo>
                    <a:pt x="31" y="218"/>
                  </a:lnTo>
                  <a:lnTo>
                    <a:pt x="17" y="203"/>
                  </a:lnTo>
                  <a:lnTo>
                    <a:pt x="10" y="182"/>
                  </a:lnTo>
                  <a:lnTo>
                    <a:pt x="3" y="161"/>
                  </a:lnTo>
                  <a:lnTo>
                    <a:pt x="0" y="137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90"/>
                  </a:lnTo>
                  <a:lnTo>
                    <a:pt x="14" y="66"/>
                  </a:lnTo>
                  <a:lnTo>
                    <a:pt x="24" y="48"/>
                  </a:lnTo>
                  <a:lnTo>
                    <a:pt x="35" y="30"/>
                  </a:lnTo>
                  <a:lnTo>
                    <a:pt x="52" y="15"/>
                  </a:lnTo>
                  <a:lnTo>
                    <a:pt x="66" y="6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2373527" y="902436"/>
              <a:ext cx="277813" cy="365125"/>
            </a:xfrm>
            <a:custGeom>
              <a:avLst/>
              <a:gdLst>
                <a:gd name="T0" fmla="*/ 101 w 175"/>
                <a:gd name="T1" fmla="*/ 0 h 230"/>
                <a:gd name="T2" fmla="*/ 101 w 175"/>
                <a:gd name="T3" fmla="*/ 0 h 230"/>
                <a:gd name="T4" fmla="*/ 119 w 175"/>
                <a:gd name="T5" fmla="*/ 3 h 230"/>
                <a:gd name="T6" fmla="*/ 133 w 175"/>
                <a:gd name="T7" fmla="*/ 12 h 230"/>
                <a:gd name="T8" fmla="*/ 147 w 175"/>
                <a:gd name="T9" fmla="*/ 24 h 230"/>
                <a:gd name="T10" fmla="*/ 157 w 175"/>
                <a:gd name="T11" fmla="*/ 39 h 230"/>
                <a:gd name="T12" fmla="*/ 168 w 175"/>
                <a:gd name="T13" fmla="*/ 57 h 230"/>
                <a:gd name="T14" fmla="*/ 175 w 175"/>
                <a:gd name="T15" fmla="*/ 75 h 230"/>
                <a:gd name="T16" fmla="*/ 175 w 175"/>
                <a:gd name="T17" fmla="*/ 98 h 230"/>
                <a:gd name="T18" fmla="*/ 175 w 175"/>
                <a:gd name="T19" fmla="*/ 122 h 230"/>
                <a:gd name="T20" fmla="*/ 175 w 175"/>
                <a:gd name="T21" fmla="*/ 122 h 230"/>
                <a:gd name="T22" fmla="*/ 171 w 175"/>
                <a:gd name="T23" fmla="*/ 143 h 230"/>
                <a:gd name="T24" fmla="*/ 164 w 175"/>
                <a:gd name="T25" fmla="*/ 164 h 230"/>
                <a:gd name="T26" fmla="*/ 154 w 175"/>
                <a:gd name="T27" fmla="*/ 185 h 230"/>
                <a:gd name="T28" fmla="*/ 140 w 175"/>
                <a:gd name="T29" fmla="*/ 200 h 230"/>
                <a:gd name="T30" fmla="*/ 126 w 175"/>
                <a:gd name="T31" fmla="*/ 215 h 230"/>
                <a:gd name="T32" fmla="*/ 112 w 175"/>
                <a:gd name="T33" fmla="*/ 224 h 230"/>
                <a:gd name="T34" fmla="*/ 94 w 175"/>
                <a:gd name="T35" fmla="*/ 230 h 230"/>
                <a:gd name="T36" fmla="*/ 77 w 175"/>
                <a:gd name="T37" fmla="*/ 230 h 230"/>
                <a:gd name="T38" fmla="*/ 77 w 175"/>
                <a:gd name="T39" fmla="*/ 230 h 230"/>
                <a:gd name="T40" fmla="*/ 59 w 175"/>
                <a:gd name="T41" fmla="*/ 227 h 230"/>
                <a:gd name="T42" fmla="*/ 46 w 175"/>
                <a:gd name="T43" fmla="*/ 218 h 230"/>
                <a:gd name="T44" fmla="*/ 32 w 175"/>
                <a:gd name="T45" fmla="*/ 206 h 230"/>
                <a:gd name="T46" fmla="*/ 18 w 175"/>
                <a:gd name="T47" fmla="*/ 191 h 230"/>
                <a:gd name="T48" fmla="*/ 11 w 175"/>
                <a:gd name="T49" fmla="*/ 173 h 230"/>
                <a:gd name="T50" fmla="*/ 4 w 175"/>
                <a:gd name="T51" fmla="*/ 152 h 230"/>
                <a:gd name="T52" fmla="*/ 0 w 175"/>
                <a:gd name="T53" fmla="*/ 131 h 230"/>
                <a:gd name="T54" fmla="*/ 4 w 175"/>
                <a:gd name="T55" fmla="*/ 107 h 230"/>
                <a:gd name="T56" fmla="*/ 4 w 175"/>
                <a:gd name="T57" fmla="*/ 107 h 230"/>
                <a:gd name="T58" fmla="*/ 7 w 175"/>
                <a:gd name="T59" fmla="*/ 87 h 230"/>
                <a:gd name="T60" fmla="*/ 14 w 175"/>
                <a:gd name="T61" fmla="*/ 63 h 230"/>
                <a:gd name="T62" fmla="*/ 25 w 175"/>
                <a:gd name="T63" fmla="*/ 45 h 230"/>
                <a:gd name="T64" fmla="*/ 35 w 175"/>
                <a:gd name="T65" fmla="*/ 30 h 230"/>
                <a:gd name="T66" fmla="*/ 49 w 175"/>
                <a:gd name="T67" fmla="*/ 15 h 230"/>
                <a:gd name="T68" fmla="*/ 66 w 175"/>
                <a:gd name="T69" fmla="*/ 6 h 230"/>
                <a:gd name="T70" fmla="*/ 84 w 175"/>
                <a:gd name="T71" fmla="*/ 0 h 230"/>
                <a:gd name="T72" fmla="*/ 101 w 175"/>
                <a:gd name="T73" fmla="*/ 0 h 230"/>
                <a:gd name="T74" fmla="*/ 101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101" y="0"/>
                  </a:moveTo>
                  <a:lnTo>
                    <a:pt x="101" y="0"/>
                  </a:lnTo>
                  <a:lnTo>
                    <a:pt x="119" y="3"/>
                  </a:lnTo>
                  <a:lnTo>
                    <a:pt x="133" y="12"/>
                  </a:lnTo>
                  <a:lnTo>
                    <a:pt x="147" y="24"/>
                  </a:lnTo>
                  <a:lnTo>
                    <a:pt x="157" y="39"/>
                  </a:lnTo>
                  <a:lnTo>
                    <a:pt x="168" y="57"/>
                  </a:lnTo>
                  <a:lnTo>
                    <a:pt x="175" y="75"/>
                  </a:lnTo>
                  <a:lnTo>
                    <a:pt x="175" y="98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1" y="143"/>
                  </a:lnTo>
                  <a:lnTo>
                    <a:pt x="164" y="164"/>
                  </a:lnTo>
                  <a:lnTo>
                    <a:pt x="154" y="185"/>
                  </a:lnTo>
                  <a:lnTo>
                    <a:pt x="140" y="200"/>
                  </a:lnTo>
                  <a:lnTo>
                    <a:pt x="126" y="215"/>
                  </a:lnTo>
                  <a:lnTo>
                    <a:pt x="112" y="224"/>
                  </a:lnTo>
                  <a:lnTo>
                    <a:pt x="94" y="230"/>
                  </a:lnTo>
                  <a:lnTo>
                    <a:pt x="77" y="230"/>
                  </a:lnTo>
                  <a:lnTo>
                    <a:pt x="77" y="230"/>
                  </a:lnTo>
                  <a:lnTo>
                    <a:pt x="59" y="227"/>
                  </a:lnTo>
                  <a:lnTo>
                    <a:pt x="46" y="218"/>
                  </a:lnTo>
                  <a:lnTo>
                    <a:pt x="32" y="206"/>
                  </a:lnTo>
                  <a:lnTo>
                    <a:pt x="18" y="191"/>
                  </a:lnTo>
                  <a:lnTo>
                    <a:pt x="11" y="173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7" y="87"/>
                  </a:lnTo>
                  <a:lnTo>
                    <a:pt x="14" y="63"/>
                  </a:lnTo>
                  <a:lnTo>
                    <a:pt x="25" y="45"/>
                  </a:lnTo>
                  <a:lnTo>
                    <a:pt x="35" y="30"/>
                  </a:lnTo>
                  <a:lnTo>
                    <a:pt x="49" y="15"/>
                  </a:lnTo>
                  <a:lnTo>
                    <a:pt x="66" y="6"/>
                  </a:lnTo>
                  <a:lnTo>
                    <a:pt x="84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2384640" y="911961"/>
              <a:ext cx="260350" cy="346075"/>
            </a:xfrm>
            <a:custGeom>
              <a:avLst/>
              <a:gdLst>
                <a:gd name="T0" fmla="*/ 94 w 164"/>
                <a:gd name="T1" fmla="*/ 0 h 218"/>
                <a:gd name="T2" fmla="*/ 94 w 164"/>
                <a:gd name="T3" fmla="*/ 0 h 218"/>
                <a:gd name="T4" fmla="*/ 108 w 164"/>
                <a:gd name="T5" fmla="*/ 3 h 218"/>
                <a:gd name="T6" fmla="*/ 122 w 164"/>
                <a:gd name="T7" fmla="*/ 12 h 218"/>
                <a:gd name="T8" fmla="*/ 136 w 164"/>
                <a:gd name="T9" fmla="*/ 21 h 218"/>
                <a:gd name="T10" fmla="*/ 147 w 164"/>
                <a:gd name="T11" fmla="*/ 36 h 218"/>
                <a:gd name="T12" fmla="*/ 157 w 164"/>
                <a:gd name="T13" fmla="*/ 54 h 218"/>
                <a:gd name="T14" fmla="*/ 161 w 164"/>
                <a:gd name="T15" fmla="*/ 72 h 218"/>
                <a:gd name="T16" fmla="*/ 164 w 164"/>
                <a:gd name="T17" fmla="*/ 92 h 218"/>
                <a:gd name="T18" fmla="*/ 164 w 164"/>
                <a:gd name="T19" fmla="*/ 113 h 218"/>
                <a:gd name="T20" fmla="*/ 164 w 164"/>
                <a:gd name="T21" fmla="*/ 113 h 218"/>
                <a:gd name="T22" fmla="*/ 161 w 164"/>
                <a:gd name="T23" fmla="*/ 137 h 218"/>
                <a:gd name="T24" fmla="*/ 154 w 164"/>
                <a:gd name="T25" fmla="*/ 158 h 218"/>
                <a:gd name="T26" fmla="*/ 143 w 164"/>
                <a:gd name="T27" fmla="*/ 176 h 218"/>
                <a:gd name="T28" fmla="*/ 133 w 164"/>
                <a:gd name="T29" fmla="*/ 191 h 218"/>
                <a:gd name="T30" fmla="*/ 119 w 164"/>
                <a:gd name="T31" fmla="*/ 203 h 218"/>
                <a:gd name="T32" fmla="*/ 105 w 164"/>
                <a:gd name="T33" fmla="*/ 212 h 218"/>
                <a:gd name="T34" fmla="*/ 87 w 164"/>
                <a:gd name="T35" fmla="*/ 218 h 218"/>
                <a:gd name="T36" fmla="*/ 70 w 164"/>
                <a:gd name="T37" fmla="*/ 218 h 218"/>
                <a:gd name="T38" fmla="*/ 70 w 164"/>
                <a:gd name="T39" fmla="*/ 218 h 218"/>
                <a:gd name="T40" fmla="*/ 56 w 164"/>
                <a:gd name="T41" fmla="*/ 215 h 218"/>
                <a:gd name="T42" fmla="*/ 39 w 164"/>
                <a:gd name="T43" fmla="*/ 206 h 218"/>
                <a:gd name="T44" fmla="*/ 28 w 164"/>
                <a:gd name="T45" fmla="*/ 197 h 218"/>
                <a:gd name="T46" fmla="*/ 18 w 164"/>
                <a:gd name="T47" fmla="*/ 182 h 218"/>
                <a:gd name="T48" fmla="*/ 7 w 164"/>
                <a:gd name="T49" fmla="*/ 164 h 218"/>
                <a:gd name="T50" fmla="*/ 4 w 164"/>
                <a:gd name="T51" fmla="*/ 146 h 218"/>
                <a:gd name="T52" fmla="*/ 0 w 164"/>
                <a:gd name="T53" fmla="*/ 125 h 218"/>
                <a:gd name="T54" fmla="*/ 0 w 164"/>
                <a:gd name="T55" fmla="*/ 101 h 218"/>
                <a:gd name="T56" fmla="*/ 0 w 164"/>
                <a:gd name="T57" fmla="*/ 101 h 218"/>
                <a:gd name="T58" fmla="*/ 4 w 164"/>
                <a:gd name="T59" fmla="*/ 81 h 218"/>
                <a:gd name="T60" fmla="*/ 11 w 164"/>
                <a:gd name="T61" fmla="*/ 60 h 218"/>
                <a:gd name="T62" fmla="*/ 21 w 164"/>
                <a:gd name="T63" fmla="*/ 42 h 218"/>
                <a:gd name="T64" fmla="*/ 32 w 164"/>
                <a:gd name="T65" fmla="*/ 27 h 218"/>
                <a:gd name="T66" fmla="*/ 45 w 164"/>
                <a:gd name="T67" fmla="*/ 15 h 218"/>
                <a:gd name="T68" fmla="*/ 59 w 164"/>
                <a:gd name="T69" fmla="*/ 6 h 218"/>
                <a:gd name="T70" fmla="*/ 77 w 164"/>
                <a:gd name="T71" fmla="*/ 0 h 218"/>
                <a:gd name="T72" fmla="*/ 94 w 164"/>
                <a:gd name="T73" fmla="*/ 0 h 218"/>
                <a:gd name="T74" fmla="*/ 94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94" y="0"/>
                  </a:moveTo>
                  <a:lnTo>
                    <a:pt x="94" y="0"/>
                  </a:lnTo>
                  <a:lnTo>
                    <a:pt x="108" y="3"/>
                  </a:lnTo>
                  <a:lnTo>
                    <a:pt x="122" y="12"/>
                  </a:lnTo>
                  <a:lnTo>
                    <a:pt x="136" y="21"/>
                  </a:lnTo>
                  <a:lnTo>
                    <a:pt x="147" y="36"/>
                  </a:lnTo>
                  <a:lnTo>
                    <a:pt x="157" y="54"/>
                  </a:lnTo>
                  <a:lnTo>
                    <a:pt x="161" y="72"/>
                  </a:lnTo>
                  <a:lnTo>
                    <a:pt x="164" y="92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1" y="137"/>
                  </a:lnTo>
                  <a:lnTo>
                    <a:pt x="154" y="158"/>
                  </a:lnTo>
                  <a:lnTo>
                    <a:pt x="143" y="176"/>
                  </a:lnTo>
                  <a:lnTo>
                    <a:pt x="133" y="191"/>
                  </a:lnTo>
                  <a:lnTo>
                    <a:pt x="119" y="203"/>
                  </a:lnTo>
                  <a:lnTo>
                    <a:pt x="105" y="212"/>
                  </a:lnTo>
                  <a:lnTo>
                    <a:pt x="87" y="218"/>
                  </a:lnTo>
                  <a:lnTo>
                    <a:pt x="70" y="218"/>
                  </a:lnTo>
                  <a:lnTo>
                    <a:pt x="70" y="218"/>
                  </a:lnTo>
                  <a:lnTo>
                    <a:pt x="56" y="215"/>
                  </a:lnTo>
                  <a:lnTo>
                    <a:pt x="39" y="206"/>
                  </a:lnTo>
                  <a:lnTo>
                    <a:pt x="28" y="197"/>
                  </a:lnTo>
                  <a:lnTo>
                    <a:pt x="18" y="182"/>
                  </a:lnTo>
                  <a:lnTo>
                    <a:pt x="7" y="164"/>
                  </a:lnTo>
                  <a:lnTo>
                    <a:pt x="4" y="146"/>
                  </a:lnTo>
                  <a:lnTo>
                    <a:pt x="0" y="125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1" y="42"/>
                  </a:lnTo>
                  <a:lnTo>
                    <a:pt x="32" y="27"/>
                  </a:lnTo>
                  <a:lnTo>
                    <a:pt x="45" y="15"/>
                  </a:lnTo>
                  <a:lnTo>
                    <a:pt x="59" y="6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2390990" y="921486"/>
              <a:ext cx="249238" cy="327025"/>
            </a:xfrm>
            <a:custGeom>
              <a:avLst/>
              <a:gdLst>
                <a:gd name="T0" fmla="*/ 87 w 157"/>
                <a:gd name="T1" fmla="*/ 0 h 206"/>
                <a:gd name="T2" fmla="*/ 87 w 157"/>
                <a:gd name="T3" fmla="*/ 0 h 206"/>
                <a:gd name="T4" fmla="*/ 104 w 157"/>
                <a:gd name="T5" fmla="*/ 3 h 206"/>
                <a:gd name="T6" fmla="*/ 118 w 157"/>
                <a:gd name="T7" fmla="*/ 9 h 206"/>
                <a:gd name="T8" fmla="*/ 129 w 157"/>
                <a:gd name="T9" fmla="*/ 21 h 206"/>
                <a:gd name="T10" fmla="*/ 139 w 157"/>
                <a:gd name="T11" fmla="*/ 33 h 206"/>
                <a:gd name="T12" fmla="*/ 146 w 157"/>
                <a:gd name="T13" fmla="*/ 51 h 206"/>
                <a:gd name="T14" fmla="*/ 153 w 157"/>
                <a:gd name="T15" fmla="*/ 69 h 206"/>
                <a:gd name="T16" fmla="*/ 157 w 157"/>
                <a:gd name="T17" fmla="*/ 86 h 206"/>
                <a:gd name="T18" fmla="*/ 153 w 157"/>
                <a:gd name="T19" fmla="*/ 107 h 206"/>
                <a:gd name="T20" fmla="*/ 153 w 157"/>
                <a:gd name="T21" fmla="*/ 107 h 206"/>
                <a:gd name="T22" fmla="*/ 150 w 157"/>
                <a:gd name="T23" fmla="*/ 128 h 206"/>
                <a:gd name="T24" fmla="*/ 146 w 157"/>
                <a:gd name="T25" fmla="*/ 149 h 206"/>
                <a:gd name="T26" fmla="*/ 136 w 157"/>
                <a:gd name="T27" fmla="*/ 164 h 206"/>
                <a:gd name="T28" fmla="*/ 125 w 157"/>
                <a:gd name="T29" fmla="*/ 179 h 206"/>
                <a:gd name="T30" fmla="*/ 111 w 157"/>
                <a:gd name="T31" fmla="*/ 191 h 206"/>
                <a:gd name="T32" fmla="*/ 97 w 157"/>
                <a:gd name="T33" fmla="*/ 200 h 206"/>
                <a:gd name="T34" fmla="*/ 83 w 157"/>
                <a:gd name="T35" fmla="*/ 206 h 206"/>
                <a:gd name="T36" fmla="*/ 66 w 157"/>
                <a:gd name="T37" fmla="*/ 206 h 206"/>
                <a:gd name="T38" fmla="*/ 66 w 157"/>
                <a:gd name="T39" fmla="*/ 206 h 206"/>
                <a:gd name="T40" fmla="*/ 52 w 157"/>
                <a:gd name="T41" fmla="*/ 203 h 206"/>
                <a:gd name="T42" fmla="*/ 38 w 157"/>
                <a:gd name="T43" fmla="*/ 194 h 206"/>
                <a:gd name="T44" fmla="*/ 28 w 157"/>
                <a:gd name="T45" fmla="*/ 185 h 206"/>
                <a:gd name="T46" fmla="*/ 17 w 157"/>
                <a:gd name="T47" fmla="*/ 170 h 206"/>
                <a:gd name="T48" fmla="*/ 7 w 157"/>
                <a:gd name="T49" fmla="*/ 155 h 206"/>
                <a:gd name="T50" fmla="*/ 3 w 157"/>
                <a:gd name="T51" fmla="*/ 137 h 206"/>
                <a:gd name="T52" fmla="*/ 0 w 157"/>
                <a:gd name="T53" fmla="*/ 116 h 206"/>
                <a:gd name="T54" fmla="*/ 0 w 157"/>
                <a:gd name="T55" fmla="*/ 98 h 206"/>
                <a:gd name="T56" fmla="*/ 0 w 157"/>
                <a:gd name="T57" fmla="*/ 98 h 206"/>
                <a:gd name="T58" fmla="*/ 3 w 157"/>
                <a:gd name="T59" fmla="*/ 78 h 206"/>
                <a:gd name="T60" fmla="*/ 10 w 157"/>
                <a:gd name="T61" fmla="*/ 57 h 206"/>
                <a:gd name="T62" fmla="*/ 21 w 157"/>
                <a:gd name="T63" fmla="*/ 42 h 206"/>
                <a:gd name="T64" fmla="*/ 31 w 157"/>
                <a:gd name="T65" fmla="*/ 27 h 206"/>
                <a:gd name="T66" fmla="*/ 41 w 157"/>
                <a:gd name="T67" fmla="*/ 15 h 206"/>
                <a:gd name="T68" fmla="*/ 59 w 157"/>
                <a:gd name="T69" fmla="*/ 6 h 206"/>
                <a:gd name="T70" fmla="*/ 73 w 157"/>
                <a:gd name="T71" fmla="*/ 0 h 206"/>
                <a:gd name="T72" fmla="*/ 87 w 157"/>
                <a:gd name="T73" fmla="*/ 0 h 206"/>
                <a:gd name="T74" fmla="*/ 87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87" y="0"/>
                  </a:moveTo>
                  <a:lnTo>
                    <a:pt x="87" y="0"/>
                  </a:lnTo>
                  <a:lnTo>
                    <a:pt x="104" y="3"/>
                  </a:lnTo>
                  <a:lnTo>
                    <a:pt x="118" y="9"/>
                  </a:lnTo>
                  <a:lnTo>
                    <a:pt x="129" y="21"/>
                  </a:lnTo>
                  <a:lnTo>
                    <a:pt x="139" y="33"/>
                  </a:lnTo>
                  <a:lnTo>
                    <a:pt x="146" y="51"/>
                  </a:lnTo>
                  <a:lnTo>
                    <a:pt x="153" y="69"/>
                  </a:lnTo>
                  <a:lnTo>
                    <a:pt x="157" y="86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0" y="128"/>
                  </a:lnTo>
                  <a:lnTo>
                    <a:pt x="146" y="149"/>
                  </a:lnTo>
                  <a:lnTo>
                    <a:pt x="136" y="164"/>
                  </a:lnTo>
                  <a:lnTo>
                    <a:pt x="125" y="179"/>
                  </a:lnTo>
                  <a:lnTo>
                    <a:pt x="111" y="191"/>
                  </a:lnTo>
                  <a:lnTo>
                    <a:pt x="97" y="200"/>
                  </a:lnTo>
                  <a:lnTo>
                    <a:pt x="83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52" y="203"/>
                  </a:lnTo>
                  <a:lnTo>
                    <a:pt x="38" y="194"/>
                  </a:lnTo>
                  <a:lnTo>
                    <a:pt x="28" y="185"/>
                  </a:lnTo>
                  <a:lnTo>
                    <a:pt x="17" y="170"/>
                  </a:lnTo>
                  <a:lnTo>
                    <a:pt x="7" y="155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1" y="42"/>
                  </a:lnTo>
                  <a:lnTo>
                    <a:pt x="31" y="27"/>
                  </a:lnTo>
                  <a:lnTo>
                    <a:pt x="41" y="15"/>
                  </a:lnTo>
                  <a:lnTo>
                    <a:pt x="59" y="6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2395752" y="931011"/>
              <a:ext cx="233363" cy="307975"/>
            </a:xfrm>
            <a:custGeom>
              <a:avLst/>
              <a:gdLst>
                <a:gd name="T0" fmla="*/ 84 w 147"/>
                <a:gd name="T1" fmla="*/ 0 h 194"/>
                <a:gd name="T2" fmla="*/ 84 w 147"/>
                <a:gd name="T3" fmla="*/ 0 h 194"/>
                <a:gd name="T4" fmla="*/ 98 w 147"/>
                <a:gd name="T5" fmla="*/ 3 h 194"/>
                <a:gd name="T6" fmla="*/ 112 w 147"/>
                <a:gd name="T7" fmla="*/ 9 h 194"/>
                <a:gd name="T8" fmla="*/ 122 w 147"/>
                <a:gd name="T9" fmla="*/ 21 h 194"/>
                <a:gd name="T10" fmla="*/ 133 w 147"/>
                <a:gd name="T11" fmla="*/ 33 h 194"/>
                <a:gd name="T12" fmla="*/ 140 w 147"/>
                <a:gd name="T13" fmla="*/ 48 h 194"/>
                <a:gd name="T14" fmla="*/ 147 w 147"/>
                <a:gd name="T15" fmla="*/ 66 h 194"/>
                <a:gd name="T16" fmla="*/ 147 w 147"/>
                <a:gd name="T17" fmla="*/ 83 h 194"/>
                <a:gd name="T18" fmla="*/ 147 w 147"/>
                <a:gd name="T19" fmla="*/ 101 h 194"/>
                <a:gd name="T20" fmla="*/ 147 w 147"/>
                <a:gd name="T21" fmla="*/ 101 h 194"/>
                <a:gd name="T22" fmla="*/ 143 w 147"/>
                <a:gd name="T23" fmla="*/ 122 h 194"/>
                <a:gd name="T24" fmla="*/ 136 w 147"/>
                <a:gd name="T25" fmla="*/ 140 h 194"/>
                <a:gd name="T26" fmla="*/ 129 w 147"/>
                <a:gd name="T27" fmla="*/ 155 h 194"/>
                <a:gd name="T28" fmla="*/ 119 w 147"/>
                <a:gd name="T29" fmla="*/ 170 h 194"/>
                <a:gd name="T30" fmla="*/ 108 w 147"/>
                <a:gd name="T31" fmla="*/ 179 h 194"/>
                <a:gd name="T32" fmla="*/ 94 w 147"/>
                <a:gd name="T33" fmla="*/ 188 h 194"/>
                <a:gd name="T34" fmla="*/ 80 w 147"/>
                <a:gd name="T35" fmla="*/ 191 h 194"/>
                <a:gd name="T36" fmla="*/ 66 w 147"/>
                <a:gd name="T37" fmla="*/ 194 h 194"/>
                <a:gd name="T38" fmla="*/ 66 w 147"/>
                <a:gd name="T39" fmla="*/ 194 h 194"/>
                <a:gd name="T40" fmla="*/ 49 w 147"/>
                <a:gd name="T41" fmla="*/ 191 h 194"/>
                <a:gd name="T42" fmla="*/ 38 w 147"/>
                <a:gd name="T43" fmla="*/ 185 h 194"/>
                <a:gd name="T44" fmla="*/ 25 w 147"/>
                <a:gd name="T45" fmla="*/ 173 h 194"/>
                <a:gd name="T46" fmla="*/ 18 w 147"/>
                <a:gd name="T47" fmla="*/ 161 h 194"/>
                <a:gd name="T48" fmla="*/ 11 w 147"/>
                <a:gd name="T49" fmla="*/ 146 h 194"/>
                <a:gd name="T50" fmla="*/ 4 w 147"/>
                <a:gd name="T51" fmla="*/ 128 h 194"/>
                <a:gd name="T52" fmla="*/ 0 w 147"/>
                <a:gd name="T53" fmla="*/ 110 h 194"/>
                <a:gd name="T54" fmla="*/ 4 w 147"/>
                <a:gd name="T55" fmla="*/ 92 h 194"/>
                <a:gd name="T56" fmla="*/ 4 w 147"/>
                <a:gd name="T57" fmla="*/ 92 h 194"/>
                <a:gd name="T58" fmla="*/ 7 w 147"/>
                <a:gd name="T59" fmla="*/ 72 h 194"/>
                <a:gd name="T60" fmla="*/ 11 w 147"/>
                <a:gd name="T61" fmla="*/ 54 h 194"/>
                <a:gd name="T62" fmla="*/ 21 w 147"/>
                <a:gd name="T63" fmla="*/ 39 h 194"/>
                <a:gd name="T64" fmla="*/ 32 w 147"/>
                <a:gd name="T65" fmla="*/ 24 h 194"/>
                <a:gd name="T66" fmla="*/ 42 w 147"/>
                <a:gd name="T67" fmla="*/ 15 h 194"/>
                <a:gd name="T68" fmla="*/ 56 w 147"/>
                <a:gd name="T69" fmla="*/ 6 h 194"/>
                <a:gd name="T70" fmla="*/ 70 w 147"/>
                <a:gd name="T71" fmla="*/ 0 h 194"/>
                <a:gd name="T72" fmla="*/ 84 w 147"/>
                <a:gd name="T73" fmla="*/ 0 h 194"/>
                <a:gd name="T74" fmla="*/ 84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84" y="0"/>
                  </a:moveTo>
                  <a:lnTo>
                    <a:pt x="84" y="0"/>
                  </a:lnTo>
                  <a:lnTo>
                    <a:pt x="98" y="3"/>
                  </a:lnTo>
                  <a:lnTo>
                    <a:pt x="112" y="9"/>
                  </a:lnTo>
                  <a:lnTo>
                    <a:pt x="122" y="21"/>
                  </a:lnTo>
                  <a:lnTo>
                    <a:pt x="133" y="33"/>
                  </a:lnTo>
                  <a:lnTo>
                    <a:pt x="140" y="48"/>
                  </a:lnTo>
                  <a:lnTo>
                    <a:pt x="147" y="66"/>
                  </a:lnTo>
                  <a:lnTo>
                    <a:pt x="147" y="83"/>
                  </a:lnTo>
                  <a:lnTo>
                    <a:pt x="147" y="101"/>
                  </a:lnTo>
                  <a:lnTo>
                    <a:pt x="147" y="101"/>
                  </a:lnTo>
                  <a:lnTo>
                    <a:pt x="143" y="122"/>
                  </a:lnTo>
                  <a:lnTo>
                    <a:pt x="136" y="140"/>
                  </a:lnTo>
                  <a:lnTo>
                    <a:pt x="129" y="155"/>
                  </a:lnTo>
                  <a:lnTo>
                    <a:pt x="119" y="170"/>
                  </a:lnTo>
                  <a:lnTo>
                    <a:pt x="108" y="179"/>
                  </a:lnTo>
                  <a:lnTo>
                    <a:pt x="94" y="188"/>
                  </a:lnTo>
                  <a:lnTo>
                    <a:pt x="80" y="191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49" y="191"/>
                  </a:lnTo>
                  <a:lnTo>
                    <a:pt x="38" y="185"/>
                  </a:lnTo>
                  <a:lnTo>
                    <a:pt x="25" y="173"/>
                  </a:lnTo>
                  <a:lnTo>
                    <a:pt x="18" y="161"/>
                  </a:lnTo>
                  <a:lnTo>
                    <a:pt x="11" y="146"/>
                  </a:lnTo>
                  <a:lnTo>
                    <a:pt x="4" y="128"/>
                  </a:lnTo>
                  <a:lnTo>
                    <a:pt x="0" y="110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7" y="72"/>
                  </a:lnTo>
                  <a:lnTo>
                    <a:pt x="11" y="54"/>
                  </a:lnTo>
                  <a:lnTo>
                    <a:pt x="21" y="39"/>
                  </a:lnTo>
                  <a:lnTo>
                    <a:pt x="32" y="24"/>
                  </a:lnTo>
                  <a:lnTo>
                    <a:pt x="42" y="15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2406865" y="940536"/>
              <a:ext cx="215900" cy="288925"/>
            </a:xfrm>
            <a:custGeom>
              <a:avLst/>
              <a:gdLst>
                <a:gd name="T0" fmla="*/ 77 w 136"/>
                <a:gd name="T1" fmla="*/ 0 h 182"/>
                <a:gd name="T2" fmla="*/ 77 w 136"/>
                <a:gd name="T3" fmla="*/ 0 h 182"/>
                <a:gd name="T4" fmla="*/ 91 w 136"/>
                <a:gd name="T5" fmla="*/ 3 h 182"/>
                <a:gd name="T6" fmla="*/ 101 w 136"/>
                <a:gd name="T7" fmla="*/ 9 h 182"/>
                <a:gd name="T8" fmla="*/ 112 w 136"/>
                <a:gd name="T9" fmla="*/ 18 h 182"/>
                <a:gd name="T10" fmla="*/ 122 w 136"/>
                <a:gd name="T11" fmla="*/ 30 h 182"/>
                <a:gd name="T12" fmla="*/ 129 w 136"/>
                <a:gd name="T13" fmla="*/ 45 h 182"/>
                <a:gd name="T14" fmla="*/ 133 w 136"/>
                <a:gd name="T15" fmla="*/ 60 h 182"/>
                <a:gd name="T16" fmla="*/ 136 w 136"/>
                <a:gd name="T17" fmla="*/ 77 h 182"/>
                <a:gd name="T18" fmla="*/ 136 w 136"/>
                <a:gd name="T19" fmla="*/ 95 h 182"/>
                <a:gd name="T20" fmla="*/ 136 w 136"/>
                <a:gd name="T21" fmla="*/ 95 h 182"/>
                <a:gd name="T22" fmla="*/ 133 w 136"/>
                <a:gd name="T23" fmla="*/ 113 h 182"/>
                <a:gd name="T24" fmla="*/ 126 w 136"/>
                <a:gd name="T25" fmla="*/ 131 h 182"/>
                <a:gd name="T26" fmla="*/ 119 w 136"/>
                <a:gd name="T27" fmla="*/ 146 h 182"/>
                <a:gd name="T28" fmla="*/ 108 w 136"/>
                <a:gd name="T29" fmla="*/ 158 h 182"/>
                <a:gd name="T30" fmla="*/ 98 w 136"/>
                <a:gd name="T31" fmla="*/ 167 h 182"/>
                <a:gd name="T32" fmla="*/ 84 w 136"/>
                <a:gd name="T33" fmla="*/ 176 h 182"/>
                <a:gd name="T34" fmla="*/ 73 w 136"/>
                <a:gd name="T35" fmla="*/ 179 h 182"/>
                <a:gd name="T36" fmla="*/ 59 w 136"/>
                <a:gd name="T37" fmla="*/ 182 h 182"/>
                <a:gd name="T38" fmla="*/ 59 w 136"/>
                <a:gd name="T39" fmla="*/ 182 h 182"/>
                <a:gd name="T40" fmla="*/ 45 w 136"/>
                <a:gd name="T41" fmla="*/ 179 h 182"/>
                <a:gd name="T42" fmla="*/ 31 w 136"/>
                <a:gd name="T43" fmla="*/ 173 h 182"/>
                <a:gd name="T44" fmla="*/ 21 w 136"/>
                <a:gd name="T45" fmla="*/ 164 h 182"/>
                <a:gd name="T46" fmla="*/ 14 w 136"/>
                <a:gd name="T47" fmla="*/ 152 h 182"/>
                <a:gd name="T48" fmla="*/ 7 w 136"/>
                <a:gd name="T49" fmla="*/ 137 h 182"/>
                <a:gd name="T50" fmla="*/ 0 w 136"/>
                <a:gd name="T51" fmla="*/ 122 h 182"/>
                <a:gd name="T52" fmla="*/ 0 w 136"/>
                <a:gd name="T53" fmla="*/ 104 h 182"/>
                <a:gd name="T54" fmla="*/ 0 w 136"/>
                <a:gd name="T55" fmla="*/ 86 h 182"/>
                <a:gd name="T56" fmla="*/ 0 w 136"/>
                <a:gd name="T57" fmla="*/ 86 h 182"/>
                <a:gd name="T58" fmla="*/ 4 w 136"/>
                <a:gd name="T59" fmla="*/ 68 h 182"/>
                <a:gd name="T60" fmla="*/ 11 w 136"/>
                <a:gd name="T61" fmla="*/ 51 h 182"/>
                <a:gd name="T62" fmla="*/ 18 w 136"/>
                <a:gd name="T63" fmla="*/ 36 h 182"/>
                <a:gd name="T64" fmla="*/ 28 w 136"/>
                <a:gd name="T65" fmla="*/ 24 h 182"/>
                <a:gd name="T66" fmla="*/ 38 w 136"/>
                <a:gd name="T67" fmla="*/ 12 h 182"/>
                <a:gd name="T68" fmla="*/ 49 w 136"/>
                <a:gd name="T69" fmla="*/ 6 h 182"/>
                <a:gd name="T70" fmla="*/ 63 w 136"/>
                <a:gd name="T71" fmla="*/ 3 h 182"/>
                <a:gd name="T72" fmla="*/ 77 w 136"/>
                <a:gd name="T73" fmla="*/ 0 h 182"/>
                <a:gd name="T74" fmla="*/ 77 w 136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82">
                  <a:moveTo>
                    <a:pt x="77" y="0"/>
                  </a:moveTo>
                  <a:lnTo>
                    <a:pt x="77" y="0"/>
                  </a:lnTo>
                  <a:lnTo>
                    <a:pt x="91" y="3"/>
                  </a:lnTo>
                  <a:lnTo>
                    <a:pt x="101" y="9"/>
                  </a:lnTo>
                  <a:lnTo>
                    <a:pt x="112" y="18"/>
                  </a:lnTo>
                  <a:lnTo>
                    <a:pt x="122" y="30"/>
                  </a:lnTo>
                  <a:lnTo>
                    <a:pt x="129" y="45"/>
                  </a:lnTo>
                  <a:lnTo>
                    <a:pt x="133" y="60"/>
                  </a:lnTo>
                  <a:lnTo>
                    <a:pt x="136" y="77"/>
                  </a:lnTo>
                  <a:lnTo>
                    <a:pt x="136" y="95"/>
                  </a:lnTo>
                  <a:lnTo>
                    <a:pt x="136" y="95"/>
                  </a:lnTo>
                  <a:lnTo>
                    <a:pt x="133" y="113"/>
                  </a:lnTo>
                  <a:lnTo>
                    <a:pt x="126" y="131"/>
                  </a:lnTo>
                  <a:lnTo>
                    <a:pt x="119" y="146"/>
                  </a:lnTo>
                  <a:lnTo>
                    <a:pt x="108" y="158"/>
                  </a:lnTo>
                  <a:lnTo>
                    <a:pt x="98" y="167"/>
                  </a:lnTo>
                  <a:lnTo>
                    <a:pt x="84" y="176"/>
                  </a:lnTo>
                  <a:lnTo>
                    <a:pt x="73" y="179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45" y="179"/>
                  </a:lnTo>
                  <a:lnTo>
                    <a:pt x="31" y="173"/>
                  </a:lnTo>
                  <a:lnTo>
                    <a:pt x="21" y="164"/>
                  </a:lnTo>
                  <a:lnTo>
                    <a:pt x="14" y="152"/>
                  </a:lnTo>
                  <a:lnTo>
                    <a:pt x="7" y="137"/>
                  </a:lnTo>
                  <a:lnTo>
                    <a:pt x="0" y="122"/>
                  </a:lnTo>
                  <a:lnTo>
                    <a:pt x="0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68"/>
                  </a:lnTo>
                  <a:lnTo>
                    <a:pt x="11" y="51"/>
                  </a:lnTo>
                  <a:lnTo>
                    <a:pt x="18" y="36"/>
                  </a:lnTo>
                  <a:lnTo>
                    <a:pt x="28" y="24"/>
                  </a:lnTo>
                  <a:lnTo>
                    <a:pt x="38" y="12"/>
                  </a:lnTo>
                  <a:lnTo>
                    <a:pt x="49" y="6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2413215" y="950061"/>
              <a:ext cx="198438" cy="269875"/>
            </a:xfrm>
            <a:custGeom>
              <a:avLst/>
              <a:gdLst>
                <a:gd name="T0" fmla="*/ 73 w 125"/>
                <a:gd name="T1" fmla="*/ 0 h 170"/>
                <a:gd name="T2" fmla="*/ 73 w 125"/>
                <a:gd name="T3" fmla="*/ 0 h 170"/>
                <a:gd name="T4" fmla="*/ 83 w 125"/>
                <a:gd name="T5" fmla="*/ 3 h 170"/>
                <a:gd name="T6" fmla="*/ 97 w 125"/>
                <a:gd name="T7" fmla="*/ 9 h 170"/>
                <a:gd name="T8" fmla="*/ 104 w 125"/>
                <a:gd name="T9" fmla="*/ 18 h 170"/>
                <a:gd name="T10" fmla="*/ 115 w 125"/>
                <a:gd name="T11" fmla="*/ 30 h 170"/>
                <a:gd name="T12" fmla="*/ 122 w 125"/>
                <a:gd name="T13" fmla="*/ 42 h 170"/>
                <a:gd name="T14" fmla="*/ 125 w 125"/>
                <a:gd name="T15" fmla="*/ 57 h 170"/>
                <a:gd name="T16" fmla="*/ 125 w 125"/>
                <a:gd name="T17" fmla="*/ 71 h 170"/>
                <a:gd name="T18" fmla="*/ 125 w 125"/>
                <a:gd name="T19" fmla="*/ 89 h 170"/>
                <a:gd name="T20" fmla="*/ 125 w 125"/>
                <a:gd name="T21" fmla="*/ 89 h 170"/>
                <a:gd name="T22" fmla="*/ 122 w 125"/>
                <a:gd name="T23" fmla="*/ 107 h 170"/>
                <a:gd name="T24" fmla="*/ 118 w 125"/>
                <a:gd name="T25" fmla="*/ 122 h 170"/>
                <a:gd name="T26" fmla="*/ 111 w 125"/>
                <a:gd name="T27" fmla="*/ 134 h 170"/>
                <a:gd name="T28" fmla="*/ 101 w 125"/>
                <a:gd name="T29" fmla="*/ 146 h 170"/>
                <a:gd name="T30" fmla="*/ 90 w 125"/>
                <a:gd name="T31" fmla="*/ 158 h 170"/>
                <a:gd name="T32" fmla="*/ 80 w 125"/>
                <a:gd name="T33" fmla="*/ 164 h 170"/>
                <a:gd name="T34" fmla="*/ 69 w 125"/>
                <a:gd name="T35" fmla="*/ 167 h 170"/>
                <a:gd name="T36" fmla="*/ 55 w 125"/>
                <a:gd name="T37" fmla="*/ 170 h 170"/>
                <a:gd name="T38" fmla="*/ 55 w 125"/>
                <a:gd name="T39" fmla="*/ 170 h 170"/>
                <a:gd name="T40" fmla="*/ 41 w 125"/>
                <a:gd name="T41" fmla="*/ 167 h 170"/>
                <a:gd name="T42" fmla="*/ 31 w 125"/>
                <a:gd name="T43" fmla="*/ 161 h 170"/>
                <a:gd name="T44" fmla="*/ 21 w 125"/>
                <a:gd name="T45" fmla="*/ 152 h 170"/>
                <a:gd name="T46" fmla="*/ 14 w 125"/>
                <a:gd name="T47" fmla="*/ 140 h 170"/>
                <a:gd name="T48" fmla="*/ 7 w 125"/>
                <a:gd name="T49" fmla="*/ 128 h 170"/>
                <a:gd name="T50" fmla="*/ 3 w 125"/>
                <a:gd name="T51" fmla="*/ 113 h 170"/>
                <a:gd name="T52" fmla="*/ 0 w 125"/>
                <a:gd name="T53" fmla="*/ 98 h 170"/>
                <a:gd name="T54" fmla="*/ 0 w 125"/>
                <a:gd name="T55" fmla="*/ 80 h 170"/>
                <a:gd name="T56" fmla="*/ 0 w 125"/>
                <a:gd name="T57" fmla="*/ 80 h 170"/>
                <a:gd name="T58" fmla="*/ 3 w 125"/>
                <a:gd name="T59" fmla="*/ 62 h 170"/>
                <a:gd name="T60" fmla="*/ 10 w 125"/>
                <a:gd name="T61" fmla="*/ 48 h 170"/>
                <a:gd name="T62" fmla="*/ 17 w 125"/>
                <a:gd name="T63" fmla="*/ 33 h 170"/>
                <a:gd name="T64" fmla="*/ 24 w 125"/>
                <a:gd name="T65" fmla="*/ 21 h 170"/>
                <a:gd name="T66" fmla="*/ 34 w 125"/>
                <a:gd name="T67" fmla="*/ 12 h 170"/>
                <a:gd name="T68" fmla="*/ 48 w 125"/>
                <a:gd name="T69" fmla="*/ 6 h 170"/>
                <a:gd name="T70" fmla="*/ 59 w 125"/>
                <a:gd name="T71" fmla="*/ 3 h 170"/>
                <a:gd name="T72" fmla="*/ 73 w 125"/>
                <a:gd name="T73" fmla="*/ 0 h 170"/>
                <a:gd name="T74" fmla="*/ 73 w 125"/>
                <a:gd name="T7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70">
                  <a:moveTo>
                    <a:pt x="73" y="0"/>
                  </a:moveTo>
                  <a:lnTo>
                    <a:pt x="73" y="0"/>
                  </a:lnTo>
                  <a:lnTo>
                    <a:pt x="83" y="3"/>
                  </a:lnTo>
                  <a:lnTo>
                    <a:pt x="97" y="9"/>
                  </a:lnTo>
                  <a:lnTo>
                    <a:pt x="104" y="18"/>
                  </a:lnTo>
                  <a:lnTo>
                    <a:pt x="115" y="30"/>
                  </a:lnTo>
                  <a:lnTo>
                    <a:pt x="122" y="42"/>
                  </a:lnTo>
                  <a:lnTo>
                    <a:pt x="125" y="57"/>
                  </a:lnTo>
                  <a:lnTo>
                    <a:pt x="125" y="71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2" y="107"/>
                  </a:lnTo>
                  <a:lnTo>
                    <a:pt x="118" y="122"/>
                  </a:lnTo>
                  <a:lnTo>
                    <a:pt x="111" y="134"/>
                  </a:lnTo>
                  <a:lnTo>
                    <a:pt x="101" y="146"/>
                  </a:lnTo>
                  <a:lnTo>
                    <a:pt x="90" y="158"/>
                  </a:lnTo>
                  <a:lnTo>
                    <a:pt x="80" y="164"/>
                  </a:lnTo>
                  <a:lnTo>
                    <a:pt x="69" y="167"/>
                  </a:lnTo>
                  <a:lnTo>
                    <a:pt x="55" y="170"/>
                  </a:lnTo>
                  <a:lnTo>
                    <a:pt x="55" y="170"/>
                  </a:lnTo>
                  <a:lnTo>
                    <a:pt x="41" y="167"/>
                  </a:lnTo>
                  <a:lnTo>
                    <a:pt x="31" y="161"/>
                  </a:lnTo>
                  <a:lnTo>
                    <a:pt x="21" y="152"/>
                  </a:lnTo>
                  <a:lnTo>
                    <a:pt x="14" y="140"/>
                  </a:lnTo>
                  <a:lnTo>
                    <a:pt x="7" y="128"/>
                  </a:lnTo>
                  <a:lnTo>
                    <a:pt x="3" y="113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3" y="62"/>
                  </a:lnTo>
                  <a:lnTo>
                    <a:pt x="10" y="48"/>
                  </a:lnTo>
                  <a:lnTo>
                    <a:pt x="17" y="33"/>
                  </a:lnTo>
                  <a:lnTo>
                    <a:pt x="24" y="21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2390990" y="1002449"/>
              <a:ext cx="249238" cy="212725"/>
            </a:xfrm>
            <a:custGeom>
              <a:avLst/>
              <a:gdLst>
                <a:gd name="T0" fmla="*/ 87 w 157"/>
                <a:gd name="T1" fmla="*/ 0 h 134"/>
                <a:gd name="T2" fmla="*/ 87 w 157"/>
                <a:gd name="T3" fmla="*/ 0 h 134"/>
                <a:gd name="T4" fmla="*/ 101 w 157"/>
                <a:gd name="T5" fmla="*/ 3 h 134"/>
                <a:gd name="T6" fmla="*/ 115 w 157"/>
                <a:gd name="T7" fmla="*/ 6 h 134"/>
                <a:gd name="T8" fmla="*/ 129 w 157"/>
                <a:gd name="T9" fmla="*/ 15 h 134"/>
                <a:gd name="T10" fmla="*/ 139 w 157"/>
                <a:gd name="T11" fmla="*/ 24 h 134"/>
                <a:gd name="T12" fmla="*/ 150 w 157"/>
                <a:gd name="T13" fmla="*/ 35 h 134"/>
                <a:gd name="T14" fmla="*/ 153 w 157"/>
                <a:gd name="T15" fmla="*/ 47 h 134"/>
                <a:gd name="T16" fmla="*/ 157 w 157"/>
                <a:gd name="T17" fmla="*/ 59 h 134"/>
                <a:gd name="T18" fmla="*/ 157 w 157"/>
                <a:gd name="T19" fmla="*/ 74 h 134"/>
                <a:gd name="T20" fmla="*/ 157 w 157"/>
                <a:gd name="T21" fmla="*/ 74 h 134"/>
                <a:gd name="T22" fmla="*/ 153 w 157"/>
                <a:gd name="T23" fmla="*/ 86 h 134"/>
                <a:gd name="T24" fmla="*/ 150 w 157"/>
                <a:gd name="T25" fmla="*/ 98 h 134"/>
                <a:gd name="T26" fmla="*/ 139 w 157"/>
                <a:gd name="T27" fmla="*/ 110 h 134"/>
                <a:gd name="T28" fmla="*/ 129 w 157"/>
                <a:gd name="T29" fmla="*/ 119 h 134"/>
                <a:gd name="T30" fmla="*/ 118 w 157"/>
                <a:gd name="T31" fmla="*/ 128 h 134"/>
                <a:gd name="T32" fmla="*/ 104 w 157"/>
                <a:gd name="T33" fmla="*/ 131 h 134"/>
                <a:gd name="T34" fmla="*/ 87 w 157"/>
                <a:gd name="T35" fmla="*/ 134 h 134"/>
                <a:gd name="T36" fmla="*/ 73 w 157"/>
                <a:gd name="T37" fmla="*/ 134 h 134"/>
                <a:gd name="T38" fmla="*/ 73 w 157"/>
                <a:gd name="T39" fmla="*/ 134 h 134"/>
                <a:gd name="T40" fmla="*/ 55 w 157"/>
                <a:gd name="T41" fmla="*/ 134 h 134"/>
                <a:gd name="T42" fmla="*/ 41 w 157"/>
                <a:gd name="T43" fmla="*/ 128 h 134"/>
                <a:gd name="T44" fmla="*/ 28 w 157"/>
                <a:gd name="T45" fmla="*/ 119 h 134"/>
                <a:gd name="T46" fmla="*/ 17 w 157"/>
                <a:gd name="T47" fmla="*/ 110 h 134"/>
                <a:gd name="T48" fmla="*/ 10 w 157"/>
                <a:gd name="T49" fmla="*/ 101 h 134"/>
                <a:gd name="T50" fmla="*/ 3 w 157"/>
                <a:gd name="T51" fmla="*/ 89 h 134"/>
                <a:gd name="T52" fmla="*/ 0 w 157"/>
                <a:gd name="T53" fmla="*/ 74 h 134"/>
                <a:gd name="T54" fmla="*/ 0 w 157"/>
                <a:gd name="T55" fmla="*/ 62 h 134"/>
                <a:gd name="T56" fmla="*/ 0 w 157"/>
                <a:gd name="T57" fmla="*/ 62 h 134"/>
                <a:gd name="T58" fmla="*/ 3 w 157"/>
                <a:gd name="T59" fmla="*/ 47 h 134"/>
                <a:gd name="T60" fmla="*/ 7 w 157"/>
                <a:gd name="T61" fmla="*/ 35 h 134"/>
                <a:gd name="T62" fmla="*/ 17 w 157"/>
                <a:gd name="T63" fmla="*/ 24 h 134"/>
                <a:gd name="T64" fmla="*/ 28 w 157"/>
                <a:gd name="T65" fmla="*/ 15 h 134"/>
                <a:gd name="T66" fmla="*/ 38 w 157"/>
                <a:gd name="T67" fmla="*/ 9 h 134"/>
                <a:gd name="T68" fmla="*/ 55 w 157"/>
                <a:gd name="T69" fmla="*/ 3 h 134"/>
                <a:gd name="T70" fmla="*/ 69 w 157"/>
                <a:gd name="T71" fmla="*/ 0 h 134"/>
                <a:gd name="T72" fmla="*/ 87 w 157"/>
                <a:gd name="T73" fmla="*/ 0 h 134"/>
                <a:gd name="T74" fmla="*/ 87 w 157"/>
                <a:gd name="T7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34">
                  <a:moveTo>
                    <a:pt x="87" y="0"/>
                  </a:moveTo>
                  <a:lnTo>
                    <a:pt x="87" y="0"/>
                  </a:lnTo>
                  <a:lnTo>
                    <a:pt x="101" y="3"/>
                  </a:lnTo>
                  <a:lnTo>
                    <a:pt x="115" y="6"/>
                  </a:lnTo>
                  <a:lnTo>
                    <a:pt x="129" y="15"/>
                  </a:lnTo>
                  <a:lnTo>
                    <a:pt x="139" y="24"/>
                  </a:lnTo>
                  <a:lnTo>
                    <a:pt x="150" y="35"/>
                  </a:lnTo>
                  <a:lnTo>
                    <a:pt x="153" y="47"/>
                  </a:lnTo>
                  <a:lnTo>
                    <a:pt x="157" y="59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3" y="86"/>
                  </a:lnTo>
                  <a:lnTo>
                    <a:pt x="150" y="98"/>
                  </a:lnTo>
                  <a:lnTo>
                    <a:pt x="139" y="110"/>
                  </a:lnTo>
                  <a:lnTo>
                    <a:pt x="129" y="119"/>
                  </a:lnTo>
                  <a:lnTo>
                    <a:pt x="118" y="128"/>
                  </a:lnTo>
                  <a:lnTo>
                    <a:pt x="104" y="131"/>
                  </a:lnTo>
                  <a:lnTo>
                    <a:pt x="87" y="134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55" y="134"/>
                  </a:lnTo>
                  <a:lnTo>
                    <a:pt x="41" y="128"/>
                  </a:lnTo>
                  <a:lnTo>
                    <a:pt x="28" y="119"/>
                  </a:lnTo>
                  <a:lnTo>
                    <a:pt x="17" y="110"/>
                  </a:lnTo>
                  <a:lnTo>
                    <a:pt x="10" y="101"/>
                  </a:lnTo>
                  <a:lnTo>
                    <a:pt x="3" y="89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" y="47"/>
                  </a:lnTo>
                  <a:lnTo>
                    <a:pt x="7" y="35"/>
                  </a:lnTo>
                  <a:lnTo>
                    <a:pt x="17" y="24"/>
                  </a:lnTo>
                  <a:lnTo>
                    <a:pt x="28" y="15"/>
                  </a:lnTo>
                  <a:lnTo>
                    <a:pt x="38" y="9"/>
                  </a:lnTo>
                  <a:lnTo>
                    <a:pt x="55" y="3"/>
                  </a:lnTo>
                  <a:lnTo>
                    <a:pt x="69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5"/>
            <p:cNvSpPr>
              <a:spLocks/>
            </p:cNvSpPr>
            <p:nvPr/>
          </p:nvSpPr>
          <p:spPr bwMode="auto">
            <a:xfrm>
              <a:off x="2390990" y="1158024"/>
              <a:ext cx="82550" cy="76200"/>
            </a:xfrm>
            <a:custGeom>
              <a:avLst/>
              <a:gdLst>
                <a:gd name="T0" fmla="*/ 28 w 52"/>
                <a:gd name="T1" fmla="*/ 0 h 48"/>
                <a:gd name="T2" fmla="*/ 28 w 52"/>
                <a:gd name="T3" fmla="*/ 0 h 48"/>
                <a:gd name="T4" fmla="*/ 38 w 52"/>
                <a:gd name="T5" fmla="*/ 3 h 48"/>
                <a:gd name="T6" fmla="*/ 48 w 52"/>
                <a:gd name="T7" fmla="*/ 9 h 48"/>
                <a:gd name="T8" fmla="*/ 52 w 52"/>
                <a:gd name="T9" fmla="*/ 18 h 48"/>
                <a:gd name="T10" fmla="*/ 52 w 52"/>
                <a:gd name="T11" fmla="*/ 27 h 48"/>
                <a:gd name="T12" fmla="*/ 52 w 52"/>
                <a:gd name="T13" fmla="*/ 27 h 48"/>
                <a:gd name="T14" fmla="*/ 52 w 52"/>
                <a:gd name="T15" fmla="*/ 33 h 48"/>
                <a:gd name="T16" fmla="*/ 45 w 52"/>
                <a:gd name="T17" fmla="*/ 42 h 48"/>
                <a:gd name="T18" fmla="*/ 35 w 52"/>
                <a:gd name="T19" fmla="*/ 45 h 48"/>
                <a:gd name="T20" fmla="*/ 24 w 52"/>
                <a:gd name="T21" fmla="*/ 48 h 48"/>
                <a:gd name="T22" fmla="*/ 24 w 52"/>
                <a:gd name="T23" fmla="*/ 48 h 48"/>
                <a:gd name="T24" fmla="*/ 14 w 52"/>
                <a:gd name="T25" fmla="*/ 45 h 48"/>
                <a:gd name="T26" fmla="*/ 7 w 52"/>
                <a:gd name="T27" fmla="*/ 39 h 48"/>
                <a:gd name="T28" fmla="*/ 3 w 52"/>
                <a:gd name="T29" fmla="*/ 30 h 48"/>
                <a:gd name="T30" fmla="*/ 0 w 52"/>
                <a:gd name="T31" fmla="*/ 21 h 48"/>
                <a:gd name="T32" fmla="*/ 0 w 52"/>
                <a:gd name="T33" fmla="*/ 21 h 48"/>
                <a:gd name="T34" fmla="*/ 3 w 52"/>
                <a:gd name="T35" fmla="*/ 12 h 48"/>
                <a:gd name="T36" fmla="*/ 10 w 52"/>
                <a:gd name="T37" fmla="*/ 6 h 48"/>
                <a:gd name="T38" fmla="*/ 17 w 52"/>
                <a:gd name="T39" fmla="*/ 3 h 48"/>
                <a:gd name="T40" fmla="*/ 28 w 52"/>
                <a:gd name="T41" fmla="*/ 0 h 48"/>
                <a:gd name="T42" fmla="*/ 28 w 52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48">
                  <a:moveTo>
                    <a:pt x="28" y="0"/>
                  </a:moveTo>
                  <a:lnTo>
                    <a:pt x="28" y="0"/>
                  </a:lnTo>
                  <a:lnTo>
                    <a:pt x="38" y="3"/>
                  </a:lnTo>
                  <a:lnTo>
                    <a:pt x="48" y="9"/>
                  </a:lnTo>
                  <a:lnTo>
                    <a:pt x="52" y="18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33"/>
                  </a:lnTo>
                  <a:lnTo>
                    <a:pt x="45" y="42"/>
                  </a:lnTo>
                  <a:lnTo>
                    <a:pt x="35" y="4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10" y="6"/>
                  </a:lnTo>
                  <a:lnTo>
                    <a:pt x="17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2357652" y="1234224"/>
              <a:ext cx="55563" cy="47625"/>
            </a:xfrm>
            <a:custGeom>
              <a:avLst/>
              <a:gdLst>
                <a:gd name="T0" fmla="*/ 21 w 35"/>
                <a:gd name="T1" fmla="*/ 0 h 30"/>
                <a:gd name="T2" fmla="*/ 21 w 35"/>
                <a:gd name="T3" fmla="*/ 0 h 30"/>
                <a:gd name="T4" fmla="*/ 28 w 35"/>
                <a:gd name="T5" fmla="*/ 3 h 30"/>
                <a:gd name="T6" fmla="*/ 31 w 35"/>
                <a:gd name="T7" fmla="*/ 6 h 30"/>
                <a:gd name="T8" fmla="*/ 35 w 35"/>
                <a:gd name="T9" fmla="*/ 12 h 30"/>
                <a:gd name="T10" fmla="*/ 35 w 35"/>
                <a:gd name="T11" fmla="*/ 18 h 30"/>
                <a:gd name="T12" fmla="*/ 35 w 35"/>
                <a:gd name="T13" fmla="*/ 18 h 30"/>
                <a:gd name="T14" fmla="*/ 35 w 35"/>
                <a:gd name="T15" fmla="*/ 24 h 30"/>
                <a:gd name="T16" fmla="*/ 28 w 35"/>
                <a:gd name="T17" fmla="*/ 27 h 30"/>
                <a:gd name="T18" fmla="*/ 24 w 35"/>
                <a:gd name="T19" fmla="*/ 30 h 30"/>
                <a:gd name="T20" fmla="*/ 17 w 35"/>
                <a:gd name="T21" fmla="*/ 30 h 30"/>
                <a:gd name="T22" fmla="*/ 17 w 35"/>
                <a:gd name="T23" fmla="*/ 30 h 30"/>
                <a:gd name="T24" fmla="*/ 10 w 35"/>
                <a:gd name="T25" fmla="*/ 30 h 30"/>
                <a:gd name="T26" fmla="*/ 3 w 35"/>
                <a:gd name="T27" fmla="*/ 27 h 30"/>
                <a:gd name="T28" fmla="*/ 0 w 35"/>
                <a:gd name="T29" fmla="*/ 21 h 30"/>
                <a:gd name="T30" fmla="*/ 0 w 35"/>
                <a:gd name="T31" fmla="*/ 15 h 30"/>
                <a:gd name="T32" fmla="*/ 0 w 35"/>
                <a:gd name="T33" fmla="*/ 15 h 30"/>
                <a:gd name="T34" fmla="*/ 3 w 35"/>
                <a:gd name="T35" fmla="*/ 9 h 30"/>
                <a:gd name="T36" fmla="*/ 7 w 35"/>
                <a:gd name="T37" fmla="*/ 6 h 30"/>
                <a:gd name="T38" fmla="*/ 14 w 35"/>
                <a:gd name="T39" fmla="*/ 3 h 30"/>
                <a:gd name="T40" fmla="*/ 21 w 35"/>
                <a:gd name="T41" fmla="*/ 0 h 30"/>
                <a:gd name="T42" fmla="*/ 21 w 3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21" y="0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5" y="1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4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6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2962490" y="523024"/>
              <a:ext cx="498475" cy="966788"/>
            </a:xfrm>
            <a:custGeom>
              <a:avLst/>
              <a:gdLst>
                <a:gd name="T0" fmla="*/ 224 w 314"/>
                <a:gd name="T1" fmla="*/ 146 h 609"/>
                <a:gd name="T2" fmla="*/ 224 w 314"/>
                <a:gd name="T3" fmla="*/ 146 h 609"/>
                <a:gd name="T4" fmla="*/ 230 w 314"/>
                <a:gd name="T5" fmla="*/ 155 h 609"/>
                <a:gd name="T6" fmla="*/ 244 w 314"/>
                <a:gd name="T7" fmla="*/ 179 h 609"/>
                <a:gd name="T8" fmla="*/ 262 w 314"/>
                <a:gd name="T9" fmla="*/ 209 h 609"/>
                <a:gd name="T10" fmla="*/ 279 w 314"/>
                <a:gd name="T11" fmla="*/ 251 h 609"/>
                <a:gd name="T12" fmla="*/ 293 w 314"/>
                <a:gd name="T13" fmla="*/ 299 h 609"/>
                <a:gd name="T14" fmla="*/ 307 w 314"/>
                <a:gd name="T15" fmla="*/ 355 h 609"/>
                <a:gd name="T16" fmla="*/ 314 w 314"/>
                <a:gd name="T17" fmla="*/ 412 h 609"/>
                <a:gd name="T18" fmla="*/ 314 w 314"/>
                <a:gd name="T19" fmla="*/ 445 h 609"/>
                <a:gd name="T20" fmla="*/ 314 w 314"/>
                <a:gd name="T21" fmla="*/ 475 h 609"/>
                <a:gd name="T22" fmla="*/ 314 w 314"/>
                <a:gd name="T23" fmla="*/ 475 h 609"/>
                <a:gd name="T24" fmla="*/ 300 w 314"/>
                <a:gd name="T25" fmla="*/ 567 h 609"/>
                <a:gd name="T26" fmla="*/ 297 w 314"/>
                <a:gd name="T27" fmla="*/ 591 h 609"/>
                <a:gd name="T28" fmla="*/ 293 w 314"/>
                <a:gd name="T29" fmla="*/ 603 h 609"/>
                <a:gd name="T30" fmla="*/ 290 w 314"/>
                <a:gd name="T31" fmla="*/ 609 h 609"/>
                <a:gd name="T32" fmla="*/ 286 w 314"/>
                <a:gd name="T33" fmla="*/ 609 h 609"/>
                <a:gd name="T34" fmla="*/ 283 w 314"/>
                <a:gd name="T35" fmla="*/ 606 h 609"/>
                <a:gd name="T36" fmla="*/ 283 w 314"/>
                <a:gd name="T37" fmla="*/ 606 h 609"/>
                <a:gd name="T38" fmla="*/ 269 w 314"/>
                <a:gd name="T39" fmla="*/ 594 h 609"/>
                <a:gd name="T40" fmla="*/ 248 w 314"/>
                <a:gd name="T41" fmla="*/ 588 h 609"/>
                <a:gd name="T42" fmla="*/ 230 w 314"/>
                <a:gd name="T43" fmla="*/ 582 h 609"/>
                <a:gd name="T44" fmla="*/ 210 w 314"/>
                <a:gd name="T45" fmla="*/ 576 h 609"/>
                <a:gd name="T46" fmla="*/ 164 w 314"/>
                <a:gd name="T47" fmla="*/ 576 h 609"/>
                <a:gd name="T48" fmla="*/ 122 w 314"/>
                <a:gd name="T49" fmla="*/ 576 h 609"/>
                <a:gd name="T50" fmla="*/ 49 w 314"/>
                <a:gd name="T51" fmla="*/ 585 h 609"/>
                <a:gd name="T52" fmla="*/ 28 w 314"/>
                <a:gd name="T53" fmla="*/ 588 h 609"/>
                <a:gd name="T54" fmla="*/ 21 w 314"/>
                <a:gd name="T55" fmla="*/ 588 h 609"/>
                <a:gd name="T56" fmla="*/ 17 w 314"/>
                <a:gd name="T57" fmla="*/ 585 h 609"/>
                <a:gd name="T58" fmla="*/ 17 w 314"/>
                <a:gd name="T59" fmla="*/ 585 h 609"/>
                <a:gd name="T60" fmla="*/ 14 w 314"/>
                <a:gd name="T61" fmla="*/ 570 h 609"/>
                <a:gd name="T62" fmla="*/ 10 w 314"/>
                <a:gd name="T63" fmla="*/ 547 h 609"/>
                <a:gd name="T64" fmla="*/ 3 w 314"/>
                <a:gd name="T65" fmla="*/ 475 h 609"/>
                <a:gd name="T66" fmla="*/ 0 w 314"/>
                <a:gd name="T67" fmla="*/ 379 h 609"/>
                <a:gd name="T68" fmla="*/ 0 w 314"/>
                <a:gd name="T69" fmla="*/ 275 h 609"/>
                <a:gd name="T70" fmla="*/ 7 w 314"/>
                <a:gd name="T71" fmla="*/ 173 h 609"/>
                <a:gd name="T72" fmla="*/ 10 w 314"/>
                <a:gd name="T73" fmla="*/ 125 h 609"/>
                <a:gd name="T74" fmla="*/ 17 w 314"/>
                <a:gd name="T75" fmla="*/ 84 h 609"/>
                <a:gd name="T76" fmla="*/ 24 w 314"/>
                <a:gd name="T77" fmla="*/ 51 h 609"/>
                <a:gd name="T78" fmla="*/ 35 w 314"/>
                <a:gd name="T79" fmla="*/ 24 h 609"/>
                <a:gd name="T80" fmla="*/ 49 w 314"/>
                <a:gd name="T81" fmla="*/ 6 h 609"/>
                <a:gd name="T82" fmla="*/ 56 w 314"/>
                <a:gd name="T83" fmla="*/ 0 h 609"/>
                <a:gd name="T84" fmla="*/ 63 w 314"/>
                <a:gd name="T85" fmla="*/ 0 h 609"/>
                <a:gd name="T86" fmla="*/ 63 w 314"/>
                <a:gd name="T87" fmla="*/ 0 h 609"/>
                <a:gd name="T88" fmla="*/ 66 w 314"/>
                <a:gd name="T89" fmla="*/ 0 h 609"/>
                <a:gd name="T90" fmla="*/ 70 w 314"/>
                <a:gd name="T91" fmla="*/ 3 h 609"/>
                <a:gd name="T92" fmla="*/ 77 w 314"/>
                <a:gd name="T93" fmla="*/ 15 h 609"/>
                <a:gd name="T94" fmla="*/ 98 w 314"/>
                <a:gd name="T95" fmla="*/ 48 h 609"/>
                <a:gd name="T96" fmla="*/ 98 w 314"/>
                <a:gd name="T97" fmla="*/ 48 h 609"/>
                <a:gd name="T98" fmla="*/ 115 w 314"/>
                <a:gd name="T99" fmla="*/ 75 h 609"/>
                <a:gd name="T100" fmla="*/ 133 w 314"/>
                <a:gd name="T101" fmla="*/ 93 h 609"/>
                <a:gd name="T102" fmla="*/ 147 w 314"/>
                <a:gd name="T103" fmla="*/ 107 h 609"/>
                <a:gd name="T104" fmla="*/ 161 w 314"/>
                <a:gd name="T105" fmla="*/ 119 h 609"/>
                <a:gd name="T106" fmla="*/ 182 w 314"/>
                <a:gd name="T107" fmla="*/ 131 h 609"/>
                <a:gd name="T108" fmla="*/ 189 w 314"/>
                <a:gd name="T109" fmla="*/ 134 h 609"/>
                <a:gd name="T110" fmla="*/ 189 w 314"/>
                <a:gd name="T111" fmla="*/ 134 h 609"/>
                <a:gd name="T112" fmla="*/ 203 w 314"/>
                <a:gd name="T113" fmla="*/ 137 h 609"/>
                <a:gd name="T114" fmla="*/ 224 w 314"/>
                <a:gd name="T115" fmla="*/ 146 h 609"/>
                <a:gd name="T116" fmla="*/ 224 w 314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609">
                  <a:moveTo>
                    <a:pt x="224" y="146"/>
                  </a:moveTo>
                  <a:lnTo>
                    <a:pt x="224" y="146"/>
                  </a:lnTo>
                  <a:lnTo>
                    <a:pt x="230" y="155"/>
                  </a:lnTo>
                  <a:lnTo>
                    <a:pt x="244" y="179"/>
                  </a:lnTo>
                  <a:lnTo>
                    <a:pt x="262" y="209"/>
                  </a:lnTo>
                  <a:lnTo>
                    <a:pt x="279" y="251"/>
                  </a:lnTo>
                  <a:lnTo>
                    <a:pt x="293" y="299"/>
                  </a:lnTo>
                  <a:lnTo>
                    <a:pt x="307" y="355"/>
                  </a:lnTo>
                  <a:lnTo>
                    <a:pt x="314" y="412"/>
                  </a:lnTo>
                  <a:lnTo>
                    <a:pt x="314" y="445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00" y="567"/>
                  </a:lnTo>
                  <a:lnTo>
                    <a:pt x="297" y="591"/>
                  </a:lnTo>
                  <a:lnTo>
                    <a:pt x="293" y="603"/>
                  </a:lnTo>
                  <a:lnTo>
                    <a:pt x="290" y="609"/>
                  </a:lnTo>
                  <a:lnTo>
                    <a:pt x="286" y="609"/>
                  </a:lnTo>
                  <a:lnTo>
                    <a:pt x="283" y="606"/>
                  </a:lnTo>
                  <a:lnTo>
                    <a:pt x="283" y="606"/>
                  </a:lnTo>
                  <a:lnTo>
                    <a:pt x="269" y="594"/>
                  </a:lnTo>
                  <a:lnTo>
                    <a:pt x="248" y="588"/>
                  </a:lnTo>
                  <a:lnTo>
                    <a:pt x="230" y="582"/>
                  </a:lnTo>
                  <a:lnTo>
                    <a:pt x="210" y="576"/>
                  </a:lnTo>
                  <a:lnTo>
                    <a:pt x="164" y="576"/>
                  </a:lnTo>
                  <a:lnTo>
                    <a:pt x="122" y="576"/>
                  </a:lnTo>
                  <a:lnTo>
                    <a:pt x="49" y="585"/>
                  </a:lnTo>
                  <a:lnTo>
                    <a:pt x="28" y="588"/>
                  </a:lnTo>
                  <a:lnTo>
                    <a:pt x="21" y="588"/>
                  </a:lnTo>
                  <a:lnTo>
                    <a:pt x="17" y="585"/>
                  </a:lnTo>
                  <a:lnTo>
                    <a:pt x="17" y="585"/>
                  </a:lnTo>
                  <a:lnTo>
                    <a:pt x="14" y="570"/>
                  </a:lnTo>
                  <a:lnTo>
                    <a:pt x="10" y="547"/>
                  </a:lnTo>
                  <a:lnTo>
                    <a:pt x="3" y="475"/>
                  </a:lnTo>
                  <a:lnTo>
                    <a:pt x="0" y="379"/>
                  </a:lnTo>
                  <a:lnTo>
                    <a:pt x="0" y="275"/>
                  </a:lnTo>
                  <a:lnTo>
                    <a:pt x="7" y="173"/>
                  </a:lnTo>
                  <a:lnTo>
                    <a:pt x="10" y="125"/>
                  </a:lnTo>
                  <a:lnTo>
                    <a:pt x="17" y="84"/>
                  </a:lnTo>
                  <a:lnTo>
                    <a:pt x="24" y="51"/>
                  </a:lnTo>
                  <a:lnTo>
                    <a:pt x="35" y="24"/>
                  </a:lnTo>
                  <a:lnTo>
                    <a:pt x="49" y="6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0" y="3"/>
                  </a:lnTo>
                  <a:lnTo>
                    <a:pt x="77" y="15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15" y="75"/>
                  </a:lnTo>
                  <a:lnTo>
                    <a:pt x="133" y="93"/>
                  </a:lnTo>
                  <a:lnTo>
                    <a:pt x="147" y="107"/>
                  </a:lnTo>
                  <a:lnTo>
                    <a:pt x="161" y="119"/>
                  </a:lnTo>
                  <a:lnTo>
                    <a:pt x="182" y="131"/>
                  </a:lnTo>
                  <a:lnTo>
                    <a:pt x="189" y="134"/>
                  </a:lnTo>
                  <a:lnTo>
                    <a:pt x="189" y="134"/>
                  </a:lnTo>
                  <a:lnTo>
                    <a:pt x="203" y="137"/>
                  </a:lnTo>
                  <a:lnTo>
                    <a:pt x="224" y="146"/>
                  </a:lnTo>
                  <a:lnTo>
                    <a:pt x="224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2984715" y="542074"/>
              <a:ext cx="454025" cy="914400"/>
            </a:xfrm>
            <a:custGeom>
              <a:avLst/>
              <a:gdLst>
                <a:gd name="T0" fmla="*/ 119 w 286"/>
                <a:gd name="T1" fmla="*/ 552 h 576"/>
                <a:gd name="T2" fmla="*/ 84 w 286"/>
                <a:gd name="T3" fmla="*/ 555 h 576"/>
                <a:gd name="T4" fmla="*/ 56 w 286"/>
                <a:gd name="T5" fmla="*/ 558 h 576"/>
                <a:gd name="T6" fmla="*/ 35 w 286"/>
                <a:gd name="T7" fmla="*/ 561 h 576"/>
                <a:gd name="T8" fmla="*/ 17 w 286"/>
                <a:gd name="T9" fmla="*/ 564 h 576"/>
                <a:gd name="T10" fmla="*/ 10 w 286"/>
                <a:gd name="T11" fmla="*/ 546 h 576"/>
                <a:gd name="T12" fmla="*/ 7 w 286"/>
                <a:gd name="T13" fmla="*/ 502 h 576"/>
                <a:gd name="T14" fmla="*/ 3 w 286"/>
                <a:gd name="T15" fmla="*/ 439 h 576"/>
                <a:gd name="T16" fmla="*/ 0 w 286"/>
                <a:gd name="T17" fmla="*/ 367 h 576"/>
                <a:gd name="T18" fmla="*/ 0 w 286"/>
                <a:gd name="T19" fmla="*/ 290 h 576"/>
                <a:gd name="T20" fmla="*/ 3 w 286"/>
                <a:gd name="T21" fmla="*/ 212 h 576"/>
                <a:gd name="T22" fmla="*/ 10 w 286"/>
                <a:gd name="T23" fmla="*/ 137 h 576"/>
                <a:gd name="T24" fmla="*/ 17 w 286"/>
                <a:gd name="T25" fmla="*/ 75 h 576"/>
                <a:gd name="T26" fmla="*/ 31 w 286"/>
                <a:gd name="T27" fmla="*/ 27 h 576"/>
                <a:gd name="T28" fmla="*/ 45 w 286"/>
                <a:gd name="T29" fmla="*/ 3 h 576"/>
                <a:gd name="T30" fmla="*/ 49 w 286"/>
                <a:gd name="T31" fmla="*/ 6 h 576"/>
                <a:gd name="T32" fmla="*/ 56 w 286"/>
                <a:gd name="T33" fmla="*/ 15 h 576"/>
                <a:gd name="T34" fmla="*/ 63 w 286"/>
                <a:gd name="T35" fmla="*/ 30 h 576"/>
                <a:gd name="T36" fmla="*/ 70 w 286"/>
                <a:gd name="T37" fmla="*/ 42 h 576"/>
                <a:gd name="T38" fmla="*/ 98 w 286"/>
                <a:gd name="T39" fmla="*/ 78 h 576"/>
                <a:gd name="T40" fmla="*/ 122 w 286"/>
                <a:gd name="T41" fmla="*/ 104 h 576"/>
                <a:gd name="T42" fmla="*/ 147 w 286"/>
                <a:gd name="T43" fmla="*/ 119 h 576"/>
                <a:gd name="T44" fmla="*/ 161 w 286"/>
                <a:gd name="T45" fmla="*/ 128 h 576"/>
                <a:gd name="T46" fmla="*/ 171 w 286"/>
                <a:gd name="T47" fmla="*/ 134 h 576"/>
                <a:gd name="T48" fmla="*/ 175 w 286"/>
                <a:gd name="T49" fmla="*/ 134 h 576"/>
                <a:gd name="T50" fmla="*/ 189 w 286"/>
                <a:gd name="T51" fmla="*/ 140 h 576"/>
                <a:gd name="T52" fmla="*/ 199 w 286"/>
                <a:gd name="T53" fmla="*/ 143 h 576"/>
                <a:gd name="T54" fmla="*/ 203 w 286"/>
                <a:gd name="T55" fmla="*/ 149 h 576"/>
                <a:gd name="T56" fmla="*/ 213 w 286"/>
                <a:gd name="T57" fmla="*/ 164 h 576"/>
                <a:gd name="T58" fmla="*/ 223 w 286"/>
                <a:gd name="T59" fmla="*/ 185 h 576"/>
                <a:gd name="T60" fmla="*/ 237 w 286"/>
                <a:gd name="T61" fmla="*/ 212 h 576"/>
                <a:gd name="T62" fmla="*/ 251 w 286"/>
                <a:gd name="T63" fmla="*/ 242 h 576"/>
                <a:gd name="T64" fmla="*/ 262 w 286"/>
                <a:gd name="T65" fmla="*/ 278 h 576"/>
                <a:gd name="T66" fmla="*/ 272 w 286"/>
                <a:gd name="T67" fmla="*/ 317 h 576"/>
                <a:gd name="T68" fmla="*/ 279 w 286"/>
                <a:gd name="T69" fmla="*/ 358 h 576"/>
                <a:gd name="T70" fmla="*/ 286 w 286"/>
                <a:gd name="T71" fmla="*/ 403 h 576"/>
                <a:gd name="T72" fmla="*/ 286 w 286"/>
                <a:gd name="T73" fmla="*/ 448 h 576"/>
                <a:gd name="T74" fmla="*/ 283 w 286"/>
                <a:gd name="T75" fmla="*/ 493 h 576"/>
                <a:gd name="T76" fmla="*/ 276 w 286"/>
                <a:gd name="T77" fmla="*/ 529 h 576"/>
                <a:gd name="T78" fmla="*/ 272 w 286"/>
                <a:gd name="T79" fmla="*/ 552 h 576"/>
                <a:gd name="T80" fmla="*/ 269 w 286"/>
                <a:gd name="T81" fmla="*/ 570 h 576"/>
                <a:gd name="T82" fmla="*/ 262 w 286"/>
                <a:gd name="T83" fmla="*/ 573 h 576"/>
                <a:gd name="T84" fmla="*/ 230 w 286"/>
                <a:gd name="T85" fmla="*/ 561 h 576"/>
                <a:gd name="T86" fmla="*/ 196 w 286"/>
                <a:gd name="T87" fmla="*/ 552 h 576"/>
                <a:gd name="T88" fmla="*/ 161 w 286"/>
                <a:gd name="T89" fmla="*/ 549 h 576"/>
                <a:gd name="T90" fmla="*/ 140 w 286"/>
                <a:gd name="T91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576">
                  <a:moveTo>
                    <a:pt x="140" y="552"/>
                  </a:moveTo>
                  <a:lnTo>
                    <a:pt x="129" y="552"/>
                  </a:lnTo>
                  <a:lnTo>
                    <a:pt x="119" y="552"/>
                  </a:lnTo>
                  <a:lnTo>
                    <a:pt x="105" y="552"/>
                  </a:lnTo>
                  <a:lnTo>
                    <a:pt x="94" y="555"/>
                  </a:lnTo>
                  <a:lnTo>
                    <a:pt x="84" y="555"/>
                  </a:lnTo>
                  <a:lnTo>
                    <a:pt x="77" y="555"/>
                  </a:lnTo>
                  <a:lnTo>
                    <a:pt x="66" y="558"/>
                  </a:lnTo>
                  <a:lnTo>
                    <a:pt x="56" y="558"/>
                  </a:lnTo>
                  <a:lnTo>
                    <a:pt x="49" y="558"/>
                  </a:lnTo>
                  <a:lnTo>
                    <a:pt x="42" y="561"/>
                  </a:lnTo>
                  <a:lnTo>
                    <a:pt x="35" y="561"/>
                  </a:lnTo>
                  <a:lnTo>
                    <a:pt x="28" y="561"/>
                  </a:lnTo>
                  <a:lnTo>
                    <a:pt x="21" y="564"/>
                  </a:lnTo>
                  <a:lnTo>
                    <a:pt x="17" y="564"/>
                  </a:lnTo>
                  <a:lnTo>
                    <a:pt x="14" y="564"/>
                  </a:lnTo>
                  <a:lnTo>
                    <a:pt x="14" y="558"/>
                  </a:lnTo>
                  <a:lnTo>
                    <a:pt x="10" y="546"/>
                  </a:lnTo>
                  <a:lnTo>
                    <a:pt x="10" y="535"/>
                  </a:lnTo>
                  <a:lnTo>
                    <a:pt x="7" y="520"/>
                  </a:lnTo>
                  <a:lnTo>
                    <a:pt x="7" y="502"/>
                  </a:lnTo>
                  <a:lnTo>
                    <a:pt x="7" y="484"/>
                  </a:lnTo>
                  <a:lnTo>
                    <a:pt x="3" y="463"/>
                  </a:lnTo>
                  <a:lnTo>
                    <a:pt x="3" y="439"/>
                  </a:lnTo>
                  <a:lnTo>
                    <a:pt x="3" y="41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7"/>
                  </a:lnTo>
                  <a:lnTo>
                    <a:pt x="0" y="290"/>
                  </a:lnTo>
                  <a:lnTo>
                    <a:pt x="3" y="263"/>
                  </a:lnTo>
                  <a:lnTo>
                    <a:pt x="3" y="239"/>
                  </a:lnTo>
                  <a:lnTo>
                    <a:pt x="3" y="212"/>
                  </a:lnTo>
                  <a:lnTo>
                    <a:pt x="7" y="188"/>
                  </a:lnTo>
                  <a:lnTo>
                    <a:pt x="7" y="161"/>
                  </a:lnTo>
                  <a:lnTo>
                    <a:pt x="10" y="137"/>
                  </a:lnTo>
                  <a:lnTo>
                    <a:pt x="10" y="116"/>
                  </a:lnTo>
                  <a:lnTo>
                    <a:pt x="14" y="95"/>
                  </a:lnTo>
                  <a:lnTo>
                    <a:pt x="17" y="75"/>
                  </a:lnTo>
                  <a:lnTo>
                    <a:pt x="21" y="57"/>
                  </a:lnTo>
                  <a:lnTo>
                    <a:pt x="28" y="42"/>
                  </a:lnTo>
                  <a:lnTo>
                    <a:pt x="31" y="27"/>
                  </a:lnTo>
                  <a:lnTo>
                    <a:pt x="35" y="15"/>
                  </a:lnTo>
                  <a:lnTo>
                    <a:pt x="42" y="9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9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9" y="24"/>
                  </a:lnTo>
                  <a:lnTo>
                    <a:pt x="63" y="30"/>
                  </a:lnTo>
                  <a:lnTo>
                    <a:pt x="63" y="33"/>
                  </a:lnTo>
                  <a:lnTo>
                    <a:pt x="66" y="39"/>
                  </a:lnTo>
                  <a:lnTo>
                    <a:pt x="70" y="42"/>
                  </a:lnTo>
                  <a:lnTo>
                    <a:pt x="80" y="57"/>
                  </a:lnTo>
                  <a:lnTo>
                    <a:pt x="91" y="69"/>
                  </a:lnTo>
                  <a:lnTo>
                    <a:pt x="98" y="78"/>
                  </a:lnTo>
                  <a:lnTo>
                    <a:pt x="108" y="90"/>
                  </a:lnTo>
                  <a:lnTo>
                    <a:pt x="115" y="95"/>
                  </a:lnTo>
                  <a:lnTo>
                    <a:pt x="122" y="104"/>
                  </a:lnTo>
                  <a:lnTo>
                    <a:pt x="133" y="110"/>
                  </a:lnTo>
                  <a:lnTo>
                    <a:pt x="140" y="116"/>
                  </a:lnTo>
                  <a:lnTo>
                    <a:pt x="147" y="119"/>
                  </a:lnTo>
                  <a:lnTo>
                    <a:pt x="150" y="125"/>
                  </a:lnTo>
                  <a:lnTo>
                    <a:pt x="157" y="128"/>
                  </a:lnTo>
                  <a:lnTo>
                    <a:pt x="161" y="128"/>
                  </a:lnTo>
                  <a:lnTo>
                    <a:pt x="164" y="131"/>
                  </a:lnTo>
                  <a:lnTo>
                    <a:pt x="168" y="131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5" y="134"/>
                  </a:lnTo>
                  <a:lnTo>
                    <a:pt x="178" y="134"/>
                  </a:lnTo>
                  <a:lnTo>
                    <a:pt x="185" y="137"/>
                  </a:lnTo>
                  <a:lnTo>
                    <a:pt x="189" y="140"/>
                  </a:lnTo>
                  <a:lnTo>
                    <a:pt x="192" y="140"/>
                  </a:lnTo>
                  <a:lnTo>
                    <a:pt x="199" y="143"/>
                  </a:lnTo>
                  <a:lnTo>
                    <a:pt x="199" y="143"/>
                  </a:lnTo>
                  <a:lnTo>
                    <a:pt x="199" y="146"/>
                  </a:lnTo>
                  <a:lnTo>
                    <a:pt x="203" y="146"/>
                  </a:lnTo>
                  <a:lnTo>
                    <a:pt x="203" y="149"/>
                  </a:lnTo>
                  <a:lnTo>
                    <a:pt x="206" y="155"/>
                  </a:lnTo>
                  <a:lnTo>
                    <a:pt x="210" y="158"/>
                  </a:lnTo>
                  <a:lnTo>
                    <a:pt x="213" y="164"/>
                  </a:lnTo>
                  <a:lnTo>
                    <a:pt x="216" y="170"/>
                  </a:lnTo>
                  <a:lnTo>
                    <a:pt x="220" y="179"/>
                  </a:lnTo>
                  <a:lnTo>
                    <a:pt x="223" y="185"/>
                  </a:lnTo>
                  <a:lnTo>
                    <a:pt x="227" y="194"/>
                  </a:lnTo>
                  <a:lnTo>
                    <a:pt x="234" y="203"/>
                  </a:lnTo>
                  <a:lnTo>
                    <a:pt x="237" y="212"/>
                  </a:lnTo>
                  <a:lnTo>
                    <a:pt x="241" y="221"/>
                  </a:lnTo>
                  <a:lnTo>
                    <a:pt x="244" y="233"/>
                  </a:lnTo>
                  <a:lnTo>
                    <a:pt x="251" y="242"/>
                  </a:lnTo>
                  <a:lnTo>
                    <a:pt x="255" y="254"/>
                  </a:lnTo>
                  <a:lnTo>
                    <a:pt x="258" y="266"/>
                  </a:lnTo>
                  <a:lnTo>
                    <a:pt x="262" y="278"/>
                  </a:lnTo>
                  <a:lnTo>
                    <a:pt x="265" y="290"/>
                  </a:lnTo>
                  <a:lnTo>
                    <a:pt x="269" y="305"/>
                  </a:lnTo>
                  <a:lnTo>
                    <a:pt x="272" y="317"/>
                  </a:lnTo>
                  <a:lnTo>
                    <a:pt x="276" y="331"/>
                  </a:lnTo>
                  <a:lnTo>
                    <a:pt x="279" y="343"/>
                  </a:lnTo>
                  <a:lnTo>
                    <a:pt x="279" y="358"/>
                  </a:lnTo>
                  <a:lnTo>
                    <a:pt x="283" y="373"/>
                  </a:lnTo>
                  <a:lnTo>
                    <a:pt x="283" y="388"/>
                  </a:lnTo>
                  <a:lnTo>
                    <a:pt x="286" y="403"/>
                  </a:lnTo>
                  <a:lnTo>
                    <a:pt x="286" y="418"/>
                  </a:lnTo>
                  <a:lnTo>
                    <a:pt x="286" y="433"/>
                  </a:lnTo>
                  <a:lnTo>
                    <a:pt x="286" y="448"/>
                  </a:lnTo>
                  <a:lnTo>
                    <a:pt x="283" y="463"/>
                  </a:lnTo>
                  <a:lnTo>
                    <a:pt x="283" y="478"/>
                  </a:lnTo>
                  <a:lnTo>
                    <a:pt x="283" y="493"/>
                  </a:lnTo>
                  <a:lnTo>
                    <a:pt x="279" y="505"/>
                  </a:lnTo>
                  <a:lnTo>
                    <a:pt x="279" y="517"/>
                  </a:lnTo>
                  <a:lnTo>
                    <a:pt x="276" y="529"/>
                  </a:lnTo>
                  <a:lnTo>
                    <a:pt x="276" y="538"/>
                  </a:lnTo>
                  <a:lnTo>
                    <a:pt x="276" y="546"/>
                  </a:lnTo>
                  <a:lnTo>
                    <a:pt x="272" y="552"/>
                  </a:lnTo>
                  <a:lnTo>
                    <a:pt x="272" y="561"/>
                  </a:lnTo>
                  <a:lnTo>
                    <a:pt x="272" y="567"/>
                  </a:lnTo>
                  <a:lnTo>
                    <a:pt x="269" y="570"/>
                  </a:lnTo>
                  <a:lnTo>
                    <a:pt x="269" y="576"/>
                  </a:lnTo>
                  <a:lnTo>
                    <a:pt x="269" y="576"/>
                  </a:lnTo>
                  <a:lnTo>
                    <a:pt x="262" y="573"/>
                  </a:lnTo>
                  <a:lnTo>
                    <a:pt x="251" y="567"/>
                  </a:lnTo>
                  <a:lnTo>
                    <a:pt x="241" y="564"/>
                  </a:lnTo>
                  <a:lnTo>
                    <a:pt x="230" y="561"/>
                  </a:lnTo>
                  <a:lnTo>
                    <a:pt x="220" y="558"/>
                  </a:lnTo>
                  <a:lnTo>
                    <a:pt x="210" y="555"/>
                  </a:lnTo>
                  <a:lnTo>
                    <a:pt x="196" y="552"/>
                  </a:lnTo>
                  <a:lnTo>
                    <a:pt x="185" y="552"/>
                  </a:lnTo>
                  <a:lnTo>
                    <a:pt x="175" y="552"/>
                  </a:lnTo>
                  <a:lnTo>
                    <a:pt x="161" y="549"/>
                  </a:lnTo>
                  <a:lnTo>
                    <a:pt x="150" y="549"/>
                  </a:lnTo>
                  <a:lnTo>
                    <a:pt x="140" y="552"/>
                  </a:lnTo>
                  <a:lnTo>
                    <a:pt x="140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3040277" y="461111"/>
              <a:ext cx="342900" cy="336550"/>
            </a:xfrm>
            <a:custGeom>
              <a:avLst/>
              <a:gdLst>
                <a:gd name="T0" fmla="*/ 0 w 216"/>
                <a:gd name="T1" fmla="*/ 0 h 212"/>
                <a:gd name="T2" fmla="*/ 0 w 216"/>
                <a:gd name="T3" fmla="*/ 0 h 212"/>
                <a:gd name="T4" fmla="*/ 10 w 216"/>
                <a:gd name="T5" fmla="*/ 21 h 212"/>
                <a:gd name="T6" fmla="*/ 24 w 216"/>
                <a:gd name="T7" fmla="*/ 42 h 212"/>
                <a:gd name="T8" fmla="*/ 45 w 216"/>
                <a:gd name="T9" fmla="*/ 69 h 212"/>
                <a:gd name="T10" fmla="*/ 70 w 216"/>
                <a:gd name="T11" fmla="*/ 96 h 212"/>
                <a:gd name="T12" fmla="*/ 98 w 216"/>
                <a:gd name="T13" fmla="*/ 126 h 212"/>
                <a:gd name="T14" fmla="*/ 129 w 216"/>
                <a:gd name="T15" fmla="*/ 149 h 212"/>
                <a:gd name="T16" fmla="*/ 147 w 216"/>
                <a:gd name="T17" fmla="*/ 158 h 212"/>
                <a:gd name="T18" fmla="*/ 164 w 216"/>
                <a:gd name="T19" fmla="*/ 167 h 212"/>
                <a:gd name="T20" fmla="*/ 164 w 216"/>
                <a:gd name="T21" fmla="*/ 167 h 212"/>
                <a:gd name="T22" fmla="*/ 195 w 216"/>
                <a:gd name="T23" fmla="*/ 182 h 212"/>
                <a:gd name="T24" fmla="*/ 213 w 216"/>
                <a:gd name="T25" fmla="*/ 194 h 212"/>
                <a:gd name="T26" fmla="*/ 216 w 216"/>
                <a:gd name="T27" fmla="*/ 206 h 212"/>
                <a:gd name="T28" fmla="*/ 216 w 216"/>
                <a:gd name="T29" fmla="*/ 209 h 212"/>
                <a:gd name="T30" fmla="*/ 213 w 216"/>
                <a:gd name="T31" fmla="*/ 212 h 212"/>
                <a:gd name="T32" fmla="*/ 202 w 216"/>
                <a:gd name="T33" fmla="*/ 212 h 212"/>
                <a:gd name="T34" fmla="*/ 185 w 216"/>
                <a:gd name="T35" fmla="*/ 209 h 212"/>
                <a:gd name="T36" fmla="*/ 168 w 216"/>
                <a:gd name="T37" fmla="*/ 203 h 212"/>
                <a:gd name="T38" fmla="*/ 147 w 216"/>
                <a:gd name="T39" fmla="*/ 188 h 212"/>
                <a:gd name="T40" fmla="*/ 147 w 216"/>
                <a:gd name="T41" fmla="*/ 188 h 212"/>
                <a:gd name="T42" fmla="*/ 129 w 216"/>
                <a:gd name="T43" fmla="*/ 179 h 212"/>
                <a:gd name="T44" fmla="*/ 115 w 216"/>
                <a:gd name="T45" fmla="*/ 167 h 212"/>
                <a:gd name="T46" fmla="*/ 87 w 216"/>
                <a:gd name="T47" fmla="*/ 141 h 212"/>
                <a:gd name="T48" fmla="*/ 59 w 216"/>
                <a:gd name="T49" fmla="*/ 111 h 212"/>
                <a:gd name="T50" fmla="*/ 38 w 216"/>
                <a:gd name="T51" fmla="*/ 78 h 212"/>
                <a:gd name="T52" fmla="*/ 21 w 216"/>
                <a:gd name="T53" fmla="*/ 48 h 212"/>
                <a:gd name="T54" fmla="*/ 7 w 216"/>
                <a:gd name="T55" fmla="*/ 24 h 212"/>
                <a:gd name="T56" fmla="*/ 0 w 216"/>
                <a:gd name="T57" fmla="*/ 6 h 212"/>
                <a:gd name="T58" fmla="*/ 0 w 216"/>
                <a:gd name="T59" fmla="*/ 0 h 212"/>
                <a:gd name="T60" fmla="*/ 0 w 216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2">
                  <a:moveTo>
                    <a:pt x="0" y="0"/>
                  </a:moveTo>
                  <a:lnTo>
                    <a:pt x="0" y="0"/>
                  </a:lnTo>
                  <a:lnTo>
                    <a:pt x="10" y="21"/>
                  </a:lnTo>
                  <a:lnTo>
                    <a:pt x="24" y="42"/>
                  </a:lnTo>
                  <a:lnTo>
                    <a:pt x="45" y="69"/>
                  </a:lnTo>
                  <a:lnTo>
                    <a:pt x="70" y="96"/>
                  </a:lnTo>
                  <a:lnTo>
                    <a:pt x="98" y="126"/>
                  </a:lnTo>
                  <a:lnTo>
                    <a:pt x="129" y="149"/>
                  </a:lnTo>
                  <a:lnTo>
                    <a:pt x="147" y="158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95" y="182"/>
                  </a:lnTo>
                  <a:lnTo>
                    <a:pt x="213" y="194"/>
                  </a:lnTo>
                  <a:lnTo>
                    <a:pt x="216" y="206"/>
                  </a:lnTo>
                  <a:lnTo>
                    <a:pt x="216" y="209"/>
                  </a:lnTo>
                  <a:lnTo>
                    <a:pt x="213" y="212"/>
                  </a:lnTo>
                  <a:lnTo>
                    <a:pt x="202" y="212"/>
                  </a:lnTo>
                  <a:lnTo>
                    <a:pt x="185" y="209"/>
                  </a:lnTo>
                  <a:lnTo>
                    <a:pt x="168" y="203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29" y="179"/>
                  </a:lnTo>
                  <a:lnTo>
                    <a:pt x="115" y="167"/>
                  </a:lnTo>
                  <a:lnTo>
                    <a:pt x="87" y="141"/>
                  </a:lnTo>
                  <a:lnTo>
                    <a:pt x="59" y="111"/>
                  </a:lnTo>
                  <a:lnTo>
                    <a:pt x="38" y="78"/>
                  </a:lnTo>
                  <a:lnTo>
                    <a:pt x="21" y="48"/>
                  </a:lnTo>
                  <a:lnTo>
                    <a:pt x="7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2973602" y="797661"/>
              <a:ext cx="442913" cy="588963"/>
            </a:xfrm>
            <a:custGeom>
              <a:avLst/>
              <a:gdLst>
                <a:gd name="T0" fmla="*/ 122 w 279"/>
                <a:gd name="T1" fmla="*/ 0 h 371"/>
                <a:gd name="T2" fmla="*/ 122 w 279"/>
                <a:gd name="T3" fmla="*/ 0 h 371"/>
                <a:gd name="T4" fmla="*/ 108 w 279"/>
                <a:gd name="T5" fmla="*/ 0 h 371"/>
                <a:gd name="T6" fmla="*/ 94 w 279"/>
                <a:gd name="T7" fmla="*/ 6 h 371"/>
                <a:gd name="T8" fmla="*/ 70 w 279"/>
                <a:gd name="T9" fmla="*/ 18 h 371"/>
                <a:gd name="T10" fmla="*/ 49 w 279"/>
                <a:gd name="T11" fmla="*/ 36 h 371"/>
                <a:gd name="T12" fmla="*/ 28 w 279"/>
                <a:gd name="T13" fmla="*/ 60 h 371"/>
                <a:gd name="T14" fmla="*/ 14 w 279"/>
                <a:gd name="T15" fmla="*/ 90 h 371"/>
                <a:gd name="T16" fmla="*/ 7 w 279"/>
                <a:gd name="T17" fmla="*/ 123 h 371"/>
                <a:gd name="T18" fmla="*/ 0 w 279"/>
                <a:gd name="T19" fmla="*/ 158 h 371"/>
                <a:gd name="T20" fmla="*/ 0 w 279"/>
                <a:gd name="T21" fmla="*/ 194 h 371"/>
                <a:gd name="T22" fmla="*/ 0 w 279"/>
                <a:gd name="T23" fmla="*/ 194 h 371"/>
                <a:gd name="T24" fmla="*/ 7 w 279"/>
                <a:gd name="T25" fmla="*/ 230 h 371"/>
                <a:gd name="T26" fmla="*/ 21 w 279"/>
                <a:gd name="T27" fmla="*/ 266 h 371"/>
                <a:gd name="T28" fmla="*/ 35 w 279"/>
                <a:gd name="T29" fmla="*/ 296 h 371"/>
                <a:gd name="T30" fmla="*/ 56 w 279"/>
                <a:gd name="T31" fmla="*/ 323 h 371"/>
                <a:gd name="T32" fmla="*/ 80 w 279"/>
                <a:gd name="T33" fmla="*/ 344 h 371"/>
                <a:gd name="T34" fmla="*/ 105 w 279"/>
                <a:gd name="T35" fmla="*/ 359 h 371"/>
                <a:gd name="T36" fmla="*/ 133 w 279"/>
                <a:gd name="T37" fmla="*/ 368 h 371"/>
                <a:gd name="T38" fmla="*/ 147 w 279"/>
                <a:gd name="T39" fmla="*/ 371 h 371"/>
                <a:gd name="T40" fmla="*/ 161 w 279"/>
                <a:gd name="T41" fmla="*/ 371 h 371"/>
                <a:gd name="T42" fmla="*/ 161 w 279"/>
                <a:gd name="T43" fmla="*/ 371 h 371"/>
                <a:gd name="T44" fmla="*/ 175 w 279"/>
                <a:gd name="T45" fmla="*/ 368 h 371"/>
                <a:gd name="T46" fmla="*/ 189 w 279"/>
                <a:gd name="T47" fmla="*/ 365 h 371"/>
                <a:gd name="T48" fmla="*/ 213 w 279"/>
                <a:gd name="T49" fmla="*/ 350 h 371"/>
                <a:gd name="T50" fmla="*/ 234 w 279"/>
                <a:gd name="T51" fmla="*/ 332 h 371"/>
                <a:gd name="T52" fmla="*/ 251 w 279"/>
                <a:gd name="T53" fmla="*/ 308 h 371"/>
                <a:gd name="T54" fmla="*/ 265 w 279"/>
                <a:gd name="T55" fmla="*/ 278 h 371"/>
                <a:gd name="T56" fmla="*/ 276 w 279"/>
                <a:gd name="T57" fmla="*/ 248 h 371"/>
                <a:gd name="T58" fmla="*/ 279 w 279"/>
                <a:gd name="T59" fmla="*/ 212 h 371"/>
                <a:gd name="T60" fmla="*/ 279 w 279"/>
                <a:gd name="T61" fmla="*/ 173 h 371"/>
                <a:gd name="T62" fmla="*/ 279 w 279"/>
                <a:gd name="T63" fmla="*/ 173 h 371"/>
                <a:gd name="T64" fmla="*/ 272 w 279"/>
                <a:gd name="T65" fmla="*/ 138 h 371"/>
                <a:gd name="T66" fmla="*/ 262 w 279"/>
                <a:gd name="T67" fmla="*/ 102 h 371"/>
                <a:gd name="T68" fmla="*/ 244 w 279"/>
                <a:gd name="T69" fmla="*/ 72 h 371"/>
                <a:gd name="T70" fmla="*/ 227 w 279"/>
                <a:gd name="T71" fmla="*/ 45 h 371"/>
                <a:gd name="T72" fmla="*/ 203 w 279"/>
                <a:gd name="T73" fmla="*/ 24 h 371"/>
                <a:gd name="T74" fmla="*/ 178 w 279"/>
                <a:gd name="T75" fmla="*/ 9 h 371"/>
                <a:gd name="T76" fmla="*/ 150 w 279"/>
                <a:gd name="T77" fmla="*/ 0 h 371"/>
                <a:gd name="T78" fmla="*/ 136 w 279"/>
                <a:gd name="T79" fmla="*/ 0 h 371"/>
                <a:gd name="T80" fmla="*/ 122 w 279"/>
                <a:gd name="T81" fmla="*/ 0 h 371"/>
                <a:gd name="T82" fmla="*/ 122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22" y="0"/>
                  </a:moveTo>
                  <a:lnTo>
                    <a:pt x="122" y="0"/>
                  </a:lnTo>
                  <a:lnTo>
                    <a:pt x="108" y="0"/>
                  </a:lnTo>
                  <a:lnTo>
                    <a:pt x="94" y="6"/>
                  </a:lnTo>
                  <a:lnTo>
                    <a:pt x="70" y="18"/>
                  </a:lnTo>
                  <a:lnTo>
                    <a:pt x="49" y="36"/>
                  </a:lnTo>
                  <a:lnTo>
                    <a:pt x="28" y="60"/>
                  </a:lnTo>
                  <a:lnTo>
                    <a:pt x="14" y="90"/>
                  </a:lnTo>
                  <a:lnTo>
                    <a:pt x="7" y="123"/>
                  </a:lnTo>
                  <a:lnTo>
                    <a:pt x="0" y="15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7" y="230"/>
                  </a:lnTo>
                  <a:lnTo>
                    <a:pt x="21" y="266"/>
                  </a:lnTo>
                  <a:lnTo>
                    <a:pt x="35" y="296"/>
                  </a:lnTo>
                  <a:lnTo>
                    <a:pt x="56" y="323"/>
                  </a:lnTo>
                  <a:lnTo>
                    <a:pt x="80" y="344"/>
                  </a:lnTo>
                  <a:lnTo>
                    <a:pt x="105" y="359"/>
                  </a:lnTo>
                  <a:lnTo>
                    <a:pt x="133" y="368"/>
                  </a:lnTo>
                  <a:lnTo>
                    <a:pt x="147" y="371"/>
                  </a:lnTo>
                  <a:lnTo>
                    <a:pt x="161" y="371"/>
                  </a:lnTo>
                  <a:lnTo>
                    <a:pt x="161" y="371"/>
                  </a:lnTo>
                  <a:lnTo>
                    <a:pt x="175" y="368"/>
                  </a:lnTo>
                  <a:lnTo>
                    <a:pt x="189" y="365"/>
                  </a:lnTo>
                  <a:lnTo>
                    <a:pt x="213" y="350"/>
                  </a:lnTo>
                  <a:lnTo>
                    <a:pt x="234" y="332"/>
                  </a:lnTo>
                  <a:lnTo>
                    <a:pt x="251" y="308"/>
                  </a:lnTo>
                  <a:lnTo>
                    <a:pt x="265" y="278"/>
                  </a:lnTo>
                  <a:lnTo>
                    <a:pt x="276" y="248"/>
                  </a:lnTo>
                  <a:lnTo>
                    <a:pt x="279" y="212"/>
                  </a:lnTo>
                  <a:lnTo>
                    <a:pt x="279" y="173"/>
                  </a:lnTo>
                  <a:lnTo>
                    <a:pt x="279" y="173"/>
                  </a:lnTo>
                  <a:lnTo>
                    <a:pt x="272" y="138"/>
                  </a:lnTo>
                  <a:lnTo>
                    <a:pt x="262" y="102"/>
                  </a:lnTo>
                  <a:lnTo>
                    <a:pt x="244" y="72"/>
                  </a:lnTo>
                  <a:lnTo>
                    <a:pt x="227" y="45"/>
                  </a:lnTo>
                  <a:lnTo>
                    <a:pt x="203" y="24"/>
                  </a:lnTo>
                  <a:lnTo>
                    <a:pt x="178" y="9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1"/>
            <p:cNvSpPr>
              <a:spLocks/>
            </p:cNvSpPr>
            <p:nvPr/>
          </p:nvSpPr>
          <p:spPr bwMode="auto">
            <a:xfrm>
              <a:off x="2984715" y="807186"/>
              <a:ext cx="427038" cy="569913"/>
            </a:xfrm>
            <a:custGeom>
              <a:avLst/>
              <a:gdLst>
                <a:gd name="T0" fmla="*/ 115 w 269"/>
                <a:gd name="T1" fmla="*/ 0 h 359"/>
                <a:gd name="T2" fmla="*/ 115 w 269"/>
                <a:gd name="T3" fmla="*/ 0 h 359"/>
                <a:gd name="T4" fmla="*/ 101 w 269"/>
                <a:gd name="T5" fmla="*/ 0 h 359"/>
                <a:gd name="T6" fmla="*/ 87 w 269"/>
                <a:gd name="T7" fmla="*/ 6 h 359"/>
                <a:gd name="T8" fmla="*/ 66 w 269"/>
                <a:gd name="T9" fmla="*/ 18 h 359"/>
                <a:gd name="T10" fmla="*/ 45 w 269"/>
                <a:gd name="T11" fmla="*/ 36 h 359"/>
                <a:gd name="T12" fmla="*/ 24 w 269"/>
                <a:gd name="T13" fmla="*/ 60 h 359"/>
                <a:gd name="T14" fmla="*/ 14 w 269"/>
                <a:gd name="T15" fmla="*/ 87 h 359"/>
                <a:gd name="T16" fmla="*/ 3 w 269"/>
                <a:gd name="T17" fmla="*/ 117 h 359"/>
                <a:gd name="T18" fmla="*/ 0 w 269"/>
                <a:gd name="T19" fmla="*/ 152 h 359"/>
                <a:gd name="T20" fmla="*/ 0 w 269"/>
                <a:gd name="T21" fmla="*/ 188 h 359"/>
                <a:gd name="T22" fmla="*/ 0 w 269"/>
                <a:gd name="T23" fmla="*/ 188 h 359"/>
                <a:gd name="T24" fmla="*/ 7 w 269"/>
                <a:gd name="T25" fmla="*/ 224 h 359"/>
                <a:gd name="T26" fmla="*/ 17 w 269"/>
                <a:gd name="T27" fmla="*/ 257 h 359"/>
                <a:gd name="T28" fmla="*/ 31 w 269"/>
                <a:gd name="T29" fmla="*/ 287 h 359"/>
                <a:gd name="T30" fmla="*/ 52 w 269"/>
                <a:gd name="T31" fmla="*/ 311 h 359"/>
                <a:gd name="T32" fmla="*/ 73 w 269"/>
                <a:gd name="T33" fmla="*/ 332 h 359"/>
                <a:gd name="T34" fmla="*/ 98 w 269"/>
                <a:gd name="T35" fmla="*/ 347 h 359"/>
                <a:gd name="T36" fmla="*/ 126 w 269"/>
                <a:gd name="T37" fmla="*/ 356 h 359"/>
                <a:gd name="T38" fmla="*/ 140 w 269"/>
                <a:gd name="T39" fmla="*/ 359 h 359"/>
                <a:gd name="T40" fmla="*/ 150 w 269"/>
                <a:gd name="T41" fmla="*/ 356 h 359"/>
                <a:gd name="T42" fmla="*/ 150 w 269"/>
                <a:gd name="T43" fmla="*/ 356 h 359"/>
                <a:gd name="T44" fmla="*/ 164 w 269"/>
                <a:gd name="T45" fmla="*/ 356 h 359"/>
                <a:gd name="T46" fmla="*/ 178 w 269"/>
                <a:gd name="T47" fmla="*/ 353 h 359"/>
                <a:gd name="T48" fmla="*/ 203 w 269"/>
                <a:gd name="T49" fmla="*/ 338 h 359"/>
                <a:gd name="T50" fmla="*/ 223 w 269"/>
                <a:gd name="T51" fmla="*/ 320 h 359"/>
                <a:gd name="T52" fmla="*/ 241 w 269"/>
                <a:gd name="T53" fmla="*/ 299 h 359"/>
                <a:gd name="T54" fmla="*/ 255 w 269"/>
                <a:gd name="T55" fmla="*/ 269 h 359"/>
                <a:gd name="T56" fmla="*/ 265 w 269"/>
                <a:gd name="T57" fmla="*/ 239 h 359"/>
                <a:gd name="T58" fmla="*/ 269 w 269"/>
                <a:gd name="T59" fmla="*/ 203 h 359"/>
                <a:gd name="T60" fmla="*/ 269 w 269"/>
                <a:gd name="T61" fmla="*/ 167 h 359"/>
                <a:gd name="T62" fmla="*/ 269 w 269"/>
                <a:gd name="T63" fmla="*/ 167 h 359"/>
                <a:gd name="T64" fmla="*/ 262 w 269"/>
                <a:gd name="T65" fmla="*/ 132 h 359"/>
                <a:gd name="T66" fmla="*/ 251 w 269"/>
                <a:gd name="T67" fmla="*/ 99 h 359"/>
                <a:gd name="T68" fmla="*/ 234 w 269"/>
                <a:gd name="T69" fmla="*/ 69 h 359"/>
                <a:gd name="T70" fmla="*/ 216 w 269"/>
                <a:gd name="T71" fmla="*/ 45 h 359"/>
                <a:gd name="T72" fmla="*/ 192 w 269"/>
                <a:gd name="T73" fmla="*/ 24 h 359"/>
                <a:gd name="T74" fmla="*/ 168 w 269"/>
                <a:gd name="T75" fmla="*/ 9 h 359"/>
                <a:gd name="T76" fmla="*/ 143 w 269"/>
                <a:gd name="T77" fmla="*/ 0 h 359"/>
                <a:gd name="T78" fmla="*/ 129 w 269"/>
                <a:gd name="T79" fmla="*/ 0 h 359"/>
                <a:gd name="T80" fmla="*/ 115 w 269"/>
                <a:gd name="T81" fmla="*/ 0 h 359"/>
                <a:gd name="T82" fmla="*/ 115 w 269"/>
                <a:gd name="T8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9">
                  <a:moveTo>
                    <a:pt x="115" y="0"/>
                  </a:moveTo>
                  <a:lnTo>
                    <a:pt x="115" y="0"/>
                  </a:lnTo>
                  <a:lnTo>
                    <a:pt x="101" y="0"/>
                  </a:lnTo>
                  <a:lnTo>
                    <a:pt x="87" y="6"/>
                  </a:lnTo>
                  <a:lnTo>
                    <a:pt x="66" y="18"/>
                  </a:lnTo>
                  <a:lnTo>
                    <a:pt x="45" y="36"/>
                  </a:lnTo>
                  <a:lnTo>
                    <a:pt x="24" y="60"/>
                  </a:lnTo>
                  <a:lnTo>
                    <a:pt x="14" y="87"/>
                  </a:lnTo>
                  <a:lnTo>
                    <a:pt x="3" y="117"/>
                  </a:lnTo>
                  <a:lnTo>
                    <a:pt x="0" y="15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7" y="224"/>
                  </a:lnTo>
                  <a:lnTo>
                    <a:pt x="17" y="257"/>
                  </a:lnTo>
                  <a:lnTo>
                    <a:pt x="31" y="287"/>
                  </a:lnTo>
                  <a:lnTo>
                    <a:pt x="52" y="311"/>
                  </a:lnTo>
                  <a:lnTo>
                    <a:pt x="73" y="332"/>
                  </a:lnTo>
                  <a:lnTo>
                    <a:pt x="98" y="347"/>
                  </a:lnTo>
                  <a:lnTo>
                    <a:pt x="126" y="356"/>
                  </a:lnTo>
                  <a:lnTo>
                    <a:pt x="140" y="359"/>
                  </a:lnTo>
                  <a:lnTo>
                    <a:pt x="150" y="356"/>
                  </a:lnTo>
                  <a:lnTo>
                    <a:pt x="150" y="356"/>
                  </a:lnTo>
                  <a:lnTo>
                    <a:pt x="164" y="356"/>
                  </a:lnTo>
                  <a:lnTo>
                    <a:pt x="178" y="353"/>
                  </a:lnTo>
                  <a:lnTo>
                    <a:pt x="203" y="338"/>
                  </a:lnTo>
                  <a:lnTo>
                    <a:pt x="223" y="320"/>
                  </a:lnTo>
                  <a:lnTo>
                    <a:pt x="241" y="299"/>
                  </a:lnTo>
                  <a:lnTo>
                    <a:pt x="255" y="269"/>
                  </a:lnTo>
                  <a:lnTo>
                    <a:pt x="265" y="239"/>
                  </a:lnTo>
                  <a:lnTo>
                    <a:pt x="269" y="203"/>
                  </a:lnTo>
                  <a:lnTo>
                    <a:pt x="269" y="167"/>
                  </a:lnTo>
                  <a:lnTo>
                    <a:pt x="269" y="167"/>
                  </a:lnTo>
                  <a:lnTo>
                    <a:pt x="262" y="132"/>
                  </a:lnTo>
                  <a:lnTo>
                    <a:pt x="251" y="99"/>
                  </a:lnTo>
                  <a:lnTo>
                    <a:pt x="234" y="69"/>
                  </a:lnTo>
                  <a:lnTo>
                    <a:pt x="216" y="45"/>
                  </a:lnTo>
                  <a:lnTo>
                    <a:pt x="192" y="24"/>
                  </a:lnTo>
                  <a:lnTo>
                    <a:pt x="168" y="9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2989477" y="816711"/>
              <a:ext cx="415925" cy="546100"/>
            </a:xfrm>
            <a:custGeom>
              <a:avLst/>
              <a:gdLst>
                <a:gd name="T0" fmla="*/ 112 w 262"/>
                <a:gd name="T1" fmla="*/ 0 h 344"/>
                <a:gd name="T2" fmla="*/ 112 w 262"/>
                <a:gd name="T3" fmla="*/ 0 h 344"/>
                <a:gd name="T4" fmla="*/ 88 w 262"/>
                <a:gd name="T5" fmla="*/ 6 h 344"/>
                <a:gd name="T6" fmla="*/ 63 w 262"/>
                <a:gd name="T7" fmla="*/ 18 h 344"/>
                <a:gd name="T8" fmla="*/ 42 w 262"/>
                <a:gd name="T9" fmla="*/ 36 h 344"/>
                <a:gd name="T10" fmla="*/ 28 w 262"/>
                <a:gd name="T11" fmla="*/ 57 h 344"/>
                <a:gd name="T12" fmla="*/ 14 w 262"/>
                <a:gd name="T13" fmla="*/ 84 h 344"/>
                <a:gd name="T14" fmla="*/ 4 w 262"/>
                <a:gd name="T15" fmla="*/ 114 h 344"/>
                <a:gd name="T16" fmla="*/ 0 w 262"/>
                <a:gd name="T17" fmla="*/ 146 h 344"/>
                <a:gd name="T18" fmla="*/ 0 w 262"/>
                <a:gd name="T19" fmla="*/ 182 h 344"/>
                <a:gd name="T20" fmla="*/ 0 w 262"/>
                <a:gd name="T21" fmla="*/ 182 h 344"/>
                <a:gd name="T22" fmla="*/ 7 w 262"/>
                <a:gd name="T23" fmla="*/ 215 h 344"/>
                <a:gd name="T24" fmla="*/ 18 w 262"/>
                <a:gd name="T25" fmla="*/ 248 h 344"/>
                <a:gd name="T26" fmla="*/ 32 w 262"/>
                <a:gd name="T27" fmla="*/ 278 h 344"/>
                <a:gd name="T28" fmla="*/ 53 w 262"/>
                <a:gd name="T29" fmla="*/ 302 h 344"/>
                <a:gd name="T30" fmla="*/ 74 w 262"/>
                <a:gd name="T31" fmla="*/ 320 h 344"/>
                <a:gd name="T32" fmla="*/ 98 w 262"/>
                <a:gd name="T33" fmla="*/ 335 h 344"/>
                <a:gd name="T34" fmla="*/ 123 w 262"/>
                <a:gd name="T35" fmla="*/ 344 h 344"/>
                <a:gd name="T36" fmla="*/ 147 w 262"/>
                <a:gd name="T37" fmla="*/ 344 h 344"/>
                <a:gd name="T38" fmla="*/ 147 w 262"/>
                <a:gd name="T39" fmla="*/ 344 h 344"/>
                <a:gd name="T40" fmla="*/ 175 w 262"/>
                <a:gd name="T41" fmla="*/ 341 h 344"/>
                <a:gd name="T42" fmla="*/ 196 w 262"/>
                <a:gd name="T43" fmla="*/ 329 h 344"/>
                <a:gd name="T44" fmla="*/ 217 w 262"/>
                <a:gd name="T45" fmla="*/ 311 h 344"/>
                <a:gd name="T46" fmla="*/ 234 w 262"/>
                <a:gd name="T47" fmla="*/ 287 h 344"/>
                <a:gd name="T48" fmla="*/ 248 w 262"/>
                <a:gd name="T49" fmla="*/ 260 h 344"/>
                <a:gd name="T50" fmla="*/ 255 w 262"/>
                <a:gd name="T51" fmla="*/ 230 h 344"/>
                <a:gd name="T52" fmla="*/ 262 w 262"/>
                <a:gd name="T53" fmla="*/ 197 h 344"/>
                <a:gd name="T54" fmla="*/ 259 w 262"/>
                <a:gd name="T55" fmla="*/ 161 h 344"/>
                <a:gd name="T56" fmla="*/ 259 w 262"/>
                <a:gd name="T57" fmla="*/ 161 h 344"/>
                <a:gd name="T58" fmla="*/ 255 w 262"/>
                <a:gd name="T59" fmla="*/ 129 h 344"/>
                <a:gd name="T60" fmla="*/ 241 w 262"/>
                <a:gd name="T61" fmla="*/ 96 h 344"/>
                <a:gd name="T62" fmla="*/ 227 w 262"/>
                <a:gd name="T63" fmla="*/ 69 h 344"/>
                <a:gd name="T64" fmla="*/ 210 w 262"/>
                <a:gd name="T65" fmla="*/ 45 h 344"/>
                <a:gd name="T66" fmla="*/ 189 w 262"/>
                <a:gd name="T67" fmla="*/ 24 h 344"/>
                <a:gd name="T68" fmla="*/ 165 w 262"/>
                <a:gd name="T69" fmla="*/ 9 h 344"/>
                <a:gd name="T70" fmla="*/ 140 w 262"/>
                <a:gd name="T71" fmla="*/ 0 h 344"/>
                <a:gd name="T72" fmla="*/ 112 w 262"/>
                <a:gd name="T73" fmla="*/ 0 h 344"/>
                <a:gd name="T74" fmla="*/ 112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12" y="0"/>
                  </a:moveTo>
                  <a:lnTo>
                    <a:pt x="112" y="0"/>
                  </a:lnTo>
                  <a:lnTo>
                    <a:pt x="88" y="6"/>
                  </a:lnTo>
                  <a:lnTo>
                    <a:pt x="63" y="18"/>
                  </a:lnTo>
                  <a:lnTo>
                    <a:pt x="42" y="36"/>
                  </a:lnTo>
                  <a:lnTo>
                    <a:pt x="28" y="57"/>
                  </a:lnTo>
                  <a:lnTo>
                    <a:pt x="14" y="84"/>
                  </a:lnTo>
                  <a:lnTo>
                    <a:pt x="4" y="114"/>
                  </a:lnTo>
                  <a:lnTo>
                    <a:pt x="0" y="1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7" y="215"/>
                  </a:lnTo>
                  <a:lnTo>
                    <a:pt x="18" y="248"/>
                  </a:lnTo>
                  <a:lnTo>
                    <a:pt x="32" y="278"/>
                  </a:lnTo>
                  <a:lnTo>
                    <a:pt x="53" y="302"/>
                  </a:lnTo>
                  <a:lnTo>
                    <a:pt x="74" y="320"/>
                  </a:lnTo>
                  <a:lnTo>
                    <a:pt x="98" y="335"/>
                  </a:lnTo>
                  <a:lnTo>
                    <a:pt x="123" y="344"/>
                  </a:lnTo>
                  <a:lnTo>
                    <a:pt x="147" y="344"/>
                  </a:lnTo>
                  <a:lnTo>
                    <a:pt x="147" y="344"/>
                  </a:lnTo>
                  <a:lnTo>
                    <a:pt x="175" y="341"/>
                  </a:lnTo>
                  <a:lnTo>
                    <a:pt x="196" y="329"/>
                  </a:lnTo>
                  <a:lnTo>
                    <a:pt x="217" y="311"/>
                  </a:lnTo>
                  <a:lnTo>
                    <a:pt x="234" y="287"/>
                  </a:lnTo>
                  <a:lnTo>
                    <a:pt x="248" y="260"/>
                  </a:lnTo>
                  <a:lnTo>
                    <a:pt x="255" y="230"/>
                  </a:lnTo>
                  <a:lnTo>
                    <a:pt x="262" y="197"/>
                  </a:lnTo>
                  <a:lnTo>
                    <a:pt x="259" y="161"/>
                  </a:lnTo>
                  <a:lnTo>
                    <a:pt x="259" y="161"/>
                  </a:lnTo>
                  <a:lnTo>
                    <a:pt x="255" y="129"/>
                  </a:lnTo>
                  <a:lnTo>
                    <a:pt x="241" y="96"/>
                  </a:lnTo>
                  <a:lnTo>
                    <a:pt x="227" y="69"/>
                  </a:lnTo>
                  <a:lnTo>
                    <a:pt x="210" y="45"/>
                  </a:lnTo>
                  <a:lnTo>
                    <a:pt x="189" y="24"/>
                  </a:lnTo>
                  <a:lnTo>
                    <a:pt x="165" y="9"/>
                  </a:lnTo>
                  <a:lnTo>
                    <a:pt x="14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2995827" y="826236"/>
              <a:ext cx="398463" cy="527050"/>
            </a:xfrm>
            <a:custGeom>
              <a:avLst/>
              <a:gdLst>
                <a:gd name="T0" fmla="*/ 108 w 251"/>
                <a:gd name="T1" fmla="*/ 0 h 332"/>
                <a:gd name="T2" fmla="*/ 108 w 251"/>
                <a:gd name="T3" fmla="*/ 0 h 332"/>
                <a:gd name="T4" fmla="*/ 84 w 251"/>
                <a:gd name="T5" fmla="*/ 6 h 332"/>
                <a:gd name="T6" fmla="*/ 63 w 251"/>
                <a:gd name="T7" fmla="*/ 18 h 332"/>
                <a:gd name="T8" fmla="*/ 42 w 251"/>
                <a:gd name="T9" fmla="*/ 33 h 332"/>
                <a:gd name="T10" fmla="*/ 28 w 251"/>
                <a:gd name="T11" fmla="*/ 54 h 332"/>
                <a:gd name="T12" fmla="*/ 14 w 251"/>
                <a:gd name="T13" fmla="*/ 81 h 332"/>
                <a:gd name="T14" fmla="*/ 7 w 251"/>
                <a:gd name="T15" fmla="*/ 111 h 332"/>
                <a:gd name="T16" fmla="*/ 0 w 251"/>
                <a:gd name="T17" fmla="*/ 140 h 332"/>
                <a:gd name="T18" fmla="*/ 3 w 251"/>
                <a:gd name="T19" fmla="*/ 176 h 332"/>
                <a:gd name="T20" fmla="*/ 3 w 251"/>
                <a:gd name="T21" fmla="*/ 176 h 332"/>
                <a:gd name="T22" fmla="*/ 7 w 251"/>
                <a:gd name="T23" fmla="*/ 209 h 332"/>
                <a:gd name="T24" fmla="*/ 17 w 251"/>
                <a:gd name="T25" fmla="*/ 239 h 332"/>
                <a:gd name="T26" fmla="*/ 31 w 251"/>
                <a:gd name="T27" fmla="*/ 266 h 332"/>
                <a:gd name="T28" fmla="*/ 49 w 251"/>
                <a:gd name="T29" fmla="*/ 290 h 332"/>
                <a:gd name="T30" fmla="*/ 70 w 251"/>
                <a:gd name="T31" fmla="*/ 308 h 332"/>
                <a:gd name="T32" fmla="*/ 94 w 251"/>
                <a:gd name="T33" fmla="*/ 323 h 332"/>
                <a:gd name="T34" fmla="*/ 119 w 251"/>
                <a:gd name="T35" fmla="*/ 332 h 332"/>
                <a:gd name="T36" fmla="*/ 143 w 251"/>
                <a:gd name="T37" fmla="*/ 332 h 332"/>
                <a:gd name="T38" fmla="*/ 143 w 251"/>
                <a:gd name="T39" fmla="*/ 332 h 332"/>
                <a:gd name="T40" fmla="*/ 168 w 251"/>
                <a:gd name="T41" fmla="*/ 329 h 332"/>
                <a:gd name="T42" fmla="*/ 192 w 251"/>
                <a:gd name="T43" fmla="*/ 317 h 332"/>
                <a:gd name="T44" fmla="*/ 209 w 251"/>
                <a:gd name="T45" fmla="*/ 299 h 332"/>
                <a:gd name="T46" fmla="*/ 227 w 251"/>
                <a:gd name="T47" fmla="*/ 278 h 332"/>
                <a:gd name="T48" fmla="*/ 241 w 251"/>
                <a:gd name="T49" fmla="*/ 251 h 332"/>
                <a:gd name="T50" fmla="*/ 248 w 251"/>
                <a:gd name="T51" fmla="*/ 221 h 332"/>
                <a:gd name="T52" fmla="*/ 251 w 251"/>
                <a:gd name="T53" fmla="*/ 191 h 332"/>
                <a:gd name="T54" fmla="*/ 251 w 251"/>
                <a:gd name="T55" fmla="*/ 158 h 332"/>
                <a:gd name="T56" fmla="*/ 251 w 251"/>
                <a:gd name="T57" fmla="*/ 158 h 332"/>
                <a:gd name="T58" fmla="*/ 244 w 251"/>
                <a:gd name="T59" fmla="*/ 123 h 332"/>
                <a:gd name="T60" fmla="*/ 234 w 251"/>
                <a:gd name="T61" fmla="*/ 93 h 332"/>
                <a:gd name="T62" fmla="*/ 220 w 251"/>
                <a:gd name="T63" fmla="*/ 66 h 332"/>
                <a:gd name="T64" fmla="*/ 203 w 251"/>
                <a:gd name="T65" fmla="*/ 42 h 332"/>
                <a:gd name="T66" fmla="*/ 182 w 251"/>
                <a:gd name="T67" fmla="*/ 24 h 332"/>
                <a:gd name="T68" fmla="*/ 161 w 251"/>
                <a:gd name="T69" fmla="*/ 9 h 332"/>
                <a:gd name="T70" fmla="*/ 136 w 251"/>
                <a:gd name="T71" fmla="*/ 0 h 332"/>
                <a:gd name="T72" fmla="*/ 108 w 251"/>
                <a:gd name="T73" fmla="*/ 0 h 332"/>
                <a:gd name="T74" fmla="*/ 108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08" y="0"/>
                  </a:moveTo>
                  <a:lnTo>
                    <a:pt x="108" y="0"/>
                  </a:lnTo>
                  <a:lnTo>
                    <a:pt x="84" y="6"/>
                  </a:lnTo>
                  <a:lnTo>
                    <a:pt x="63" y="18"/>
                  </a:lnTo>
                  <a:lnTo>
                    <a:pt x="42" y="33"/>
                  </a:lnTo>
                  <a:lnTo>
                    <a:pt x="28" y="54"/>
                  </a:lnTo>
                  <a:lnTo>
                    <a:pt x="14" y="81"/>
                  </a:lnTo>
                  <a:lnTo>
                    <a:pt x="7" y="111"/>
                  </a:lnTo>
                  <a:lnTo>
                    <a:pt x="0" y="140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209"/>
                  </a:lnTo>
                  <a:lnTo>
                    <a:pt x="17" y="239"/>
                  </a:lnTo>
                  <a:lnTo>
                    <a:pt x="31" y="266"/>
                  </a:lnTo>
                  <a:lnTo>
                    <a:pt x="49" y="290"/>
                  </a:lnTo>
                  <a:lnTo>
                    <a:pt x="70" y="308"/>
                  </a:lnTo>
                  <a:lnTo>
                    <a:pt x="94" y="323"/>
                  </a:lnTo>
                  <a:lnTo>
                    <a:pt x="119" y="332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68" y="329"/>
                  </a:lnTo>
                  <a:lnTo>
                    <a:pt x="192" y="317"/>
                  </a:lnTo>
                  <a:lnTo>
                    <a:pt x="209" y="299"/>
                  </a:lnTo>
                  <a:lnTo>
                    <a:pt x="227" y="278"/>
                  </a:lnTo>
                  <a:lnTo>
                    <a:pt x="241" y="251"/>
                  </a:lnTo>
                  <a:lnTo>
                    <a:pt x="248" y="221"/>
                  </a:lnTo>
                  <a:lnTo>
                    <a:pt x="251" y="191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4" y="123"/>
                  </a:lnTo>
                  <a:lnTo>
                    <a:pt x="234" y="93"/>
                  </a:lnTo>
                  <a:lnTo>
                    <a:pt x="220" y="66"/>
                  </a:lnTo>
                  <a:lnTo>
                    <a:pt x="203" y="42"/>
                  </a:lnTo>
                  <a:lnTo>
                    <a:pt x="182" y="24"/>
                  </a:lnTo>
                  <a:lnTo>
                    <a:pt x="161" y="9"/>
                  </a:lnTo>
                  <a:lnTo>
                    <a:pt x="13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3006940" y="835761"/>
              <a:ext cx="382588" cy="508000"/>
            </a:xfrm>
            <a:custGeom>
              <a:avLst/>
              <a:gdLst>
                <a:gd name="T0" fmla="*/ 105 w 241"/>
                <a:gd name="T1" fmla="*/ 0 h 320"/>
                <a:gd name="T2" fmla="*/ 105 w 241"/>
                <a:gd name="T3" fmla="*/ 0 h 320"/>
                <a:gd name="T4" fmla="*/ 80 w 241"/>
                <a:gd name="T5" fmla="*/ 6 h 320"/>
                <a:gd name="T6" fmla="*/ 59 w 241"/>
                <a:gd name="T7" fmla="*/ 15 h 320"/>
                <a:gd name="T8" fmla="*/ 38 w 241"/>
                <a:gd name="T9" fmla="*/ 33 h 320"/>
                <a:gd name="T10" fmla="*/ 24 w 241"/>
                <a:gd name="T11" fmla="*/ 54 h 320"/>
                <a:gd name="T12" fmla="*/ 10 w 241"/>
                <a:gd name="T13" fmla="*/ 78 h 320"/>
                <a:gd name="T14" fmla="*/ 3 w 241"/>
                <a:gd name="T15" fmla="*/ 108 h 320"/>
                <a:gd name="T16" fmla="*/ 0 w 241"/>
                <a:gd name="T17" fmla="*/ 137 h 320"/>
                <a:gd name="T18" fmla="*/ 0 w 241"/>
                <a:gd name="T19" fmla="*/ 170 h 320"/>
                <a:gd name="T20" fmla="*/ 0 w 241"/>
                <a:gd name="T21" fmla="*/ 170 h 320"/>
                <a:gd name="T22" fmla="*/ 7 w 241"/>
                <a:gd name="T23" fmla="*/ 200 h 320"/>
                <a:gd name="T24" fmla="*/ 14 w 241"/>
                <a:gd name="T25" fmla="*/ 230 h 320"/>
                <a:gd name="T26" fmla="*/ 28 w 241"/>
                <a:gd name="T27" fmla="*/ 257 h 320"/>
                <a:gd name="T28" fmla="*/ 45 w 241"/>
                <a:gd name="T29" fmla="*/ 281 h 320"/>
                <a:gd name="T30" fmla="*/ 66 w 241"/>
                <a:gd name="T31" fmla="*/ 299 h 320"/>
                <a:gd name="T32" fmla="*/ 87 w 241"/>
                <a:gd name="T33" fmla="*/ 311 h 320"/>
                <a:gd name="T34" fmla="*/ 112 w 241"/>
                <a:gd name="T35" fmla="*/ 320 h 320"/>
                <a:gd name="T36" fmla="*/ 136 w 241"/>
                <a:gd name="T37" fmla="*/ 320 h 320"/>
                <a:gd name="T38" fmla="*/ 136 w 241"/>
                <a:gd name="T39" fmla="*/ 320 h 320"/>
                <a:gd name="T40" fmla="*/ 161 w 241"/>
                <a:gd name="T41" fmla="*/ 314 h 320"/>
                <a:gd name="T42" fmla="*/ 182 w 241"/>
                <a:gd name="T43" fmla="*/ 305 h 320"/>
                <a:gd name="T44" fmla="*/ 199 w 241"/>
                <a:gd name="T45" fmla="*/ 287 h 320"/>
                <a:gd name="T46" fmla="*/ 216 w 241"/>
                <a:gd name="T47" fmla="*/ 266 h 320"/>
                <a:gd name="T48" fmla="*/ 227 w 241"/>
                <a:gd name="T49" fmla="*/ 242 h 320"/>
                <a:gd name="T50" fmla="*/ 237 w 241"/>
                <a:gd name="T51" fmla="*/ 215 h 320"/>
                <a:gd name="T52" fmla="*/ 241 w 241"/>
                <a:gd name="T53" fmla="*/ 182 h 320"/>
                <a:gd name="T54" fmla="*/ 241 w 241"/>
                <a:gd name="T55" fmla="*/ 152 h 320"/>
                <a:gd name="T56" fmla="*/ 241 w 241"/>
                <a:gd name="T57" fmla="*/ 152 h 320"/>
                <a:gd name="T58" fmla="*/ 234 w 241"/>
                <a:gd name="T59" fmla="*/ 120 h 320"/>
                <a:gd name="T60" fmla="*/ 223 w 241"/>
                <a:gd name="T61" fmla="*/ 90 h 320"/>
                <a:gd name="T62" fmla="*/ 209 w 241"/>
                <a:gd name="T63" fmla="*/ 63 h 320"/>
                <a:gd name="T64" fmla="*/ 192 w 241"/>
                <a:gd name="T65" fmla="*/ 42 h 320"/>
                <a:gd name="T66" fmla="*/ 175 w 241"/>
                <a:gd name="T67" fmla="*/ 24 h 320"/>
                <a:gd name="T68" fmla="*/ 150 w 241"/>
                <a:gd name="T69" fmla="*/ 9 h 320"/>
                <a:gd name="T70" fmla="*/ 129 w 241"/>
                <a:gd name="T71" fmla="*/ 3 h 320"/>
                <a:gd name="T72" fmla="*/ 105 w 241"/>
                <a:gd name="T73" fmla="*/ 0 h 320"/>
                <a:gd name="T74" fmla="*/ 105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05" y="0"/>
                  </a:moveTo>
                  <a:lnTo>
                    <a:pt x="105" y="0"/>
                  </a:lnTo>
                  <a:lnTo>
                    <a:pt x="80" y="6"/>
                  </a:lnTo>
                  <a:lnTo>
                    <a:pt x="59" y="15"/>
                  </a:lnTo>
                  <a:lnTo>
                    <a:pt x="38" y="33"/>
                  </a:lnTo>
                  <a:lnTo>
                    <a:pt x="24" y="54"/>
                  </a:lnTo>
                  <a:lnTo>
                    <a:pt x="10" y="78"/>
                  </a:lnTo>
                  <a:lnTo>
                    <a:pt x="3" y="108"/>
                  </a:lnTo>
                  <a:lnTo>
                    <a:pt x="0" y="13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7" y="200"/>
                  </a:lnTo>
                  <a:lnTo>
                    <a:pt x="14" y="230"/>
                  </a:lnTo>
                  <a:lnTo>
                    <a:pt x="28" y="257"/>
                  </a:lnTo>
                  <a:lnTo>
                    <a:pt x="45" y="281"/>
                  </a:lnTo>
                  <a:lnTo>
                    <a:pt x="66" y="299"/>
                  </a:lnTo>
                  <a:lnTo>
                    <a:pt x="87" y="311"/>
                  </a:lnTo>
                  <a:lnTo>
                    <a:pt x="112" y="320"/>
                  </a:lnTo>
                  <a:lnTo>
                    <a:pt x="136" y="320"/>
                  </a:lnTo>
                  <a:lnTo>
                    <a:pt x="136" y="320"/>
                  </a:lnTo>
                  <a:lnTo>
                    <a:pt x="161" y="314"/>
                  </a:lnTo>
                  <a:lnTo>
                    <a:pt x="182" y="305"/>
                  </a:lnTo>
                  <a:lnTo>
                    <a:pt x="199" y="287"/>
                  </a:lnTo>
                  <a:lnTo>
                    <a:pt x="216" y="266"/>
                  </a:lnTo>
                  <a:lnTo>
                    <a:pt x="227" y="242"/>
                  </a:lnTo>
                  <a:lnTo>
                    <a:pt x="237" y="215"/>
                  </a:lnTo>
                  <a:lnTo>
                    <a:pt x="241" y="182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34" y="120"/>
                  </a:lnTo>
                  <a:lnTo>
                    <a:pt x="223" y="90"/>
                  </a:lnTo>
                  <a:lnTo>
                    <a:pt x="209" y="63"/>
                  </a:lnTo>
                  <a:lnTo>
                    <a:pt x="192" y="42"/>
                  </a:lnTo>
                  <a:lnTo>
                    <a:pt x="175" y="24"/>
                  </a:lnTo>
                  <a:lnTo>
                    <a:pt x="150" y="9"/>
                  </a:lnTo>
                  <a:lnTo>
                    <a:pt x="129" y="3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011702" y="845286"/>
              <a:ext cx="366713" cy="488950"/>
            </a:xfrm>
            <a:custGeom>
              <a:avLst/>
              <a:gdLst>
                <a:gd name="T0" fmla="*/ 102 w 231"/>
                <a:gd name="T1" fmla="*/ 0 h 308"/>
                <a:gd name="T2" fmla="*/ 102 w 231"/>
                <a:gd name="T3" fmla="*/ 0 h 308"/>
                <a:gd name="T4" fmla="*/ 77 w 231"/>
                <a:gd name="T5" fmla="*/ 6 h 308"/>
                <a:gd name="T6" fmla="*/ 56 w 231"/>
                <a:gd name="T7" fmla="*/ 15 h 308"/>
                <a:gd name="T8" fmla="*/ 39 w 231"/>
                <a:gd name="T9" fmla="*/ 33 h 308"/>
                <a:gd name="T10" fmla="*/ 25 w 231"/>
                <a:gd name="T11" fmla="*/ 51 h 308"/>
                <a:gd name="T12" fmla="*/ 11 w 231"/>
                <a:gd name="T13" fmla="*/ 75 h 308"/>
                <a:gd name="T14" fmla="*/ 4 w 231"/>
                <a:gd name="T15" fmla="*/ 102 h 308"/>
                <a:gd name="T16" fmla="*/ 0 w 231"/>
                <a:gd name="T17" fmla="*/ 131 h 308"/>
                <a:gd name="T18" fmla="*/ 0 w 231"/>
                <a:gd name="T19" fmla="*/ 161 h 308"/>
                <a:gd name="T20" fmla="*/ 0 w 231"/>
                <a:gd name="T21" fmla="*/ 161 h 308"/>
                <a:gd name="T22" fmla="*/ 7 w 231"/>
                <a:gd name="T23" fmla="*/ 194 h 308"/>
                <a:gd name="T24" fmla="*/ 18 w 231"/>
                <a:gd name="T25" fmla="*/ 221 h 308"/>
                <a:gd name="T26" fmla="*/ 28 w 231"/>
                <a:gd name="T27" fmla="*/ 248 h 308"/>
                <a:gd name="T28" fmla="*/ 46 w 231"/>
                <a:gd name="T29" fmla="*/ 269 h 308"/>
                <a:gd name="T30" fmla="*/ 67 w 231"/>
                <a:gd name="T31" fmla="*/ 287 h 308"/>
                <a:gd name="T32" fmla="*/ 88 w 231"/>
                <a:gd name="T33" fmla="*/ 299 h 308"/>
                <a:gd name="T34" fmla="*/ 109 w 231"/>
                <a:gd name="T35" fmla="*/ 308 h 308"/>
                <a:gd name="T36" fmla="*/ 133 w 231"/>
                <a:gd name="T37" fmla="*/ 308 h 308"/>
                <a:gd name="T38" fmla="*/ 133 w 231"/>
                <a:gd name="T39" fmla="*/ 308 h 308"/>
                <a:gd name="T40" fmla="*/ 154 w 231"/>
                <a:gd name="T41" fmla="*/ 302 h 308"/>
                <a:gd name="T42" fmla="*/ 175 w 231"/>
                <a:gd name="T43" fmla="*/ 293 h 308"/>
                <a:gd name="T44" fmla="*/ 193 w 231"/>
                <a:gd name="T45" fmla="*/ 278 h 308"/>
                <a:gd name="T46" fmla="*/ 210 w 231"/>
                <a:gd name="T47" fmla="*/ 257 h 308"/>
                <a:gd name="T48" fmla="*/ 220 w 231"/>
                <a:gd name="T49" fmla="*/ 233 h 308"/>
                <a:gd name="T50" fmla="*/ 227 w 231"/>
                <a:gd name="T51" fmla="*/ 206 h 308"/>
                <a:gd name="T52" fmla="*/ 231 w 231"/>
                <a:gd name="T53" fmla="*/ 176 h 308"/>
                <a:gd name="T54" fmla="*/ 231 w 231"/>
                <a:gd name="T55" fmla="*/ 146 h 308"/>
                <a:gd name="T56" fmla="*/ 231 w 231"/>
                <a:gd name="T57" fmla="*/ 146 h 308"/>
                <a:gd name="T58" fmla="*/ 227 w 231"/>
                <a:gd name="T59" fmla="*/ 114 h 308"/>
                <a:gd name="T60" fmla="*/ 217 w 231"/>
                <a:gd name="T61" fmla="*/ 87 h 308"/>
                <a:gd name="T62" fmla="*/ 203 w 231"/>
                <a:gd name="T63" fmla="*/ 63 h 308"/>
                <a:gd name="T64" fmla="*/ 186 w 231"/>
                <a:gd name="T65" fmla="*/ 39 h 308"/>
                <a:gd name="T66" fmla="*/ 168 w 231"/>
                <a:gd name="T67" fmla="*/ 21 h 308"/>
                <a:gd name="T68" fmla="*/ 147 w 231"/>
                <a:gd name="T69" fmla="*/ 9 h 308"/>
                <a:gd name="T70" fmla="*/ 126 w 231"/>
                <a:gd name="T71" fmla="*/ 3 h 308"/>
                <a:gd name="T72" fmla="*/ 102 w 231"/>
                <a:gd name="T73" fmla="*/ 0 h 308"/>
                <a:gd name="T74" fmla="*/ 102 w 231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308">
                  <a:moveTo>
                    <a:pt x="102" y="0"/>
                  </a:moveTo>
                  <a:lnTo>
                    <a:pt x="102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9" y="33"/>
                  </a:lnTo>
                  <a:lnTo>
                    <a:pt x="25" y="51"/>
                  </a:lnTo>
                  <a:lnTo>
                    <a:pt x="11" y="75"/>
                  </a:lnTo>
                  <a:lnTo>
                    <a:pt x="4" y="102"/>
                  </a:lnTo>
                  <a:lnTo>
                    <a:pt x="0" y="13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94"/>
                  </a:lnTo>
                  <a:lnTo>
                    <a:pt x="18" y="221"/>
                  </a:lnTo>
                  <a:lnTo>
                    <a:pt x="28" y="248"/>
                  </a:lnTo>
                  <a:lnTo>
                    <a:pt x="46" y="269"/>
                  </a:lnTo>
                  <a:lnTo>
                    <a:pt x="67" y="287"/>
                  </a:lnTo>
                  <a:lnTo>
                    <a:pt x="88" y="299"/>
                  </a:lnTo>
                  <a:lnTo>
                    <a:pt x="109" y="308"/>
                  </a:lnTo>
                  <a:lnTo>
                    <a:pt x="133" y="308"/>
                  </a:lnTo>
                  <a:lnTo>
                    <a:pt x="133" y="308"/>
                  </a:lnTo>
                  <a:lnTo>
                    <a:pt x="154" y="302"/>
                  </a:lnTo>
                  <a:lnTo>
                    <a:pt x="175" y="293"/>
                  </a:lnTo>
                  <a:lnTo>
                    <a:pt x="193" y="278"/>
                  </a:lnTo>
                  <a:lnTo>
                    <a:pt x="210" y="257"/>
                  </a:lnTo>
                  <a:lnTo>
                    <a:pt x="220" y="233"/>
                  </a:lnTo>
                  <a:lnTo>
                    <a:pt x="227" y="206"/>
                  </a:lnTo>
                  <a:lnTo>
                    <a:pt x="231" y="176"/>
                  </a:lnTo>
                  <a:lnTo>
                    <a:pt x="231" y="146"/>
                  </a:lnTo>
                  <a:lnTo>
                    <a:pt x="231" y="146"/>
                  </a:lnTo>
                  <a:lnTo>
                    <a:pt x="227" y="114"/>
                  </a:lnTo>
                  <a:lnTo>
                    <a:pt x="217" y="87"/>
                  </a:lnTo>
                  <a:lnTo>
                    <a:pt x="203" y="63"/>
                  </a:lnTo>
                  <a:lnTo>
                    <a:pt x="186" y="39"/>
                  </a:lnTo>
                  <a:lnTo>
                    <a:pt x="168" y="21"/>
                  </a:lnTo>
                  <a:lnTo>
                    <a:pt x="147" y="9"/>
                  </a:lnTo>
                  <a:lnTo>
                    <a:pt x="126" y="3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018052" y="854811"/>
              <a:ext cx="354013" cy="469900"/>
            </a:xfrm>
            <a:custGeom>
              <a:avLst/>
              <a:gdLst>
                <a:gd name="T0" fmla="*/ 98 w 223"/>
                <a:gd name="T1" fmla="*/ 0 h 296"/>
                <a:gd name="T2" fmla="*/ 98 w 223"/>
                <a:gd name="T3" fmla="*/ 0 h 296"/>
                <a:gd name="T4" fmla="*/ 77 w 223"/>
                <a:gd name="T5" fmla="*/ 6 h 296"/>
                <a:gd name="T6" fmla="*/ 56 w 223"/>
                <a:gd name="T7" fmla="*/ 15 h 296"/>
                <a:gd name="T8" fmla="*/ 38 w 223"/>
                <a:gd name="T9" fmla="*/ 30 h 296"/>
                <a:gd name="T10" fmla="*/ 24 w 223"/>
                <a:gd name="T11" fmla="*/ 51 h 296"/>
                <a:gd name="T12" fmla="*/ 14 w 223"/>
                <a:gd name="T13" fmla="*/ 72 h 296"/>
                <a:gd name="T14" fmla="*/ 3 w 223"/>
                <a:gd name="T15" fmla="*/ 99 h 296"/>
                <a:gd name="T16" fmla="*/ 0 w 223"/>
                <a:gd name="T17" fmla="*/ 125 h 296"/>
                <a:gd name="T18" fmla="*/ 3 w 223"/>
                <a:gd name="T19" fmla="*/ 155 h 296"/>
                <a:gd name="T20" fmla="*/ 3 w 223"/>
                <a:gd name="T21" fmla="*/ 155 h 296"/>
                <a:gd name="T22" fmla="*/ 7 w 223"/>
                <a:gd name="T23" fmla="*/ 185 h 296"/>
                <a:gd name="T24" fmla="*/ 17 w 223"/>
                <a:gd name="T25" fmla="*/ 212 h 296"/>
                <a:gd name="T26" fmla="*/ 28 w 223"/>
                <a:gd name="T27" fmla="*/ 236 h 296"/>
                <a:gd name="T28" fmla="*/ 45 w 223"/>
                <a:gd name="T29" fmla="*/ 257 h 296"/>
                <a:gd name="T30" fmla="*/ 63 w 223"/>
                <a:gd name="T31" fmla="*/ 275 h 296"/>
                <a:gd name="T32" fmla="*/ 84 w 223"/>
                <a:gd name="T33" fmla="*/ 287 h 296"/>
                <a:gd name="T34" fmla="*/ 105 w 223"/>
                <a:gd name="T35" fmla="*/ 293 h 296"/>
                <a:gd name="T36" fmla="*/ 129 w 223"/>
                <a:gd name="T37" fmla="*/ 296 h 296"/>
                <a:gd name="T38" fmla="*/ 129 w 223"/>
                <a:gd name="T39" fmla="*/ 296 h 296"/>
                <a:gd name="T40" fmla="*/ 150 w 223"/>
                <a:gd name="T41" fmla="*/ 290 h 296"/>
                <a:gd name="T42" fmla="*/ 171 w 223"/>
                <a:gd name="T43" fmla="*/ 281 h 296"/>
                <a:gd name="T44" fmla="*/ 185 w 223"/>
                <a:gd name="T45" fmla="*/ 266 h 296"/>
                <a:gd name="T46" fmla="*/ 202 w 223"/>
                <a:gd name="T47" fmla="*/ 245 h 296"/>
                <a:gd name="T48" fmla="*/ 213 w 223"/>
                <a:gd name="T49" fmla="*/ 224 h 296"/>
                <a:gd name="T50" fmla="*/ 220 w 223"/>
                <a:gd name="T51" fmla="*/ 197 h 296"/>
                <a:gd name="T52" fmla="*/ 223 w 223"/>
                <a:gd name="T53" fmla="*/ 170 h 296"/>
                <a:gd name="T54" fmla="*/ 223 w 223"/>
                <a:gd name="T55" fmla="*/ 140 h 296"/>
                <a:gd name="T56" fmla="*/ 223 w 223"/>
                <a:gd name="T57" fmla="*/ 140 h 296"/>
                <a:gd name="T58" fmla="*/ 216 w 223"/>
                <a:gd name="T59" fmla="*/ 111 h 296"/>
                <a:gd name="T60" fmla="*/ 209 w 223"/>
                <a:gd name="T61" fmla="*/ 84 h 296"/>
                <a:gd name="T62" fmla="*/ 195 w 223"/>
                <a:gd name="T63" fmla="*/ 60 h 296"/>
                <a:gd name="T64" fmla="*/ 182 w 223"/>
                <a:gd name="T65" fmla="*/ 39 h 296"/>
                <a:gd name="T66" fmla="*/ 161 w 223"/>
                <a:gd name="T67" fmla="*/ 21 h 296"/>
                <a:gd name="T68" fmla="*/ 143 w 223"/>
                <a:gd name="T69" fmla="*/ 9 h 296"/>
                <a:gd name="T70" fmla="*/ 119 w 223"/>
                <a:gd name="T71" fmla="*/ 3 h 296"/>
                <a:gd name="T72" fmla="*/ 98 w 223"/>
                <a:gd name="T73" fmla="*/ 0 h 296"/>
                <a:gd name="T74" fmla="*/ 98 w 223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296">
                  <a:moveTo>
                    <a:pt x="98" y="0"/>
                  </a:moveTo>
                  <a:lnTo>
                    <a:pt x="98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8" y="30"/>
                  </a:lnTo>
                  <a:lnTo>
                    <a:pt x="24" y="51"/>
                  </a:lnTo>
                  <a:lnTo>
                    <a:pt x="14" y="72"/>
                  </a:lnTo>
                  <a:lnTo>
                    <a:pt x="3" y="99"/>
                  </a:lnTo>
                  <a:lnTo>
                    <a:pt x="0" y="12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85"/>
                  </a:lnTo>
                  <a:lnTo>
                    <a:pt x="17" y="212"/>
                  </a:lnTo>
                  <a:lnTo>
                    <a:pt x="28" y="236"/>
                  </a:lnTo>
                  <a:lnTo>
                    <a:pt x="45" y="257"/>
                  </a:lnTo>
                  <a:lnTo>
                    <a:pt x="63" y="275"/>
                  </a:lnTo>
                  <a:lnTo>
                    <a:pt x="84" y="287"/>
                  </a:lnTo>
                  <a:lnTo>
                    <a:pt x="105" y="293"/>
                  </a:lnTo>
                  <a:lnTo>
                    <a:pt x="129" y="296"/>
                  </a:lnTo>
                  <a:lnTo>
                    <a:pt x="129" y="296"/>
                  </a:lnTo>
                  <a:lnTo>
                    <a:pt x="150" y="290"/>
                  </a:lnTo>
                  <a:lnTo>
                    <a:pt x="171" y="281"/>
                  </a:lnTo>
                  <a:lnTo>
                    <a:pt x="185" y="266"/>
                  </a:lnTo>
                  <a:lnTo>
                    <a:pt x="202" y="245"/>
                  </a:lnTo>
                  <a:lnTo>
                    <a:pt x="213" y="224"/>
                  </a:lnTo>
                  <a:lnTo>
                    <a:pt x="220" y="197"/>
                  </a:lnTo>
                  <a:lnTo>
                    <a:pt x="223" y="170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16" y="111"/>
                  </a:lnTo>
                  <a:lnTo>
                    <a:pt x="209" y="84"/>
                  </a:lnTo>
                  <a:lnTo>
                    <a:pt x="195" y="60"/>
                  </a:lnTo>
                  <a:lnTo>
                    <a:pt x="182" y="39"/>
                  </a:lnTo>
                  <a:lnTo>
                    <a:pt x="161" y="21"/>
                  </a:lnTo>
                  <a:lnTo>
                    <a:pt x="143" y="9"/>
                  </a:lnTo>
                  <a:lnTo>
                    <a:pt x="119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029165" y="864336"/>
              <a:ext cx="338138" cy="450850"/>
            </a:xfrm>
            <a:custGeom>
              <a:avLst/>
              <a:gdLst>
                <a:gd name="T0" fmla="*/ 91 w 213"/>
                <a:gd name="T1" fmla="*/ 0 h 284"/>
                <a:gd name="T2" fmla="*/ 91 w 213"/>
                <a:gd name="T3" fmla="*/ 0 h 284"/>
                <a:gd name="T4" fmla="*/ 70 w 213"/>
                <a:gd name="T5" fmla="*/ 6 h 284"/>
                <a:gd name="T6" fmla="*/ 52 w 213"/>
                <a:gd name="T7" fmla="*/ 15 h 284"/>
                <a:gd name="T8" fmla="*/ 35 w 213"/>
                <a:gd name="T9" fmla="*/ 30 h 284"/>
                <a:gd name="T10" fmla="*/ 21 w 213"/>
                <a:gd name="T11" fmla="*/ 48 h 284"/>
                <a:gd name="T12" fmla="*/ 10 w 213"/>
                <a:gd name="T13" fmla="*/ 69 h 284"/>
                <a:gd name="T14" fmla="*/ 3 w 213"/>
                <a:gd name="T15" fmla="*/ 96 h 284"/>
                <a:gd name="T16" fmla="*/ 0 w 213"/>
                <a:gd name="T17" fmla="*/ 122 h 284"/>
                <a:gd name="T18" fmla="*/ 0 w 213"/>
                <a:gd name="T19" fmla="*/ 149 h 284"/>
                <a:gd name="T20" fmla="*/ 0 w 213"/>
                <a:gd name="T21" fmla="*/ 149 h 284"/>
                <a:gd name="T22" fmla="*/ 3 w 213"/>
                <a:gd name="T23" fmla="*/ 179 h 284"/>
                <a:gd name="T24" fmla="*/ 14 w 213"/>
                <a:gd name="T25" fmla="*/ 203 h 284"/>
                <a:gd name="T26" fmla="*/ 24 w 213"/>
                <a:gd name="T27" fmla="*/ 227 h 284"/>
                <a:gd name="T28" fmla="*/ 42 w 213"/>
                <a:gd name="T29" fmla="*/ 248 h 284"/>
                <a:gd name="T30" fmla="*/ 59 w 213"/>
                <a:gd name="T31" fmla="*/ 263 h 284"/>
                <a:gd name="T32" fmla="*/ 77 w 213"/>
                <a:gd name="T33" fmla="*/ 275 h 284"/>
                <a:gd name="T34" fmla="*/ 98 w 213"/>
                <a:gd name="T35" fmla="*/ 281 h 284"/>
                <a:gd name="T36" fmla="*/ 119 w 213"/>
                <a:gd name="T37" fmla="*/ 284 h 284"/>
                <a:gd name="T38" fmla="*/ 119 w 213"/>
                <a:gd name="T39" fmla="*/ 284 h 284"/>
                <a:gd name="T40" fmla="*/ 140 w 213"/>
                <a:gd name="T41" fmla="*/ 278 h 284"/>
                <a:gd name="T42" fmla="*/ 161 w 213"/>
                <a:gd name="T43" fmla="*/ 269 h 284"/>
                <a:gd name="T44" fmla="*/ 178 w 213"/>
                <a:gd name="T45" fmla="*/ 254 h 284"/>
                <a:gd name="T46" fmla="*/ 192 w 213"/>
                <a:gd name="T47" fmla="*/ 236 h 284"/>
                <a:gd name="T48" fmla="*/ 202 w 213"/>
                <a:gd name="T49" fmla="*/ 215 h 284"/>
                <a:gd name="T50" fmla="*/ 209 w 213"/>
                <a:gd name="T51" fmla="*/ 191 h 284"/>
                <a:gd name="T52" fmla="*/ 213 w 213"/>
                <a:gd name="T53" fmla="*/ 164 h 284"/>
                <a:gd name="T54" fmla="*/ 213 w 213"/>
                <a:gd name="T55" fmla="*/ 134 h 284"/>
                <a:gd name="T56" fmla="*/ 213 w 213"/>
                <a:gd name="T57" fmla="*/ 134 h 284"/>
                <a:gd name="T58" fmla="*/ 206 w 213"/>
                <a:gd name="T59" fmla="*/ 108 h 284"/>
                <a:gd name="T60" fmla="*/ 199 w 213"/>
                <a:gd name="T61" fmla="*/ 81 h 284"/>
                <a:gd name="T62" fmla="*/ 185 w 213"/>
                <a:gd name="T63" fmla="*/ 57 h 284"/>
                <a:gd name="T64" fmla="*/ 171 w 213"/>
                <a:gd name="T65" fmla="*/ 36 h 284"/>
                <a:gd name="T66" fmla="*/ 154 w 213"/>
                <a:gd name="T67" fmla="*/ 21 h 284"/>
                <a:gd name="T68" fmla="*/ 133 w 213"/>
                <a:gd name="T69" fmla="*/ 9 h 284"/>
                <a:gd name="T70" fmla="*/ 112 w 213"/>
                <a:gd name="T71" fmla="*/ 3 h 284"/>
                <a:gd name="T72" fmla="*/ 91 w 213"/>
                <a:gd name="T73" fmla="*/ 0 h 284"/>
                <a:gd name="T74" fmla="*/ 91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91" y="0"/>
                  </a:moveTo>
                  <a:lnTo>
                    <a:pt x="91" y="0"/>
                  </a:lnTo>
                  <a:lnTo>
                    <a:pt x="70" y="6"/>
                  </a:lnTo>
                  <a:lnTo>
                    <a:pt x="52" y="15"/>
                  </a:lnTo>
                  <a:lnTo>
                    <a:pt x="35" y="30"/>
                  </a:lnTo>
                  <a:lnTo>
                    <a:pt x="21" y="48"/>
                  </a:lnTo>
                  <a:lnTo>
                    <a:pt x="10" y="69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3" y="179"/>
                  </a:lnTo>
                  <a:lnTo>
                    <a:pt x="14" y="203"/>
                  </a:lnTo>
                  <a:lnTo>
                    <a:pt x="24" y="227"/>
                  </a:lnTo>
                  <a:lnTo>
                    <a:pt x="42" y="248"/>
                  </a:lnTo>
                  <a:lnTo>
                    <a:pt x="59" y="263"/>
                  </a:lnTo>
                  <a:lnTo>
                    <a:pt x="77" y="275"/>
                  </a:lnTo>
                  <a:lnTo>
                    <a:pt x="98" y="281"/>
                  </a:lnTo>
                  <a:lnTo>
                    <a:pt x="119" y="284"/>
                  </a:lnTo>
                  <a:lnTo>
                    <a:pt x="119" y="284"/>
                  </a:lnTo>
                  <a:lnTo>
                    <a:pt x="140" y="278"/>
                  </a:lnTo>
                  <a:lnTo>
                    <a:pt x="161" y="269"/>
                  </a:lnTo>
                  <a:lnTo>
                    <a:pt x="178" y="254"/>
                  </a:lnTo>
                  <a:lnTo>
                    <a:pt x="192" y="236"/>
                  </a:lnTo>
                  <a:lnTo>
                    <a:pt x="202" y="215"/>
                  </a:lnTo>
                  <a:lnTo>
                    <a:pt x="209" y="191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134"/>
                  </a:lnTo>
                  <a:lnTo>
                    <a:pt x="206" y="108"/>
                  </a:lnTo>
                  <a:lnTo>
                    <a:pt x="199" y="81"/>
                  </a:lnTo>
                  <a:lnTo>
                    <a:pt x="185" y="57"/>
                  </a:lnTo>
                  <a:lnTo>
                    <a:pt x="171" y="36"/>
                  </a:lnTo>
                  <a:lnTo>
                    <a:pt x="154" y="21"/>
                  </a:lnTo>
                  <a:lnTo>
                    <a:pt x="133" y="9"/>
                  </a:lnTo>
                  <a:lnTo>
                    <a:pt x="112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033927" y="878624"/>
              <a:ext cx="322263" cy="427038"/>
            </a:xfrm>
            <a:custGeom>
              <a:avLst/>
              <a:gdLst>
                <a:gd name="T0" fmla="*/ 88 w 203"/>
                <a:gd name="T1" fmla="*/ 0 h 269"/>
                <a:gd name="T2" fmla="*/ 88 w 203"/>
                <a:gd name="T3" fmla="*/ 0 h 269"/>
                <a:gd name="T4" fmla="*/ 70 w 203"/>
                <a:gd name="T5" fmla="*/ 3 h 269"/>
                <a:gd name="T6" fmla="*/ 49 w 203"/>
                <a:gd name="T7" fmla="*/ 12 h 269"/>
                <a:gd name="T8" fmla="*/ 35 w 203"/>
                <a:gd name="T9" fmla="*/ 27 h 269"/>
                <a:gd name="T10" fmla="*/ 21 w 203"/>
                <a:gd name="T11" fmla="*/ 45 h 269"/>
                <a:gd name="T12" fmla="*/ 11 w 203"/>
                <a:gd name="T13" fmla="*/ 66 h 269"/>
                <a:gd name="T14" fmla="*/ 4 w 203"/>
                <a:gd name="T15" fmla="*/ 87 h 269"/>
                <a:gd name="T16" fmla="*/ 0 w 203"/>
                <a:gd name="T17" fmla="*/ 113 h 269"/>
                <a:gd name="T18" fmla="*/ 0 w 203"/>
                <a:gd name="T19" fmla="*/ 140 h 269"/>
                <a:gd name="T20" fmla="*/ 0 w 203"/>
                <a:gd name="T21" fmla="*/ 140 h 269"/>
                <a:gd name="T22" fmla="*/ 7 w 203"/>
                <a:gd name="T23" fmla="*/ 167 h 269"/>
                <a:gd name="T24" fmla="*/ 14 w 203"/>
                <a:gd name="T25" fmla="*/ 191 h 269"/>
                <a:gd name="T26" fmla="*/ 28 w 203"/>
                <a:gd name="T27" fmla="*/ 215 h 269"/>
                <a:gd name="T28" fmla="*/ 42 w 203"/>
                <a:gd name="T29" fmla="*/ 233 h 269"/>
                <a:gd name="T30" fmla="*/ 56 w 203"/>
                <a:gd name="T31" fmla="*/ 248 h 269"/>
                <a:gd name="T32" fmla="*/ 77 w 203"/>
                <a:gd name="T33" fmla="*/ 260 h 269"/>
                <a:gd name="T34" fmla="*/ 95 w 203"/>
                <a:gd name="T35" fmla="*/ 266 h 269"/>
                <a:gd name="T36" fmla="*/ 116 w 203"/>
                <a:gd name="T37" fmla="*/ 269 h 269"/>
                <a:gd name="T38" fmla="*/ 116 w 203"/>
                <a:gd name="T39" fmla="*/ 269 h 269"/>
                <a:gd name="T40" fmla="*/ 137 w 203"/>
                <a:gd name="T41" fmla="*/ 263 h 269"/>
                <a:gd name="T42" fmla="*/ 154 w 203"/>
                <a:gd name="T43" fmla="*/ 254 h 269"/>
                <a:gd name="T44" fmla="*/ 172 w 203"/>
                <a:gd name="T45" fmla="*/ 242 h 269"/>
                <a:gd name="T46" fmla="*/ 182 w 203"/>
                <a:gd name="T47" fmla="*/ 224 h 269"/>
                <a:gd name="T48" fmla="*/ 192 w 203"/>
                <a:gd name="T49" fmla="*/ 203 h 269"/>
                <a:gd name="T50" fmla="*/ 199 w 203"/>
                <a:gd name="T51" fmla="*/ 179 h 269"/>
                <a:gd name="T52" fmla="*/ 203 w 203"/>
                <a:gd name="T53" fmla="*/ 152 h 269"/>
                <a:gd name="T54" fmla="*/ 203 w 203"/>
                <a:gd name="T55" fmla="*/ 125 h 269"/>
                <a:gd name="T56" fmla="*/ 203 w 203"/>
                <a:gd name="T57" fmla="*/ 125 h 269"/>
                <a:gd name="T58" fmla="*/ 199 w 203"/>
                <a:gd name="T59" fmla="*/ 99 h 269"/>
                <a:gd name="T60" fmla="*/ 189 w 203"/>
                <a:gd name="T61" fmla="*/ 75 h 269"/>
                <a:gd name="T62" fmla="*/ 179 w 203"/>
                <a:gd name="T63" fmla="*/ 51 h 269"/>
                <a:gd name="T64" fmla="*/ 165 w 203"/>
                <a:gd name="T65" fmla="*/ 33 h 269"/>
                <a:gd name="T66" fmla="*/ 147 w 203"/>
                <a:gd name="T67" fmla="*/ 18 h 269"/>
                <a:gd name="T68" fmla="*/ 130 w 203"/>
                <a:gd name="T69" fmla="*/ 6 h 269"/>
                <a:gd name="T70" fmla="*/ 109 w 203"/>
                <a:gd name="T71" fmla="*/ 0 h 269"/>
                <a:gd name="T72" fmla="*/ 88 w 203"/>
                <a:gd name="T73" fmla="*/ 0 h 269"/>
                <a:gd name="T74" fmla="*/ 88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88" y="0"/>
                  </a:moveTo>
                  <a:lnTo>
                    <a:pt x="88" y="0"/>
                  </a:lnTo>
                  <a:lnTo>
                    <a:pt x="70" y="3"/>
                  </a:lnTo>
                  <a:lnTo>
                    <a:pt x="49" y="12"/>
                  </a:lnTo>
                  <a:lnTo>
                    <a:pt x="35" y="27"/>
                  </a:lnTo>
                  <a:lnTo>
                    <a:pt x="21" y="45"/>
                  </a:lnTo>
                  <a:lnTo>
                    <a:pt x="11" y="66"/>
                  </a:lnTo>
                  <a:lnTo>
                    <a:pt x="4" y="87"/>
                  </a:lnTo>
                  <a:lnTo>
                    <a:pt x="0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7" y="167"/>
                  </a:lnTo>
                  <a:lnTo>
                    <a:pt x="14" y="191"/>
                  </a:lnTo>
                  <a:lnTo>
                    <a:pt x="28" y="215"/>
                  </a:lnTo>
                  <a:lnTo>
                    <a:pt x="42" y="233"/>
                  </a:lnTo>
                  <a:lnTo>
                    <a:pt x="56" y="248"/>
                  </a:lnTo>
                  <a:lnTo>
                    <a:pt x="77" y="260"/>
                  </a:lnTo>
                  <a:lnTo>
                    <a:pt x="95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37" y="263"/>
                  </a:lnTo>
                  <a:lnTo>
                    <a:pt x="154" y="254"/>
                  </a:lnTo>
                  <a:lnTo>
                    <a:pt x="172" y="242"/>
                  </a:lnTo>
                  <a:lnTo>
                    <a:pt x="182" y="224"/>
                  </a:lnTo>
                  <a:lnTo>
                    <a:pt x="192" y="203"/>
                  </a:lnTo>
                  <a:lnTo>
                    <a:pt x="199" y="179"/>
                  </a:lnTo>
                  <a:lnTo>
                    <a:pt x="203" y="152"/>
                  </a:lnTo>
                  <a:lnTo>
                    <a:pt x="203" y="125"/>
                  </a:lnTo>
                  <a:lnTo>
                    <a:pt x="203" y="125"/>
                  </a:lnTo>
                  <a:lnTo>
                    <a:pt x="199" y="99"/>
                  </a:lnTo>
                  <a:lnTo>
                    <a:pt x="189" y="75"/>
                  </a:lnTo>
                  <a:lnTo>
                    <a:pt x="179" y="51"/>
                  </a:lnTo>
                  <a:lnTo>
                    <a:pt x="165" y="33"/>
                  </a:lnTo>
                  <a:lnTo>
                    <a:pt x="147" y="18"/>
                  </a:lnTo>
                  <a:lnTo>
                    <a:pt x="130" y="6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045040" y="888149"/>
              <a:ext cx="304800" cy="407988"/>
            </a:xfrm>
            <a:custGeom>
              <a:avLst/>
              <a:gdLst>
                <a:gd name="T0" fmla="*/ 84 w 192"/>
                <a:gd name="T1" fmla="*/ 0 h 257"/>
                <a:gd name="T2" fmla="*/ 84 w 192"/>
                <a:gd name="T3" fmla="*/ 0 h 257"/>
                <a:gd name="T4" fmla="*/ 63 w 192"/>
                <a:gd name="T5" fmla="*/ 3 h 257"/>
                <a:gd name="T6" fmla="*/ 46 w 192"/>
                <a:gd name="T7" fmla="*/ 12 h 257"/>
                <a:gd name="T8" fmla="*/ 32 w 192"/>
                <a:gd name="T9" fmla="*/ 24 h 257"/>
                <a:gd name="T10" fmla="*/ 18 w 192"/>
                <a:gd name="T11" fmla="*/ 42 h 257"/>
                <a:gd name="T12" fmla="*/ 7 w 192"/>
                <a:gd name="T13" fmla="*/ 63 h 257"/>
                <a:gd name="T14" fmla="*/ 0 w 192"/>
                <a:gd name="T15" fmla="*/ 84 h 257"/>
                <a:gd name="T16" fmla="*/ 0 w 192"/>
                <a:gd name="T17" fmla="*/ 107 h 257"/>
                <a:gd name="T18" fmla="*/ 0 w 192"/>
                <a:gd name="T19" fmla="*/ 134 h 257"/>
                <a:gd name="T20" fmla="*/ 0 w 192"/>
                <a:gd name="T21" fmla="*/ 134 h 257"/>
                <a:gd name="T22" fmla="*/ 4 w 192"/>
                <a:gd name="T23" fmla="*/ 161 h 257"/>
                <a:gd name="T24" fmla="*/ 11 w 192"/>
                <a:gd name="T25" fmla="*/ 185 h 257"/>
                <a:gd name="T26" fmla="*/ 25 w 192"/>
                <a:gd name="T27" fmla="*/ 206 h 257"/>
                <a:gd name="T28" fmla="*/ 35 w 192"/>
                <a:gd name="T29" fmla="*/ 224 h 257"/>
                <a:gd name="T30" fmla="*/ 53 w 192"/>
                <a:gd name="T31" fmla="*/ 239 h 257"/>
                <a:gd name="T32" fmla="*/ 70 w 192"/>
                <a:gd name="T33" fmla="*/ 248 h 257"/>
                <a:gd name="T34" fmla="*/ 88 w 192"/>
                <a:gd name="T35" fmla="*/ 254 h 257"/>
                <a:gd name="T36" fmla="*/ 109 w 192"/>
                <a:gd name="T37" fmla="*/ 257 h 257"/>
                <a:gd name="T38" fmla="*/ 109 w 192"/>
                <a:gd name="T39" fmla="*/ 257 h 257"/>
                <a:gd name="T40" fmla="*/ 126 w 192"/>
                <a:gd name="T41" fmla="*/ 251 h 257"/>
                <a:gd name="T42" fmla="*/ 144 w 192"/>
                <a:gd name="T43" fmla="*/ 242 h 257"/>
                <a:gd name="T44" fmla="*/ 161 w 192"/>
                <a:gd name="T45" fmla="*/ 230 h 257"/>
                <a:gd name="T46" fmla="*/ 172 w 192"/>
                <a:gd name="T47" fmla="*/ 212 h 257"/>
                <a:gd name="T48" fmla="*/ 182 w 192"/>
                <a:gd name="T49" fmla="*/ 194 h 257"/>
                <a:gd name="T50" fmla="*/ 189 w 192"/>
                <a:gd name="T51" fmla="*/ 170 h 257"/>
                <a:gd name="T52" fmla="*/ 192 w 192"/>
                <a:gd name="T53" fmla="*/ 146 h 257"/>
                <a:gd name="T54" fmla="*/ 192 w 192"/>
                <a:gd name="T55" fmla="*/ 119 h 257"/>
                <a:gd name="T56" fmla="*/ 192 w 192"/>
                <a:gd name="T57" fmla="*/ 119 h 257"/>
                <a:gd name="T58" fmla="*/ 185 w 192"/>
                <a:gd name="T59" fmla="*/ 96 h 257"/>
                <a:gd name="T60" fmla="*/ 178 w 192"/>
                <a:gd name="T61" fmla="*/ 72 h 257"/>
                <a:gd name="T62" fmla="*/ 168 w 192"/>
                <a:gd name="T63" fmla="*/ 51 h 257"/>
                <a:gd name="T64" fmla="*/ 154 w 192"/>
                <a:gd name="T65" fmla="*/ 33 h 257"/>
                <a:gd name="T66" fmla="*/ 140 w 192"/>
                <a:gd name="T67" fmla="*/ 18 h 257"/>
                <a:gd name="T68" fmla="*/ 123 w 192"/>
                <a:gd name="T69" fmla="*/ 6 h 257"/>
                <a:gd name="T70" fmla="*/ 102 w 192"/>
                <a:gd name="T71" fmla="*/ 0 h 257"/>
                <a:gd name="T72" fmla="*/ 84 w 192"/>
                <a:gd name="T73" fmla="*/ 0 h 257"/>
                <a:gd name="T74" fmla="*/ 84 w 192"/>
                <a:gd name="T7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7">
                  <a:moveTo>
                    <a:pt x="84" y="0"/>
                  </a:moveTo>
                  <a:lnTo>
                    <a:pt x="84" y="0"/>
                  </a:lnTo>
                  <a:lnTo>
                    <a:pt x="63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42"/>
                  </a:lnTo>
                  <a:lnTo>
                    <a:pt x="7" y="63"/>
                  </a:lnTo>
                  <a:lnTo>
                    <a:pt x="0" y="84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61"/>
                  </a:lnTo>
                  <a:lnTo>
                    <a:pt x="11" y="185"/>
                  </a:lnTo>
                  <a:lnTo>
                    <a:pt x="25" y="206"/>
                  </a:lnTo>
                  <a:lnTo>
                    <a:pt x="35" y="224"/>
                  </a:lnTo>
                  <a:lnTo>
                    <a:pt x="53" y="239"/>
                  </a:lnTo>
                  <a:lnTo>
                    <a:pt x="70" y="248"/>
                  </a:lnTo>
                  <a:lnTo>
                    <a:pt x="88" y="254"/>
                  </a:lnTo>
                  <a:lnTo>
                    <a:pt x="109" y="257"/>
                  </a:lnTo>
                  <a:lnTo>
                    <a:pt x="109" y="257"/>
                  </a:lnTo>
                  <a:lnTo>
                    <a:pt x="126" y="251"/>
                  </a:lnTo>
                  <a:lnTo>
                    <a:pt x="144" y="242"/>
                  </a:lnTo>
                  <a:lnTo>
                    <a:pt x="161" y="230"/>
                  </a:lnTo>
                  <a:lnTo>
                    <a:pt x="172" y="212"/>
                  </a:lnTo>
                  <a:lnTo>
                    <a:pt x="182" y="194"/>
                  </a:lnTo>
                  <a:lnTo>
                    <a:pt x="189" y="170"/>
                  </a:lnTo>
                  <a:lnTo>
                    <a:pt x="192" y="146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5" y="96"/>
                  </a:lnTo>
                  <a:lnTo>
                    <a:pt x="178" y="72"/>
                  </a:lnTo>
                  <a:lnTo>
                    <a:pt x="168" y="51"/>
                  </a:lnTo>
                  <a:lnTo>
                    <a:pt x="154" y="33"/>
                  </a:lnTo>
                  <a:lnTo>
                    <a:pt x="140" y="18"/>
                  </a:lnTo>
                  <a:lnTo>
                    <a:pt x="123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051390" y="897674"/>
              <a:ext cx="293688" cy="384175"/>
            </a:xfrm>
            <a:custGeom>
              <a:avLst/>
              <a:gdLst>
                <a:gd name="T0" fmla="*/ 80 w 185"/>
                <a:gd name="T1" fmla="*/ 0 h 242"/>
                <a:gd name="T2" fmla="*/ 80 w 185"/>
                <a:gd name="T3" fmla="*/ 0 h 242"/>
                <a:gd name="T4" fmla="*/ 63 w 185"/>
                <a:gd name="T5" fmla="*/ 3 h 242"/>
                <a:gd name="T6" fmla="*/ 45 w 185"/>
                <a:gd name="T7" fmla="*/ 12 h 242"/>
                <a:gd name="T8" fmla="*/ 31 w 185"/>
                <a:gd name="T9" fmla="*/ 24 h 242"/>
                <a:gd name="T10" fmla="*/ 17 w 185"/>
                <a:gd name="T11" fmla="*/ 39 h 242"/>
                <a:gd name="T12" fmla="*/ 10 w 185"/>
                <a:gd name="T13" fmla="*/ 60 h 242"/>
                <a:gd name="T14" fmla="*/ 3 w 185"/>
                <a:gd name="T15" fmla="*/ 81 h 242"/>
                <a:gd name="T16" fmla="*/ 0 w 185"/>
                <a:gd name="T17" fmla="*/ 104 h 242"/>
                <a:gd name="T18" fmla="*/ 0 w 185"/>
                <a:gd name="T19" fmla="*/ 128 h 242"/>
                <a:gd name="T20" fmla="*/ 0 w 185"/>
                <a:gd name="T21" fmla="*/ 128 h 242"/>
                <a:gd name="T22" fmla="*/ 3 w 185"/>
                <a:gd name="T23" fmla="*/ 152 h 242"/>
                <a:gd name="T24" fmla="*/ 14 w 185"/>
                <a:gd name="T25" fmla="*/ 176 h 242"/>
                <a:gd name="T26" fmla="*/ 24 w 185"/>
                <a:gd name="T27" fmla="*/ 194 h 242"/>
                <a:gd name="T28" fmla="*/ 35 w 185"/>
                <a:gd name="T29" fmla="*/ 212 h 242"/>
                <a:gd name="T30" fmla="*/ 52 w 185"/>
                <a:gd name="T31" fmla="*/ 227 h 242"/>
                <a:gd name="T32" fmla="*/ 66 w 185"/>
                <a:gd name="T33" fmla="*/ 236 h 242"/>
                <a:gd name="T34" fmla="*/ 84 w 185"/>
                <a:gd name="T35" fmla="*/ 242 h 242"/>
                <a:gd name="T36" fmla="*/ 105 w 185"/>
                <a:gd name="T37" fmla="*/ 242 h 242"/>
                <a:gd name="T38" fmla="*/ 105 w 185"/>
                <a:gd name="T39" fmla="*/ 242 h 242"/>
                <a:gd name="T40" fmla="*/ 122 w 185"/>
                <a:gd name="T41" fmla="*/ 239 h 242"/>
                <a:gd name="T42" fmla="*/ 140 w 185"/>
                <a:gd name="T43" fmla="*/ 230 h 242"/>
                <a:gd name="T44" fmla="*/ 154 w 185"/>
                <a:gd name="T45" fmla="*/ 218 h 242"/>
                <a:gd name="T46" fmla="*/ 164 w 185"/>
                <a:gd name="T47" fmla="*/ 203 h 242"/>
                <a:gd name="T48" fmla="*/ 174 w 185"/>
                <a:gd name="T49" fmla="*/ 185 h 242"/>
                <a:gd name="T50" fmla="*/ 181 w 185"/>
                <a:gd name="T51" fmla="*/ 161 h 242"/>
                <a:gd name="T52" fmla="*/ 185 w 185"/>
                <a:gd name="T53" fmla="*/ 140 h 242"/>
                <a:gd name="T54" fmla="*/ 181 w 185"/>
                <a:gd name="T55" fmla="*/ 113 h 242"/>
                <a:gd name="T56" fmla="*/ 181 w 185"/>
                <a:gd name="T57" fmla="*/ 113 h 242"/>
                <a:gd name="T58" fmla="*/ 178 w 185"/>
                <a:gd name="T59" fmla="*/ 90 h 242"/>
                <a:gd name="T60" fmla="*/ 171 w 185"/>
                <a:gd name="T61" fmla="*/ 69 h 242"/>
                <a:gd name="T62" fmla="*/ 161 w 185"/>
                <a:gd name="T63" fmla="*/ 48 h 242"/>
                <a:gd name="T64" fmla="*/ 147 w 185"/>
                <a:gd name="T65" fmla="*/ 30 h 242"/>
                <a:gd name="T66" fmla="*/ 133 w 185"/>
                <a:gd name="T67" fmla="*/ 18 h 242"/>
                <a:gd name="T68" fmla="*/ 115 w 185"/>
                <a:gd name="T69" fmla="*/ 6 h 242"/>
                <a:gd name="T70" fmla="*/ 98 w 185"/>
                <a:gd name="T71" fmla="*/ 0 h 242"/>
                <a:gd name="T72" fmla="*/ 80 w 185"/>
                <a:gd name="T73" fmla="*/ 0 h 242"/>
                <a:gd name="T74" fmla="*/ 80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80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5" y="12"/>
                  </a:lnTo>
                  <a:lnTo>
                    <a:pt x="31" y="24"/>
                  </a:lnTo>
                  <a:lnTo>
                    <a:pt x="17" y="39"/>
                  </a:lnTo>
                  <a:lnTo>
                    <a:pt x="10" y="60"/>
                  </a:lnTo>
                  <a:lnTo>
                    <a:pt x="3" y="81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" y="152"/>
                  </a:lnTo>
                  <a:lnTo>
                    <a:pt x="14" y="176"/>
                  </a:lnTo>
                  <a:lnTo>
                    <a:pt x="24" y="194"/>
                  </a:lnTo>
                  <a:lnTo>
                    <a:pt x="35" y="212"/>
                  </a:lnTo>
                  <a:lnTo>
                    <a:pt x="52" y="227"/>
                  </a:lnTo>
                  <a:lnTo>
                    <a:pt x="66" y="236"/>
                  </a:lnTo>
                  <a:lnTo>
                    <a:pt x="84" y="242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22" y="239"/>
                  </a:lnTo>
                  <a:lnTo>
                    <a:pt x="140" y="230"/>
                  </a:lnTo>
                  <a:lnTo>
                    <a:pt x="154" y="218"/>
                  </a:lnTo>
                  <a:lnTo>
                    <a:pt x="164" y="203"/>
                  </a:lnTo>
                  <a:lnTo>
                    <a:pt x="174" y="185"/>
                  </a:lnTo>
                  <a:lnTo>
                    <a:pt x="181" y="161"/>
                  </a:lnTo>
                  <a:lnTo>
                    <a:pt x="185" y="140"/>
                  </a:lnTo>
                  <a:lnTo>
                    <a:pt x="181" y="113"/>
                  </a:lnTo>
                  <a:lnTo>
                    <a:pt x="181" y="113"/>
                  </a:lnTo>
                  <a:lnTo>
                    <a:pt x="178" y="90"/>
                  </a:lnTo>
                  <a:lnTo>
                    <a:pt x="171" y="69"/>
                  </a:lnTo>
                  <a:lnTo>
                    <a:pt x="161" y="48"/>
                  </a:lnTo>
                  <a:lnTo>
                    <a:pt x="147" y="30"/>
                  </a:lnTo>
                  <a:lnTo>
                    <a:pt x="133" y="18"/>
                  </a:lnTo>
                  <a:lnTo>
                    <a:pt x="115" y="6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056152" y="907199"/>
              <a:ext cx="277813" cy="365125"/>
            </a:xfrm>
            <a:custGeom>
              <a:avLst/>
              <a:gdLst>
                <a:gd name="T0" fmla="*/ 77 w 175"/>
                <a:gd name="T1" fmla="*/ 0 h 230"/>
                <a:gd name="T2" fmla="*/ 77 w 175"/>
                <a:gd name="T3" fmla="*/ 0 h 230"/>
                <a:gd name="T4" fmla="*/ 60 w 175"/>
                <a:gd name="T5" fmla="*/ 3 h 230"/>
                <a:gd name="T6" fmla="*/ 46 w 175"/>
                <a:gd name="T7" fmla="*/ 12 h 230"/>
                <a:gd name="T8" fmla="*/ 32 w 175"/>
                <a:gd name="T9" fmla="*/ 24 h 230"/>
                <a:gd name="T10" fmla="*/ 18 w 175"/>
                <a:gd name="T11" fmla="*/ 39 h 230"/>
                <a:gd name="T12" fmla="*/ 11 w 175"/>
                <a:gd name="T13" fmla="*/ 57 h 230"/>
                <a:gd name="T14" fmla="*/ 4 w 175"/>
                <a:gd name="T15" fmla="*/ 78 h 230"/>
                <a:gd name="T16" fmla="*/ 0 w 175"/>
                <a:gd name="T17" fmla="*/ 98 h 230"/>
                <a:gd name="T18" fmla="*/ 0 w 175"/>
                <a:gd name="T19" fmla="*/ 122 h 230"/>
                <a:gd name="T20" fmla="*/ 0 w 175"/>
                <a:gd name="T21" fmla="*/ 122 h 230"/>
                <a:gd name="T22" fmla="*/ 7 w 175"/>
                <a:gd name="T23" fmla="*/ 146 h 230"/>
                <a:gd name="T24" fmla="*/ 14 w 175"/>
                <a:gd name="T25" fmla="*/ 167 h 230"/>
                <a:gd name="T26" fmla="*/ 25 w 175"/>
                <a:gd name="T27" fmla="*/ 185 h 230"/>
                <a:gd name="T28" fmla="*/ 35 w 175"/>
                <a:gd name="T29" fmla="*/ 200 h 230"/>
                <a:gd name="T30" fmla="*/ 49 w 175"/>
                <a:gd name="T31" fmla="*/ 215 h 230"/>
                <a:gd name="T32" fmla="*/ 67 w 175"/>
                <a:gd name="T33" fmla="*/ 224 h 230"/>
                <a:gd name="T34" fmla="*/ 84 w 175"/>
                <a:gd name="T35" fmla="*/ 230 h 230"/>
                <a:gd name="T36" fmla="*/ 102 w 175"/>
                <a:gd name="T37" fmla="*/ 230 h 230"/>
                <a:gd name="T38" fmla="*/ 102 w 175"/>
                <a:gd name="T39" fmla="*/ 230 h 230"/>
                <a:gd name="T40" fmla="*/ 119 w 175"/>
                <a:gd name="T41" fmla="*/ 227 h 230"/>
                <a:gd name="T42" fmla="*/ 133 w 175"/>
                <a:gd name="T43" fmla="*/ 218 h 230"/>
                <a:gd name="T44" fmla="*/ 147 w 175"/>
                <a:gd name="T45" fmla="*/ 206 h 230"/>
                <a:gd name="T46" fmla="*/ 158 w 175"/>
                <a:gd name="T47" fmla="*/ 191 h 230"/>
                <a:gd name="T48" fmla="*/ 168 w 175"/>
                <a:gd name="T49" fmla="*/ 173 h 230"/>
                <a:gd name="T50" fmla="*/ 171 w 175"/>
                <a:gd name="T51" fmla="*/ 155 h 230"/>
                <a:gd name="T52" fmla="*/ 175 w 175"/>
                <a:gd name="T53" fmla="*/ 131 h 230"/>
                <a:gd name="T54" fmla="*/ 175 w 175"/>
                <a:gd name="T55" fmla="*/ 107 h 230"/>
                <a:gd name="T56" fmla="*/ 175 w 175"/>
                <a:gd name="T57" fmla="*/ 107 h 230"/>
                <a:gd name="T58" fmla="*/ 171 w 175"/>
                <a:gd name="T59" fmla="*/ 87 h 230"/>
                <a:gd name="T60" fmla="*/ 165 w 175"/>
                <a:gd name="T61" fmla="*/ 66 h 230"/>
                <a:gd name="T62" fmla="*/ 154 w 175"/>
                <a:gd name="T63" fmla="*/ 45 h 230"/>
                <a:gd name="T64" fmla="*/ 140 w 175"/>
                <a:gd name="T65" fmla="*/ 30 h 230"/>
                <a:gd name="T66" fmla="*/ 126 w 175"/>
                <a:gd name="T67" fmla="*/ 15 h 230"/>
                <a:gd name="T68" fmla="*/ 112 w 175"/>
                <a:gd name="T69" fmla="*/ 6 h 230"/>
                <a:gd name="T70" fmla="*/ 95 w 175"/>
                <a:gd name="T71" fmla="*/ 0 h 230"/>
                <a:gd name="T72" fmla="*/ 77 w 175"/>
                <a:gd name="T73" fmla="*/ 0 h 230"/>
                <a:gd name="T74" fmla="*/ 77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77" y="0"/>
                  </a:moveTo>
                  <a:lnTo>
                    <a:pt x="77" y="0"/>
                  </a:lnTo>
                  <a:lnTo>
                    <a:pt x="60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39"/>
                  </a:lnTo>
                  <a:lnTo>
                    <a:pt x="11" y="57"/>
                  </a:lnTo>
                  <a:lnTo>
                    <a:pt x="4" y="7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7" y="146"/>
                  </a:lnTo>
                  <a:lnTo>
                    <a:pt x="14" y="167"/>
                  </a:lnTo>
                  <a:lnTo>
                    <a:pt x="25" y="185"/>
                  </a:lnTo>
                  <a:lnTo>
                    <a:pt x="35" y="200"/>
                  </a:lnTo>
                  <a:lnTo>
                    <a:pt x="49" y="215"/>
                  </a:lnTo>
                  <a:lnTo>
                    <a:pt x="67" y="224"/>
                  </a:lnTo>
                  <a:lnTo>
                    <a:pt x="84" y="230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19" y="227"/>
                  </a:lnTo>
                  <a:lnTo>
                    <a:pt x="133" y="218"/>
                  </a:lnTo>
                  <a:lnTo>
                    <a:pt x="147" y="206"/>
                  </a:lnTo>
                  <a:lnTo>
                    <a:pt x="158" y="191"/>
                  </a:lnTo>
                  <a:lnTo>
                    <a:pt x="168" y="173"/>
                  </a:lnTo>
                  <a:lnTo>
                    <a:pt x="171" y="155"/>
                  </a:lnTo>
                  <a:lnTo>
                    <a:pt x="175" y="131"/>
                  </a:lnTo>
                  <a:lnTo>
                    <a:pt x="175" y="107"/>
                  </a:lnTo>
                  <a:lnTo>
                    <a:pt x="175" y="107"/>
                  </a:lnTo>
                  <a:lnTo>
                    <a:pt x="171" y="87"/>
                  </a:lnTo>
                  <a:lnTo>
                    <a:pt x="165" y="66"/>
                  </a:lnTo>
                  <a:lnTo>
                    <a:pt x="154" y="45"/>
                  </a:lnTo>
                  <a:lnTo>
                    <a:pt x="140" y="30"/>
                  </a:lnTo>
                  <a:lnTo>
                    <a:pt x="126" y="15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067265" y="916724"/>
              <a:ext cx="260350" cy="346075"/>
            </a:xfrm>
            <a:custGeom>
              <a:avLst/>
              <a:gdLst>
                <a:gd name="T0" fmla="*/ 70 w 164"/>
                <a:gd name="T1" fmla="*/ 0 h 218"/>
                <a:gd name="T2" fmla="*/ 70 w 164"/>
                <a:gd name="T3" fmla="*/ 0 h 218"/>
                <a:gd name="T4" fmla="*/ 53 w 164"/>
                <a:gd name="T5" fmla="*/ 3 h 218"/>
                <a:gd name="T6" fmla="*/ 39 w 164"/>
                <a:gd name="T7" fmla="*/ 12 h 218"/>
                <a:gd name="T8" fmla="*/ 28 w 164"/>
                <a:gd name="T9" fmla="*/ 21 h 218"/>
                <a:gd name="T10" fmla="*/ 14 w 164"/>
                <a:gd name="T11" fmla="*/ 36 h 218"/>
                <a:gd name="T12" fmla="*/ 7 w 164"/>
                <a:gd name="T13" fmla="*/ 54 h 218"/>
                <a:gd name="T14" fmla="*/ 0 w 164"/>
                <a:gd name="T15" fmla="*/ 72 h 218"/>
                <a:gd name="T16" fmla="*/ 0 w 164"/>
                <a:gd name="T17" fmla="*/ 92 h 218"/>
                <a:gd name="T18" fmla="*/ 0 w 164"/>
                <a:gd name="T19" fmla="*/ 116 h 218"/>
                <a:gd name="T20" fmla="*/ 0 w 164"/>
                <a:gd name="T21" fmla="*/ 116 h 218"/>
                <a:gd name="T22" fmla="*/ 4 w 164"/>
                <a:gd name="T23" fmla="*/ 137 h 218"/>
                <a:gd name="T24" fmla="*/ 11 w 164"/>
                <a:gd name="T25" fmla="*/ 158 h 218"/>
                <a:gd name="T26" fmla="*/ 21 w 164"/>
                <a:gd name="T27" fmla="*/ 176 h 218"/>
                <a:gd name="T28" fmla="*/ 32 w 164"/>
                <a:gd name="T29" fmla="*/ 191 h 218"/>
                <a:gd name="T30" fmla="*/ 46 w 164"/>
                <a:gd name="T31" fmla="*/ 203 h 218"/>
                <a:gd name="T32" fmla="*/ 60 w 164"/>
                <a:gd name="T33" fmla="*/ 212 h 218"/>
                <a:gd name="T34" fmla="*/ 77 w 164"/>
                <a:gd name="T35" fmla="*/ 218 h 218"/>
                <a:gd name="T36" fmla="*/ 91 w 164"/>
                <a:gd name="T37" fmla="*/ 218 h 218"/>
                <a:gd name="T38" fmla="*/ 91 w 164"/>
                <a:gd name="T39" fmla="*/ 218 h 218"/>
                <a:gd name="T40" fmla="*/ 109 w 164"/>
                <a:gd name="T41" fmla="*/ 215 h 218"/>
                <a:gd name="T42" fmla="*/ 123 w 164"/>
                <a:gd name="T43" fmla="*/ 209 h 218"/>
                <a:gd name="T44" fmla="*/ 137 w 164"/>
                <a:gd name="T45" fmla="*/ 197 h 218"/>
                <a:gd name="T46" fmla="*/ 147 w 164"/>
                <a:gd name="T47" fmla="*/ 182 h 218"/>
                <a:gd name="T48" fmla="*/ 154 w 164"/>
                <a:gd name="T49" fmla="*/ 164 h 218"/>
                <a:gd name="T50" fmla="*/ 161 w 164"/>
                <a:gd name="T51" fmla="*/ 146 h 218"/>
                <a:gd name="T52" fmla="*/ 164 w 164"/>
                <a:gd name="T53" fmla="*/ 125 h 218"/>
                <a:gd name="T54" fmla="*/ 164 w 164"/>
                <a:gd name="T55" fmla="*/ 104 h 218"/>
                <a:gd name="T56" fmla="*/ 164 w 164"/>
                <a:gd name="T57" fmla="*/ 104 h 218"/>
                <a:gd name="T58" fmla="*/ 161 w 164"/>
                <a:gd name="T59" fmla="*/ 81 h 218"/>
                <a:gd name="T60" fmla="*/ 154 w 164"/>
                <a:gd name="T61" fmla="*/ 63 h 218"/>
                <a:gd name="T62" fmla="*/ 144 w 164"/>
                <a:gd name="T63" fmla="*/ 45 h 218"/>
                <a:gd name="T64" fmla="*/ 133 w 164"/>
                <a:gd name="T65" fmla="*/ 27 h 218"/>
                <a:gd name="T66" fmla="*/ 119 w 164"/>
                <a:gd name="T67" fmla="*/ 15 h 218"/>
                <a:gd name="T68" fmla="*/ 102 w 164"/>
                <a:gd name="T69" fmla="*/ 6 h 218"/>
                <a:gd name="T70" fmla="*/ 88 w 164"/>
                <a:gd name="T71" fmla="*/ 0 h 218"/>
                <a:gd name="T72" fmla="*/ 70 w 164"/>
                <a:gd name="T73" fmla="*/ 0 h 218"/>
                <a:gd name="T74" fmla="*/ 70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70" y="0"/>
                  </a:moveTo>
                  <a:lnTo>
                    <a:pt x="70" y="0"/>
                  </a:lnTo>
                  <a:lnTo>
                    <a:pt x="53" y="3"/>
                  </a:lnTo>
                  <a:lnTo>
                    <a:pt x="39" y="12"/>
                  </a:lnTo>
                  <a:lnTo>
                    <a:pt x="28" y="21"/>
                  </a:lnTo>
                  <a:lnTo>
                    <a:pt x="14" y="36"/>
                  </a:lnTo>
                  <a:lnTo>
                    <a:pt x="7" y="54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4" y="137"/>
                  </a:lnTo>
                  <a:lnTo>
                    <a:pt x="11" y="158"/>
                  </a:lnTo>
                  <a:lnTo>
                    <a:pt x="21" y="176"/>
                  </a:lnTo>
                  <a:lnTo>
                    <a:pt x="32" y="191"/>
                  </a:lnTo>
                  <a:lnTo>
                    <a:pt x="46" y="203"/>
                  </a:lnTo>
                  <a:lnTo>
                    <a:pt x="60" y="212"/>
                  </a:lnTo>
                  <a:lnTo>
                    <a:pt x="77" y="218"/>
                  </a:lnTo>
                  <a:lnTo>
                    <a:pt x="91" y="218"/>
                  </a:lnTo>
                  <a:lnTo>
                    <a:pt x="91" y="218"/>
                  </a:lnTo>
                  <a:lnTo>
                    <a:pt x="109" y="215"/>
                  </a:lnTo>
                  <a:lnTo>
                    <a:pt x="123" y="209"/>
                  </a:lnTo>
                  <a:lnTo>
                    <a:pt x="137" y="197"/>
                  </a:lnTo>
                  <a:lnTo>
                    <a:pt x="147" y="182"/>
                  </a:lnTo>
                  <a:lnTo>
                    <a:pt x="154" y="164"/>
                  </a:lnTo>
                  <a:lnTo>
                    <a:pt x="161" y="146"/>
                  </a:lnTo>
                  <a:lnTo>
                    <a:pt x="164" y="125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1" y="81"/>
                  </a:lnTo>
                  <a:lnTo>
                    <a:pt x="154" y="63"/>
                  </a:lnTo>
                  <a:lnTo>
                    <a:pt x="144" y="45"/>
                  </a:lnTo>
                  <a:lnTo>
                    <a:pt x="133" y="27"/>
                  </a:lnTo>
                  <a:lnTo>
                    <a:pt x="119" y="15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073615" y="926249"/>
              <a:ext cx="249238" cy="327025"/>
            </a:xfrm>
            <a:custGeom>
              <a:avLst/>
              <a:gdLst>
                <a:gd name="T0" fmla="*/ 66 w 157"/>
                <a:gd name="T1" fmla="*/ 0 h 206"/>
                <a:gd name="T2" fmla="*/ 66 w 157"/>
                <a:gd name="T3" fmla="*/ 0 h 206"/>
                <a:gd name="T4" fmla="*/ 52 w 157"/>
                <a:gd name="T5" fmla="*/ 3 h 206"/>
                <a:gd name="T6" fmla="*/ 38 w 157"/>
                <a:gd name="T7" fmla="*/ 12 h 206"/>
                <a:gd name="T8" fmla="*/ 24 w 157"/>
                <a:gd name="T9" fmla="*/ 21 h 206"/>
                <a:gd name="T10" fmla="*/ 17 w 157"/>
                <a:gd name="T11" fmla="*/ 36 h 206"/>
                <a:gd name="T12" fmla="*/ 7 w 157"/>
                <a:gd name="T13" fmla="*/ 51 h 206"/>
                <a:gd name="T14" fmla="*/ 3 w 157"/>
                <a:gd name="T15" fmla="*/ 69 h 206"/>
                <a:gd name="T16" fmla="*/ 0 w 157"/>
                <a:gd name="T17" fmla="*/ 89 h 206"/>
                <a:gd name="T18" fmla="*/ 0 w 157"/>
                <a:gd name="T19" fmla="*/ 110 h 206"/>
                <a:gd name="T20" fmla="*/ 0 w 157"/>
                <a:gd name="T21" fmla="*/ 110 h 206"/>
                <a:gd name="T22" fmla="*/ 3 w 157"/>
                <a:gd name="T23" fmla="*/ 128 h 206"/>
                <a:gd name="T24" fmla="*/ 10 w 157"/>
                <a:gd name="T25" fmla="*/ 149 h 206"/>
                <a:gd name="T26" fmla="*/ 21 w 157"/>
                <a:gd name="T27" fmla="*/ 164 h 206"/>
                <a:gd name="T28" fmla="*/ 31 w 157"/>
                <a:gd name="T29" fmla="*/ 179 h 206"/>
                <a:gd name="T30" fmla="*/ 42 w 157"/>
                <a:gd name="T31" fmla="*/ 191 h 206"/>
                <a:gd name="T32" fmla="*/ 56 w 157"/>
                <a:gd name="T33" fmla="*/ 200 h 206"/>
                <a:gd name="T34" fmla="*/ 73 w 157"/>
                <a:gd name="T35" fmla="*/ 206 h 206"/>
                <a:gd name="T36" fmla="*/ 87 w 157"/>
                <a:gd name="T37" fmla="*/ 206 h 206"/>
                <a:gd name="T38" fmla="*/ 87 w 157"/>
                <a:gd name="T39" fmla="*/ 206 h 206"/>
                <a:gd name="T40" fmla="*/ 105 w 157"/>
                <a:gd name="T41" fmla="*/ 203 h 206"/>
                <a:gd name="T42" fmla="*/ 119 w 157"/>
                <a:gd name="T43" fmla="*/ 197 h 206"/>
                <a:gd name="T44" fmla="*/ 129 w 157"/>
                <a:gd name="T45" fmla="*/ 185 h 206"/>
                <a:gd name="T46" fmla="*/ 140 w 157"/>
                <a:gd name="T47" fmla="*/ 173 h 206"/>
                <a:gd name="T48" fmla="*/ 147 w 157"/>
                <a:gd name="T49" fmla="*/ 155 h 206"/>
                <a:gd name="T50" fmla="*/ 154 w 157"/>
                <a:gd name="T51" fmla="*/ 137 h 206"/>
                <a:gd name="T52" fmla="*/ 157 w 157"/>
                <a:gd name="T53" fmla="*/ 119 h 206"/>
                <a:gd name="T54" fmla="*/ 154 w 157"/>
                <a:gd name="T55" fmla="*/ 98 h 206"/>
                <a:gd name="T56" fmla="*/ 154 w 157"/>
                <a:gd name="T57" fmla="*/ 98 h 206"/>
                <a:gd name="T58" fmla="*/ 150 w 157"/>
                <a:gd name="T59" fmla="*/ 77 h 206"/>
                <a:gd name="T60" fmla="*/ 143 w 157"/>
                <a:gd name="T61" fmla="*/ 57 h 206"/>
                <a:gd name="T62" fmla="*/ 136 w 157"/>
                <a:gd name="T63" fmla="*/ 42 h 206"/>
                <a:gd name="T64" fmla="*/ 126 w 157"/>
                <a:gd name="T65" fmla="*/ 27 h 206"/>
                <a:gd name="T66" fmla="*/ 112 w 157"/>
                <a:gd name="T67" fmla="*/ 15 h 206"/>
                <a:gd name="T68" fmla="*/ 98 w 157"/>
                <a:gd name="T69" fmla="*/ 6 h 206"/>
                <a:gd name="T70" fmla="*/ 84 w 157"/>
                <a:gd name="T71" fmla="*/ 0 h 206"/>
                <a:gd name="T72" fmla="*/ 66 w 157"/>
                <a:gd name="T73" fmla="*/ 0 h 206"/>
                <a:gd name="T74" fmla="*/ 66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66" y="0"/>
                  </a:moveTo>
                  <a:lnTo>
                    <a:pt x="66" y="0"/>
                  </a:lnTo>
                  <a:lnTo>
                    <a:pt x="52" y="3"/>
                  </a:lnTo>
                  <a:lnTo>
                    <a:pt x="38" y="12"/>
                  </a:lnTo>
                  <a:lnTo>
                    <a:pt x="24" y="21"/>
                  </a:lnTo>
                  <a:lnTo>
                    <a:pt x="17" y="36"/>
                  </a:lnTo>
                  <a:lnTo>
                    <a:pt x="7" y="51"/>
                  </a:lnTo>
                  <a:lnTo>
                    <a:pt x="3" y="69"/>
                  </a:lnTo>
                  <a:lnTo>
                    <a:pt x="0" y="8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128"/>
                  </a:lnTo>
                  <a:lnTo>
                    <a:pt x="10" y="149"/>
                  </a:lnTo>
                  <a:lnTo>
                    <a:pt x="21" y="164"/>
                  </a:lnTo>
                  <a:lnTo>
                    <a:pt x="31" y="179"/>
                  </a:lnTo>
                  <a:lnTo>
                    <a:pt x="42" y="191"/>
                  </a:lnTo>
                  <a:lnTo>
                    <a:pt x="56" y="200"/>
                  </a:lnTo>
                  <a:lnTo>
                    <a:pt x="73" y="206"/>
                  </a:lnTo>
                  <a:lnTo>
                    <a:pt x="87" y="206"/>
                  </a:lnTo>
                  <a:lnTo>
                    <a:pt x="87" y="206"/>
                  </a:lnTo>
                  <a:lnTo>
                    <a:pt x="105" y="203"/>
                  </a:lnTo>
                  <a:lnTo>
                    <a:pt x="119" y="197"/>
                  </a:lnTo>
                  <a:lnTo>
                    <a:pt x="129" y="185"/>
                  </a:lnTo>
                  <a:lnTo>
                    <a:pt x="140" y="173"/>
                  </a:lnTo>
                  <a:lnTo>
                    <a:pt x="147" y="155"/>
                  </a:lnTo>
                  <a:lnTo>
                    <a:pt x="154" y="137"/>
                  </a:lnTo>
                  <a:lnTo>
                    <a:pt x="157" y="119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0" y="77"/>
                  </a:lnTo>
                  <a:lnTo>
                    <a:pt x="143" y="57"/>
                  </a:lnTo>
                  <a:lnTo>
                    <a:pt x="136" y="42"/>
                  </a:lnTo>
                  <a:lnTo>
                    <a:pt x="126" y="27"/>
                  </a:lnTo>
                  <a:lnTo>
                    <a:pt x="112" y="15"/>
                  </a:lnTo>
                  <a:lnTo>
                    <a:pt x="98" y="6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078377" y="935774"/>
              <a:ext cx="233363" cy="307975"/>
            </a:xfrm>
            <a:custGeom>
              <a:avLst/>
              <a:gdLst>
                <a:gd name="T0" fmla="*/ 63 w 147"/>
                <a:gd name="T1" fmla="*/ 0 h 194"/>
                <a:gd name="T2" fmla="*/ 63 w 147"/>
                <a:gd name="T3" fmla="*/ 0 h 194"/>
                <a:gd name="T4" fmla="*/ 49 w 147"/>
                <a:gd name="T5" fmla="*/ 3 h 194"/>
                <a:gd name="T6" fmla="*/ 39 w 147"/>
                <a:gd name="T7" fmla="*/ 12 h 194"/>
                <a:gd name="T8" fmla="*/ 25 w 147"/>
                <a:gd name="T9" fmla="*/ 21 h 194"/>
                <a:gd name="T10" fmla="*/ 18 w 147"/>
                <a:gd name="T11" fmla="*/ 33 h 194"/>
                <a:gd name="T12" fmla="*/ 11 w 147"/>
                <a:gd name="T13" fmla="*/ 48 h 194"/>
                <a:gd name="T14" fmla="*/ 4 w 147"/>
                <a:gd name="T15" fmla="*/ 66 h 194"/>
                <a:gd name="T16" fmla="*/ 0 w 147"/>
                <a:gd name="T17" fmla="*/ 83 h 194"/>
                <a:gd name="T18" fmla="*/ 4 w 147"/>
                <a:gd name="T19" fmla="*/ 101 h 194"/>
                <a:gd name="T20" fmla="*/ 4 w 147"/>
                <a:gd name="T21" fmla="*/ 101 h 194"/>
                <a:gd name="T22" fmla="*/ 7 w 147"/>
                <a:gd name="T23" fmla="*/ 122 h 194"/>
                <a:gd name="T24" fmla="*/ 11 w 147"/>
                <a:gd name="T25" fmla="*/ 140 h 194"/>
                <a:gd name="T26" fmla="*/ 21 w 147"/>
                <a:gd name="T27" fmla="*/ 155 h 194"/>
                <a:gd name="T28" fmla="*/ 32 w 147"/>
                <a:gd name="T29" fmla="*/ 170 h 194"/>
                <a:gd name="T30" fmla="*/ 42 w 147"/>
                <a:gd name="T31" fmla="*/ 179 h 194"/>
                <a:gd name="T32" fmla="*/ 56 w 147"/>
                <a:gd name="T33" fmla="*/ 188 h 194"/>
                <a:gd name="T34" fmla="*/ 70 w 147"/>
                <a:gd name="T35" fmla="*/ 194 h 194"/>
                <a:gd name="T36" fmla="*/ 84 w 147"/>
                <a:gd name="T37" fmla="*/ 194 h 194"/>
                <a:gd name="T38" fmla="*/ 84 w 147"/>
                <a:gd name="T39" fmla="*/ 194 h 194"/>
                <a:gd name="T40" fmla="*/ 98 w 147"/>
                <a:gd name="T41" fmla="*/ 191 h 194"/>
                <a:gd name="T42" fmla="*/ 112 w 147"/>
                <a:gd name="T43" fmla="*/ 185 h 194"/>
                <a:gd name="T44" fmla="*/ 123 w 147"/>
                <a:gd name="T45" fmla="*/ 173 h 194"/>
                <a:gd name="T46" fmla="*/ 133 w 147"/>
                <a:gd name="T47" fmla="*/ 161 h 194"/>
                <a:gd name="T48" fmla="*/ 140 w 147"/>
                <a:gd name="T49" fmla="*/ 146 h 194"/>
                <a:gd name="T50" fmla="*/ 144 w 147"/>
                <a:gd name="T51" fmla="*/ 131 h 194"/>
                <a:gd name="T52" fmla="*/ 147 w 147"/>
                <a:gd name="T53" fmla="*/ 110 h 194"/>
                <a:gd name="T54" fmla="*/ 147 w 147"/>
                <a:gd name="T55" fmla="*/ 92 h 194"/>
                <a:gd name="T56" fmla="*/ 147 w 147"/>
                <a:gd name="T57" fmla="*/ 92 h 194"/>
                <a:gd name="T58" fmla="*/ 144 w 147"/>
                <a:gd name="T59" fmla="*/ 71 h 194"/>
                <a:gd name="T60" fmla="*/ 137 w 147"/>
                <a:gd name="T61" fmla="*/ 54 h 194"/>
                <a:gd name="T62" fmla="*/ 130 w 147"/>
                <a:gd name="T63" fmla="*/ 39 h 194"/>
                <a:gd name="T64" fmla="*/ 119 w 147"/>
                <a:gd name="T65" fmla="*/ 27 h 194"/>
                <a:gd name="T66" fmla="*/ 109 w 147"/>
                <a:gd name="T67" fmla="*/ 15 h 194"/>
                <a:gd name="T68" fmla="*/ 95 w 147"/>
                <a:gd name="T69" fmla="*/ 6 h 194"/>
                <a:gd name="T70" fmla="*/ 81 w 147"/>
                <a:gd name="T71" fmla="*/ 3 h 194"/>
                <a:gd name="T72" fmla="*/ 63 w 147"/>
                <a:gd name="T73" fmla="*/ 0 h 194"/>
                <a:gd name="T74" fmla="*/ 63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63" y="0"/>
                  </a:moveTo>
                  <a:lnTo>
                    <a:pt x="63" y="0"/>
                  </a:lnTo>
                  <a:lnTo>
                    <a:pt x="49" y="3"/>
                  </a:lnTo>
                  <a:lnTo>
                    <a:pt x="39" y="12"/>
                  </a:lnTo>
                  <a:lnTo>
                    <a:pt x="25" y="21"/>
                  </a:lnTo>
                  <a:lnTo>
                    <a:pt x="18" y="33"/>
                  </a:lnTo>
                  <a:lnTo>
                    <a:pt x="11" y="48"/>
                  </a:lnTo>
                  <a:lnTo>
                    <a:pt x="4" y="66"/>
                  </a:lnTo>
                  <a:lnTo>
                    <a:pt x="0" y="83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22"/>
                  </a:lnTo>
                  <a:lnTo>
                    <a:pt x="11" y="140"/>
                  </a:lnTo>
                  <a:lnTo>
                    <a:pt x="21" y="155"/>
                  </a:lnTo>
                  <a:lnTo>
                    <a:pt x="32" y="170"/>
                  </a:lnTo>
                  <a:lnTo>
                    <a:pt x="42" y="179"/>
                  </a:lnTo>
                  <a:lnTo>
                    <a:pt x="56" y="188"/>
                  </a:lnTo>
                  <a:lnTo>
                    <a:pt x="70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8" y="191"/>
                  </a:lnTo>
                  <a:lnTo>
                    <a:pt x="112" y="185"/>
                  </a:lnTo>
                  <a:lnTo>
                    <a:pt x="123" y="173"/>
                  </a:lnTo>
                  <a:lnTo>
                    <a:pt x="133" y="161"/>
                  </a:lnTo>
                  <a:lnTo>
                    <a:pt x="140" y="146"/>
                  </a:lnTo>
                  <a:lnTo>
                    <a:pt x="144" y="131"/>
                  </a:lnTo>
                  <a:lnTo>
                    <a:pt x="147" y="110"/>
                  </a:lnTo>
                  <a:lnTo>
                    <a:pt x="147" y="92"/>
                  </a:lnTo>
                  <a:lnTo>
                    <a:pt x="147" y="92"/>
                  </a:lnTo>
                  <a:lnTo>
                    <a:pt x="144" y="71"/>
                  </a:lnTo>
                  <a:lnTo>
                    <a:pt x="137" y="54"/>
                  </a:lnTo>
                  <a:lnTo>
                    <a:pt x="130" y="39"/>
                  </a:lnTo>
                  <a:lnTo>
                    <a:pt x="119" y="27"/>
                  </a:lnTo>
                  <a:lnTo>
                    <a:pt x="109" y="15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089490" y="945299"/>
              <a:ext cx="217488" cy="288925"/>
            </a:xfrm>
            <a:custGeom>
              <a:avLst/>
              <a:gdLst>
                <a:gd name="T0" fmla="*/ 60 w 137"/>
                <a:gd name="T1" fmla="*/ 0 h 182"/>
                <a:gd name="T2" fmla="*/ 60 w 137"/>
                <a:gd name="T3" fmla="*/ 0 h 182"/>
                <a:gd name="T4" fmla="*/ 46 w 137"/>
                <a:gd name="T5" fmla="*/ 3 h 182"/>
                <a:gd name="T6" fmla="*/ 32 w 137"/>
                <a:gd name="T7" fmla="*/ 9 h 182"/>
                <a:gd name="T8" fmla="*/ 21 w 137"/>
                <a:gd name="T9" fmla="*/ 21 h 182"/>
                <a:gd name="T10" fmla="*/ 14 w 137"/>
                <a:gd name="T11" fmla="*/ 30 h 182"/>
                <a:gd name="T12" fmla="*/ 7 w 137"/>
                <a:gd name="T13" fmla="*/ 45 h 182"/>
                <a:gd name="T14" fmla="*/ 0 w 137"/>
                <a:gd name="T15" fmla="*/ 60 h 182"/>
                <a:gd name="T16" fmla="*/ 0 w 137"/>
                <a:gd name="T17" fmla="*/ 77 h 182"/>
                <a:gd name="T18" fmla="*/ 0 w 137"/>
                <a:gd name="T19" fmla="*/ 95 h 182"/>
                <a:gd name="T20" fmla="*/ 0 w 137"/>
                <a:gd name="T21" fmla="*/ 95 h 182"/>
                <a:gd name="T22" fmla="*/ 4 w 137"/>
                <a:gd name="T23" fmla="*/ 113 h 182"/>
                <a:gd name="T24" fmla="*/ 7 w 137"/>
                <a:gd name="T25" fmla="*/ 131 h 182"/>
                <a:gd name="T26" fmla="*/ 18 w 137"/>
                <a:gd name="T27" fmla="*/ 146 h 182"/>
                <a:gd name="T28" fmla="*/ 25 w 137"/>
                <a:gd name="T29" fmla="*/ 158 h 182"/>
                <a:gd name="T30" fmla="*/ 39 w 137"/>
                <a:gd name="T31" fmla="*/ 170 h 182"/>
                <a:gd name="T32" fmla="*/ 49 w 137"/>
                <a:gd name="T33" fmla="*/ 176 h 182"/>
                <a:gd name="T34" fmla="*/ 63 w 137"/>
                <a:gd name="T35" fmla="*/ 182 h 182"/>
                <a:gd name="T36" fmla="*/ 77 w 137"/>
                <a:gd name="T37" fmla="*/ 182 h 182"/>
                <a:gd name="T38" fmla="*/ 77 w 137"/>
                <a:gd name="T39" fmla="*/ 182 h 182"/>
                <a:gd name="T40" fmla="*/ 91 w 137"/>
                <a:gd name="T41" fmla="*/ 179 h 182"/>
                <a:gd name="T42" fmla="*/ 102 w 137"/>
                <a:gd name="T43" fmla="*/ 173 h 182"/>
                <a:gd name="T44" fmla="*/ 112 w 137"/>
                <a:gd name="T45" fmla="*/ 164 h 182"/>
                <a:gd name="T46" fmla="*/ 123 w 137"/>
                <a:gd name="T47" fmla="*/ 152 h 182"/>
                <a:gd name="T48" fmla="*/ 130 w 137"/>
                <a:gd name="T49" fmla="*/ 137 h 182"/>
                <a:gd name="T50" fmla="*/ 133 w 137"/>
                <a:gd name="T51" fmla="*/ 122 h 182"/>
                <a:gd name="T52" fmla="*/ 137 w 137"/>
                <a:gd name="T53" fmla="*/ 104 h 182"/>
                <a:gd name="T54" fmla="*/ 137 w 137"/>
                <a:gd name="T55" fmla="*/ 86 h 182"/>
                <a:gd name="T56" fmla="*/ 137 w 137"/>
                <a:gd name="T57" fmla="*/ 86 h 182"/>
                <a:gd name="T58" fmla="*/ 133 w 137"/>
                <a:gd name="T59" fmla="*/ 68 h 182"/>
                <a:gd name="T60" fmla="*/ 126 w 137"/>
                <a:gd name="T61" fmla="*/ 51 h 182"/>
                <a:gd name="T62" fmla="*/ 119 w 137"/>
                <a:gd name="T63" fmla="*/ 36 h 182"/>
                <a:gd name="T64" fmla="*/ 109 w 137"/>
                <a:gd name="T65" fmla="*/ 24 h 182"/>
                <a:gd name="T66" fmla="*/ 98 w 137"/>
                <a:gd name="T67" fmla="*/ 15 h 182"/>
                <a:gd name="T68" fmla="*/ 84 w 137"/>
                <a:gd name="T69" fmla="*/ 6 h 182"/>
                <a:gd name="T70" fmla="*/ 74 w 137"/>
                <a:gd name="T71" fmla="*/ 3 h 182"/>
                <a:gd name="T72" fmla="*/ 60 w 137"/>
                <a:gd name="T73" fmla="*/ 0 h 182"/>
                <a:gd name="T74" fmla="*/ 60 w 137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82">
                  <a:moveTo>
                    <a:pt x="60" y="0"/>
                  </a:moveTo>
                  <a:lnTo>
                    <a:pt x="60" y="0"/>
                  </a:lnTo>
                  <a:lnTo>
                    <a:pt x="46" y="3"/>
                  </a:lnTo>
                  <a:lnTo>
                    <a:pt x="32" y="9"/>
                  </a:lnTo>
                  <a:lnTo>
                    <a:pt x="21" y="21"/>
                  </a:lnTo>
                  <a:lnTo>
                    <a:pt x="14" y="30"/>
                  </a:lnTo>
                  <a:lnTo>
                    <a:pt x="7" y="45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7" y="131"/>
                  </a:lnTo>
                  <a:lnTo>
                    <a:pt x="18" y="146"/>
                  </a:lnTo>
                  <a:lnTo>
                    <a:pt x="25" y="158"/>
                  </a:lnTo>
                  <a:lnTo>
                    <a:pt x="39" y="170"/>
                  </a:lnTo>
                  <a:lnTo>
                    <a:pt x="49" y="176"/>
                  </a:lnTo>
                  <a:lnTo>
                    <a:pt x="63" y="182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91" y="179"/>
                  </a:lnTo>
                  <a:lnTo>
                    <a:pt x="102" y="173"/>
                  </a:lnTo>
                  <a:lnTo>
                    <a:pt x="112" y="164"/>
                  </a:lnTo>
                  <a:lnTo>
                    <a:pt x="123" y="152"/>
                  </a:lnTo>
                  <a:lnTo>
                    <a:pt x="130" y="137"/>
                  </a:lnTo>
                  <a:lnTo>
                    <a:pt x="133" y="122"/>
                  </a:lnTo>
                  <a:lnTo>
                    <a:pt x="137" y="104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68"/>
                  </a:lnTo>
                  <a:lnTo>
                    <a:pt x="126" y="51"/>
                  </a:lnTo>
                  <a:lnTo>
                    <a:pt x="119" y="36"/>
                  </a:lnTo>
                  <a:lnTo>
                    <a:pt x="109" y="24"/>
                  </a:lnTo>
                  <a:lnTo>
                    <a:pt x="98" y="15"/>
                  </a:lnTo>
                  <a:lnTo>
                    <a:pt x="84" y="6"/>
                  </a:lnTo>
                  <a:lnTo>
                    <a:pt x="74" y="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3095840" y="959586"/>
              <a:ext cx="200025" cy="265113"/>
            </a:xfrm>
            <a:custGeom>
              <a:avLst/>
              <a:gdLst>
                <a:gd name="T0" fmla="*/ 56 w 126"/>
                <a:gd name="T1" fmla="*/ 0 h 167"/>
                <a:gd name="T2" fmla="*/ 56 w 126"/>
                <a:gd name="T3" fmla="*/ 0 h 167"/>
                <a:gd name="T4" fmla="*/ 42 w 126"/>
                <a:gd name="T5" fmla="*/ 0 h 167"/>
                <a:gd name="T6" fmla="*/ 31 w 126"/>
                <a:gd name="T7" fmla="*/ 6 h 167"/>
                <a:gd name="T8" fmla="*/ 21 w 126"/>
                <a:gd name="T9" fmla="*/ 15 h 167"/>
                <a:gd name="T10" fmla="*/ 14 w 126"/>
                <a:gd name="T11" fmla="*/ 27 h 167"/>
                <a:gd name="T12" fmla="*/ 7 w 126"/>
                <a:gd name="T13" fmla="*/ 39 h 167"/>
                <a:gd name="T14" fmla="*/ 3 w 126"/>
                <a:gd name="T15" fmla="*/ 54 h 167"/>
                <a:gd name="T16" fmla="*/ 0 w 126"/>
                <a:gd name="T17" fmla="*/ 71 h 167"/>
                <a:gd name="T18" fmla="*/ 0 w 126"/>
                <a:gd name="T19" fmla="*/ 86 h 167"/>
                <a:gd name="T20" fmla="*/ 0 w 126"/>
                <a:gd name="T21" fmla="*/ 86 h 167"/>
                <a:gd name="T22" fmla="*/ 3 w 126"/>
                <a:gd name="T23" fmla="*/ 104 h 167"/>
                <a:gd name="T24" fmla="*/ 10 w 126"/>
                <a:gd name="T25" fmla="*/ 119 h 167"/>
                <a:gd name="T26" fmla="*/ 17 w 126"/>
                <a:gd name="T27" fmla="*/ 134 h 167"/>
                <a:gd name="T28" fmla="*/ 24 w 126"/>
                <a:gd name="T29" fmla="*/ 146 h 167"/>
                <a:gd name="T30" fmla="*/ 35 w 126"/>
                <a:gd name="T31" fmla="*/ 155 h 167"/>
                <a:gd name="T32" fmla="*/ 49 w 126"/>
                <a:gd name="T33" fmla="*/ 161 h 167"/>
                <a:gd name="T34" fmla="*/ 59 w 126"/>
                <a:gd name="T35" fmla="*/ 164 h 167"/>
                <a:gd name="T36" fmla="*/ 73 w 126"/>
                <a:gd name="T37" fmla="*/ 167 h 167"/>
                <a:gd name="T38" fmla="*/ 73 w 126"/>
                <a:gd name="T39" fmla="*/ 167 h 167"/>
                <a:gd name="T40" fmla="*/ 84 w 126"/>
                <a:gd name="T41" fmla="*/ 164 h 167"/>
                <a:gd name="T42" fmla="*/ 98 w 126"/>
                <a:gd name="T43" fmla="*/ 158 h 167"/>
                <a:gd name="T44" fmla="*/ 105 w 126"/>
                <a:gd name="T45" fmla="*/ 149 h 167"/>
                <a:gd name="T46" fmla="*/ 115 w 126"/>
                <a:gd name="T47" fmla="*/ 137 h 167"/>
                <a:gd name="T48" fmla="*/ 122 w 126"/>
                <a:gd name="T49" fmla="*/ 125 h 167"/>
                <a:gd name="T50" fmla="*/ 126 w 126"/>
                <a:gd name="T51" fmla="*/ 110 h 167"/>
                <a:gd name="T52" fmla="*/ 126 w 126"/>
                <a:gd name="T53" fmla="*/ 95 h 167"/>
                <a:gd name="T54" fmla="*/ 126 w 126"/>
                <a:gd name="T55" fmla="*/ 77 h 167"/>
                <a:gd name="T56" fmla="*/ 126 w 126"/>
                <a:gd name="T57" fmla="*/ 77 h 167"/>
                <a:gd name="T58" fmla="*/ 122 w 126"/>
                <a:gd name="T59" fmla="*/ 59 h 167"/>
                <a:gd name="T60" fmla="*/ 119 w 126"/>
                <a:gd name="T61" fmla="*/ 45 h 167"/>
                <a:gd name="T62" fmla="*/ 112 w 126"/>
                <a:gd name="T63" fmla="*/ 33 h 167"/>
                <a:gd name="T64" fmla="*/ 101 w 126"/>
                <a:gd name="T65" fmla="*/ 21 h 167"/>
                <a:gd name="T66" fmla="*/ 91 w 126"/>
                <a:gd name="T67" fmla="*/ 9 h 167"/>
                <a:gd name="T68" fmla="*/ 80 w 126"/>
                <a:gd name="T69" fmla="*/ 3 h 167"/>
                <a:gd name="T70" fmla="*/ 66 w 126"/>
                <a:gd name="T71" fmla="*/ 0 h 167"/>
                <a:gd name="T72" fmla="*/ 56 w 126"/>
                <a:gd name="T73" fmla="*/ 0 h 167"/>
                <a:gd name="T74" fmla="*/ 56 w 126"/>
                <a:gd name="T7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67">
                  <a:moveTo>
                    <a:pt x="56" y="0"/>
                  </a:moveTo>
                  <a:lnTo>
                    <a:pt x="56" y="0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1" y="15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3" y="104"/>
                  </a:lnTo>
                  <a:lnTo>
                    <a:pt x="10" y="119"/>
                  </a:lnTo>
                  <a:lnTo>
                    <a:pt x="17" y="134"/>
                  </a:lnTo>
                  <a:lnTo>
                    <a:pt x="24" y="146"/>
                  </a:lnTo>
                  <a:lnTo>
                    <a:pt x="35" y="155"/>
                  </a:lnTo>
                  <a:lnTo>
                    <a:pt x="49" y="161"/>
                  </a:lnTo>
                  <a:lnTo>
                    <a:pt x="59" y="164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84" y="164"/>
                  </a:lnTo>
                  <a:lnTo>
                    <a:pt x="98" y="158"/>
                  </a:lnTo>
                  <a:lnTo>
                    <a:pt x="105" y="149"/>
                  </a:lnTo>
                  <a:lnTo>
                    <a:pt x="115" y="137"/>
                  </a:lnTo>
                  <a:lnTo>
                    <a:pt x="122" y="125"/>
                  </a:lnTo>
                  <a:lnTo>
                    <a:pt x="126" y="110"/>
                  </a:lnTo>
                  <a:lnTo>
                    <a:pt x="126" y="95"/>
                  </a:lnTo>
                  <a:lnTo>
                    <a:pt x="126" y="77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1" y="21"/>
                  </a:lnTo>
                  <a:lnTo>
                    <a:pt x="91" y="9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3067265" y="1007211"/>
              <a:ext cx="255588" cy="217488"/>
            </a:xfrm>
            <a:custGeom>
              <a:avLst/>
              <a:gdLst>
                <a:gd name="T0" fmla="*/ 74 w 161"/>
                <a:gd name="T1" fmla="*/ 0 h 137"/>
                <a:gd name="T2" fmla="*/ 74 w 161"/>
                <a:gd name="T3" fmla="*/ 0 h 137"/>
                <a:gd name="T4" fmla="*/ 60 w 161"/>
                <a:gd name="T5" fmla="*/ 3 h 137"/>
                <a:gd name="T6" fmla="*/ 42 w 161"/>
                <a:gd name="T7" fmla="*/ 9 h 137"/>
                <a:gd name="T8" fmla="*/ 32 w 161"/>
                <a:gd name="T9" fmla="*/ 15 h 137"/>
                <a:gd name="T10" fmla="*/ 21 w 161"/>
                <a:gd name="T11" fmla="*/ 24 h 137"/>
                <a:gd name="T12" fmla="*/ 11 w 161"/>
                <a:gd name="T13" fmla="*/ 35 h 137"/>
                <a:gd name="T14" fmla="*/ 4 w 161"/>
                <a:gd name="T15" fmla="*/ 47 h 137"/>
                <a:gd name="T16" fmla="*/ 0 w 161"/>
                <a:gd name="T17" fmla="*/ 59 h 137"/>
                <a:gd name="T18" fmla="*/ 0 w 161"/>
                <a:gd name="T19" fmla="*/ 74 h 137"/>
                <a:gd name="T20" fmla="*/ 0 w 161"/>
                <a:gd name="T21" fmla="*/ 74 h 137"/>
                <a:gd name="T22" fmla="*/ 4 w 161"/>
                <a:gd name="T23" fmla="*/ 86 h 137"/>
                <a:gd name="T24" fmla="*/ 11 w 161"/>
                <a:gd name="T25" fmla="*/ 101 h 137"/>
                <a:gd name="T26" fmla="*/ 18 w 161"/>
                <a:gd name="T27" fmla="*/ 110 h 137"/>
                <a:gd name="T28" fmla="*/ 28 w 161"/>
                <a:gd name="T29" fmla="*/ 119 h 137"/>
                <a:gd name="T30" fmla="*/ 42 w 161"/>
                <a:gd name="T31" fmla="*/ 128 h 137"/>
                <a:gd name="T32" fmla="*/ 56 w 161"/>
                <a:gd name="T33" fmla="*/ 134 h 137"/>
                <a:gd name="T34" fmla="*/ 70 w 161"/>
                <a:gd name="T35" fmla="*/ 137 h 137"/>
                <a:gd name="T36" fmla="*/ 88 w 161"/>
                <a:gd name="T37" fmla="*/ 137 h 137"/>
                <a:gd name="T38" fmla="*/ 88 w 161"/>
                <a:gd name="T39" fmla="*/ 137 h 137"/>
                <a:gd name="T40" fmla="*/ 105 w 161"/>
                <a:gd name="T41" fmla="*/ 134 h 137"/>
                <a:gd name="T42" fmla="*/ 119 w 161"/>
                <a:gd name="T43" fmla="*/ 128 h 137"/>
                <a:gd name="T44" fmla="*/ 130 w 161"/>
                <a:gd name="T45" fmla="*/ 122 h 137"/>
                <a:gd name="T46" fmla="*/ 144 w 161"/>
                <a:gd name="T47" fmla="*/ 113 h 137"/>
                <a:gd name="T48" fmla="*/ 151 w 161"/>
                <a:gd name="T49" fmla="*/ 101 h 137"/>
                <a:gd name="T50" fmla="*/ 158 w 161"/>
                <a:gd name="T51" fmla="*/ 89 h 137"/>
                <a:gd name="T52" fmla="*/ 161 w 161"/>
                <a:gd name="T53" fmla="*/ 77 h 137"/>
                <a:gd name="T54" fmla="*/ 161 w 161"/>
                <a:gd name="T55" fmla="*/ 62 h 137"/>
                <a:gd name="T56" fmla="*/ 161 w 161"/>
                <a:gd name="T57" fmla="*/ 62 h 137"/>
                <a:gd name="T58" fmla="*/ 158 w 161"/>
                <a:gd name="T59" fmla="*/ 47 h 137"/>
                <a:gd name="T60" fmla="*/ 151 w 161"/>
                <a:gd name="T61" fmla="*/ 35 h 137"/>
                <a:gd name="T62" fmla="*/ 144 w 161"/>
                <a:gd name="T63" fmla="*/ 26 h 137"/>
                <a:gd name="T64" fmla="*/ 133 w 161"/>
                <a:gd name="T65" fmla="*/ 15 h 137"/>
                <a:gd name="T66" fmla="*/ 119 w 161"/>
                <a:gd name="T67" fmla="*/ 9 h 137"/>
                <a:gd name="T68" fmla="*/ 105 w 161"/>
                <a:gd name="T69" fmla="*/ 3 h 137"/>
                <a:gd name="T70" fmla="*/ 91 w 161"/>
                <a:gd name="T71" fmla="*/ 0 h 137"/>
                <a:gd name="T72" fmla="*/ 74 w 161"/>
                <a:gd name="T73" fmla="*/ 0 h 137"/>
                <a:gd name="T74" fmla="*/ 74 w 161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7">
                  <a:moveTo>
                    <a:pt x="74" y="0"/>
                  </a:moveTo>
                  <a:lnTo>
                    <a:pt x="74" y="0"/>
                  </a:lnTo>
                  <a:lnTo>
                    <a:pt x="60" y="3"/>
                  </a:lnTo>
                  <a:lnTo>
                    <a:pt x="42" y="9"/>
                  </a:lnTo>
                  <a:lnTo>
                    <a:pt x="32" y="15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4" y="47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101"/>
                  </a:lnTo>
                  <a:lnTo>
                    <a:pt x="18" y="110"/>
                  </a:lnTo>
                  <a:lnTo>
                    <a:pt x="28" y="119"/>
                  </a:lnTo>
                  <a:lnTo>
                    <a:pt x="42" y="128"/>
                  </a:lnTo>
                  <a:lnTo>
                    <a:pt x="56" y="134"/>
                  </a:lnTo>
                  <a:lnTo>
                    <a:pt x="70" y="137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105" y="134"/>
                  </a:lnTo>
                  <a:lnTo>
                    <a:pt x="119" y="128"/>
                  </a:lnTo>
                  <a:lnTo>
                    <a:pt x="130" y="122"/>
                  </a:lnTo>
                  <a:lnTo>
                    <a:pt x="144" y="113"/>
                  </a:lnTo>
                  <a:lnTo>
                    <a:pt x="151" y="101"/>
                  </a:lnTo>
                  <a:lnTo>
                    <a:pt x="158" y="89"/>
                  </a:lnTo>
                  <a:lnTo>
                    <a:pt x="161" y="77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8" y="47"/>
                  </a:lnTo>
                  <a:lnTo>
                    <a:pt x="151" y="35"/>
                  </a:lnTo>
                  <a:lnTo>
                    <a:pt x="144" y="26"/>
                  </a:lnTo>
                  <a:lnTo>
                    <a:pt x="133" y="15"/>
                  </a:lnTo>
                  <a:lnTo>
                    <a:pt x="119" y="9"/>
                  </a:lnTo>
                  <a:lnTo>
                    <a:pt x="105" y="3"/>
                  </a:lnTo>
                  <a:lnTo>
                    <a:pt x="91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3233952" y="1167549"/>
              <a:ext cx="84138" cy="71438"/>
            </a:xfrm>
            <a:custGeom>
              <a:avLst/>
              <a:gdLst>
                <a:gd name="T0" fmla="*/ 25 w 53"/>
                <a:gd name="T1" fmla="*/ 0 h 45"/>
                <a:gd name="T2" fmla="*/ 25 w 53"/>
                <a:gd name="T3" fmla="*/ 0 h 45"/>
                <a:gd name="T4" fmla="*/ 14 w 53"/>
                <a:gd name="T5" fmla="*/ 0 h 45"/>
                <a:gd name="T6" fmla="*/ 7 w 53"/>
                <a:gd name="T7" fmla="*/ 6 h 45"/>
                <a:gd name="T8" fmla="*/ 4 w 53"/>
                <a:gd name="T9" fmla="*/ 15 h 45"/>
                <a:gd name="T10" fmla="*/ 0 w 53"/>
                <a:gd name="T11" fmla="*/ 24 h 45"/>
                <a:gd name="T12" fmla="*/ 0 w 53"/>
                <a:gd name="T13" fmla="*/ 24 h 45"/>
                <a:gd name="T14" fmla="*/ 4 w 53"/>
                <a:gd name="T15" fmla="*/ 33 h 45"/>
                <a:gd name="T16" fmla="*/ 11 w 53"/>
                <a:gd name="T17" fmla="*/ 39 h 45"/>
                <a:gd name="T18" fmla="*/ 18 w 53"/>
                <a:gd name="T19" fmla="*/ 42 h 45"/>
                <a:gd name="T20" fmla="*/ 28 w 53"/>
                <a:gd name="T21" fmla="*/ 45 h 45"/>
                <a:gd name="T22" fmla="*/ 28 w 53"/>
                <a:gd name="T23" fmla="*/ 45 h 45"/>
                <a:gd name="T24" fmla="*/ 39 w 53"/>
                <a:gd name="T25" fmla="*/ 42 h 45"/>
                <a:gd name="T26" fmla="*/ 49 w 53"/>
                <a:gd name="T27" fmla="*/ 36 h 45"/>
                <a:gd name="T28" fmla="*/ 53 w 53"/>
                <a:gd name="T29" fmla="*/ 27 h 45"/>
                <a:gd name="T30" fmla="*/ 53 w 53"/>
                <a:gd name="T31" fmla="*/ 18 h 45"/>
                <a:gd name="T32" fmla="*/ 53 w 53"/>
                <a:gd name="T33" fmla="*/ 18 h 45"/>
                <a:gd name="T34" fmla="*/ 53 w 53"/>
                <a:gd name="T35" fmla="*/ 12 h 45"/>
                <a:gd name="T36" fmla="*/ 46 w 53"/>
                <a:gd name="T37" fmla="*/ 3 h 45"/>
                <a:gd name="T38" fmla="*/ 35 w 53"/>
                <a:gd name="T39" fmla="*/ 0 h 45"/>
                <a:gd name="T40" fmla="*/ 25 w 53"/>
                <a:gd name="T41" fmla="*/ 0 h 45"/>
                <a:gd name="T42" fmla="*/ 25 w 53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5">
                  <a:moveTo>
                    <a:pt x="25" y="0"/>
                  </a:moveTo>
                  <a:lnTo>
                    <a:pt x="25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4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33"/>
                  </a:lnTo>
                  <a:lnTo>
                    <a:pt x="11" y="39"/>
                  </a:lnTo>
                  <a:lnTo>
                    <a:pt x="18" y="42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9" y="42"/>
                  </a:lnTo>
                  <a:lnTo>
                    <a:pt x="49" y="36"/>
                  </a:lnTo>
                  <a:lnTo>
                    <a:pt x="53" y="27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3" y="12"/>
                  </a:lnTo>
                  <a:lnTo>
                    <a:pt x="46" y="3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295865" y="1243749"/>
              <a:ext cx="53975" cy="47625"/>
            </a:xfrm>
            <a:custGeom>
              <a:avLst/>
              <a:gdLst>
                <a:gd name="T0" fmla="*/ 17 w 34"/>
                <a:gd name="T1" fmla="*/ 0 h 30"/>
                <a:gd name="T2" fmla="*/ 17 w 34"/>
                <a:gd name="T3" fmla="*/ 0 h 30"/>
                <a:gd name="T4" fmla="*/ 10 w 34"/>
                <a:gd name="T5" fmla="*/ 0 h 30"/>
                <a:gd name="T6" fmla="*/ 7 w 34"/>
                <a:gd name="T7" fmla="*/ 3 h 30"/>
                <a:gd name="T8" fmla="*/ 3 w 34"/>
                <a:gd name="T9" fmla="*/ 9 h 30"/>
                <a:gd name="T10" fmla="*/ 0 w 34"/>
                <a:gd name="T11" fmla="*/ 15 h 30"/>
                <a:gd name="T12" fmla="*/ 0 w 34"/>
                <a:gd name="T13" fmla="*/ 15 h 30"/>
                <a:gd name="T14" fmla="*/ 3 w 34"/>
                <a:gd name="T15" fmla="*/ 21 h 30"/>
                <a:gd name="T16" fmla="*/ 7 w 34"/>
                <a:gd name="T17" fmla="*/ 24 h 30"/>
                <a:gd name="T18" fmla="*/ 14 w 34"/>
                <a:gd name="T19" fmla="*/ 27 h 30"/>
                <a:gd name="T20" fmla="*/ 20 w 34"/>
                <a:gd name="T21" fmla="*/ 30 h 30"/>
                <a:gd name="T22" fmla="*/ 20 w 34"/>
                <a:gd name="T23" fmla="*/ 30 h 30"/>
                <a:gd name="T24" fmla="*/ 27 w 34"/>
                <a:gd name="T25" fmla="*/ 27 h 30"/>
                <a:gd name="T26" fmla="*/ 31 w 34"/>
                <a:gd name="T27" fmla="*/ 24 h 30"/>
                <a:gd name="T28" fmla="*/ 34 w 34"/>
                <a:gd name="T29" fmla="*/ 18 h 30"/>
                <a:gd name="T30" fmla="*/ 34 w 34"/>
                <a:gd name="T31" fmla="*/ 12 h 30"/>
                <a:gd name="T32" fmla="*/ 34 w 34"/>
                <a:gd name="T33" fmla="*/ 12 h 30"/>
                <a:gd name="T34" fmla="*/ 34 w 34"/>
                <a:gd name="T35" fmla="*/ 6 h 30"/>
                <a:gd name="T36" fmla="*/ 31 w 34"/>
                <a:gd name="T37" fmla="*/ 3 h 30"/>
                <a:gd name="T38" fmla="*/ 24 w 34"/>
                <a:gd name="T39" fmla="*/ 0 h 30"/>
                <a:gd name="T40" fmla="*/ 17 w 34"/>
                <a:gd name="T41" fmla="*/ 0 h 30"/>
                <a:gd name="T42" fmla="*/ 17 w 3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17" y="0"/>
                  </a:moveTo>
                  <a:lnTo>
                    <a:pt x="1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4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1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068058" y="143266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3083933" y="143266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3101395" y="143742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17270" y="143742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"/>
            <p:cNvSpPr>
              <a:spLocks/>
            </p:cNvSpPr>
            <p:nvPr/>
          </p:nvSpPr>
          <p:spPr bwMode="auto">
            <a:xfrm>
              <a:off x="3128383" y="144218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5"/>
            <p:cNvSpPr>
              <a:spLocks/>
            </p:cNvSpPr>
            <p:nvPr/>
          </p:nvSpPr>
          <p:spPr bwMode="auto">
            <a:xfrm>
              <a:off x="3145845" y="144694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6"/>
            <p:cNvSpPr>
              <a:spLocks/>
            </p:cNvSpPr>
            <p:nvPr/>
          </p:nvSpPr>
          <p:spPr bwMode="auto">
            <a:xfrm>
              <a:off x="3161720" y="144694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7"/>
            <p:cNvSpPr>
              <a:spLocks/>
            </p:cNvSpPr>
            <p:nvPr/>
          </p:nvSpPr>
          <p:spPr bwMode="auto">
            <a:xfrm>
              <a:off x="3179183" y="145171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3195058" y="145171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3212520" y="145647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2245733" y="1432660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2263195" y="1437423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2"/>
            <p:cNvSpPr>
              <a:spLocks/>
            </p:cNvSpPr>
            <p:nvPr/>
          </p:nvSpPr>
          <p:spPr bwMode="auto">
            <a:xfrm>
              <a:off x="2274308" y="1437423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3"/>
            <p:cNvSpPr>
              <a:spLocks/>
            </p:cNvSpPr>
            <p:nvPr/>
          </p:nvSpPr>
          <p:spPr bwMode="auto">
            <a:xfrm>
              <a:off x="2290183" y="1442185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"/>
            <p:cNvSpPr>
              <a:spLocks/>
            </p:cNvSpPr>
            <p:nvPr/>
          </p:nvSpPr>
          <p:spPr bwMode="auto">
            <a:xfrm>
              <a:off x="2301295" y="1442185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"/>
            <p:cNvSpPr>
              <a:spLocks/>
            </p:cNvSpPr>
            <p:nvPr/>
          </p:nvSpPr>
          <p:spPr bwMode="auto">
            <a:xfrm>
              <a:off x="2318758" y="1446948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6"/>
            <p:cNvSpPr>
              <a:spLocks/>
            </p:cNvSpPr>
            <p:nvPr/>
          </p:nvSpPr>
          <p:spPr bwMode="auto">
            <a:xfrm>
              <a:off x="2334633" y="1446948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7"/>
            <p:cNvSpPr>
              <a:spLocks/>
            </p:cNvSpPr>
            <p:nvPr/>
          </p:nvSpPr>
          <p:spPr bwMode="auto">
            <a:xfrm>
              <a:off x="2345745" y="1451710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8"/>
            <p:cNvSpPr>
              <a:spLocks/>
            </p:cNvSpPr>
            <p:nvPr/>
          </p:nvSpPr>
          <p:spPr bwMode="auto">
            <a:xfrm>
              <a:off x="2363208" y="1451710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9"/>
            <p:cNvSpPr>
              <a:spLocks/>
            </p:cNvSpPr>
            <p:nvPr/>
          </p:nvSpPr>
          <p:spPr bwMode="auto">
            <a:xfrm>
              <a:off x="2379083" y="1456473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3"/>
            <p:cNvSpPr>
              <a:spLocks/>
            </p:cNvSpPr>
            <p:nvPr/>
          </p:nvSpPr>
          <p:spPr bwMode="auto">
            <a:xfrm>
              <a:off x="2672770" y="1656498"/>
              <a:ext cx="333375" cy="146050"/>
            </a:xfrm>
            <a:custGeom>
              <a:avLst/>
              <a:gdLst>
                <a:gd name="T0" fmla="*/ 18 w 210"/>
                <a:gd name="T1" fmla="*/ 42 h 92"/>
                <a:gd name="T2" fmla="*/ 18 w 210"/>
                <a:gd name="T3" fmla="*/ 42 h 92"/>
                <a:gd name="T4" fmla="*/ 28 w 210"/>
                <a:gd name="T5" fmla="*/ 30 h 92"/>
                <a:gd name="T6" fmla="*/ 39 w 210"/>
                <a:gd name="T7" fmla="*/ 18 h 92"/>
                <a:gd name="T8" fmla="*/ 53 w 210"/>
                <a:gd name="T9" fmla="*/ 12 h 92"/>
                <a:gd name="T10" fmla="*/ 67 w 210"/>
                <a:gd name="T11" fmla="*/ 6 h 92"/>
                <a:gd name="T12" fmla="*/ 81 w 210"/>
                <a:gd name="T13" fmla="*/ 0 h 92"/>
                <a:gd name="T14" fmla="*/ 98 w 210"/>
                <a:gd name="T15" fmla="*/ 0 h 92"/>
                <a:gd name="T16" fmla="*/ 116 w 210"/>
                <a:gd name="T17" fmla="*/ 0 h 92"/>
                <a:gd name="T18" fmla="*/ 133 w 210"/>
                <a:gd name="T19" fmla="*/ 3 h 92"/>
                <a:gd name="T20" fmla="*/ 133 w 210"/>
                <a:gd name="T21" fmla="*/ 3 h 92"/>
                <a:gd name="T22" fmla="*/ 158 w 210"/>
                <a:gd name="T23" fmla="*/ 12 h 92"/>
                <a:gd name="T24" fmla="*/ 179 w 210"/>
                <a:gd name="T25" fmla="*/ 24 h 92"/>
                <a:gd name="T26" fmla="*/ 193 w 210"/>
                <a:gd name="T27" fmla="*/ 39 h 92"/>
                <a:gd name="T28" fmla="*/ 200 w 210"/>
                <a:gd name="T29" fmla="*/ 54 h 92"/>
                <a:gd name="T30" fmla="*/ 207 w 210"/>
                <a:gd name="T31" fmla="*/ 66 h 92"/>
                <a:gd name="T32" fmla="*/ 210 w 210"/>
                <a:gd name="T33" fmla="*/ 77 h 92"/>
                <a:gd name="T34" fmla="*/ 207 w 210"/>
                <a:gd name="T35" fmla="*/ 86 h 92"/>
                <a:gd name="T36" fmla="*/ 207 w 210"/>
                <a:gd name="T37" fmla="*/ 92 h 92"/>
                <a:gd name="T38" fmla="*/ 207 w 210"/>
                <a:gd name="T39" fmla="*/ 92 h 92"/>
                <a:gd name="T40" fmla="*/ 200 w 210"/>
                <a:gd name="T41" fmla="*/ 92 h 92"/>
                <a:gd name="T42" fmla="*/ 189 w 210"/>
                <a:gd name="T43" fmla="*/ 86 h 92"/>
                <a:gd name="T44" fmla="*/ 158 w 210"/>
                <a:gd name="T45" fmla="*/ 66 h 92"/>
                <a:gd name="T46" fmla="*/ 140 w 210"/>
                <a:gd name="T47" fmla="*/ 57 h 92"/>
                <a:gd name="T48" fmla="*/ 119 w 210"/>
                <a:gd name="T49" fmla="*/ 48 h 92"/>
                <a:gd name="T50" fmla="*/ 98 w 210"/>
                <a:gd name="T51" fmla="*/ 45 h 92"/>
                <a:gd name="T52" fmla="*/ 88 w 210"/>
                <a:gd name="T53" fmla="*/ 45 h 92"/>
                <a:gd name="T54" fmla="*/ 77 w 210"/>
                <a:gd name="T55" fmla="*/ 48 h 92"/>
                <a:gd name="T56" fmla="*/ 77 w 210"/>
                <a:gd name="T57" fmla="*/ 48 h 92"/>
                <a:gd name="T58" fmla="*/ 42 w 210"/>
                <a:gd name="T59" fmla="*/ 63 h 92"/>
                <a:gd name="T60" fmla="*/ 32 w 210"/>
                <a:gd name="T61" fmla="*/ 69 h 92"/>
                <a:gd name="T62" fmla="*/ 18 w 210"/>
                <a:gd name="T63" fmla="*/ 77 h 92"/>
                <a:gd name="T64" fmla="*/ 18 w 210"/>
                <a:gd name="T65" fmla="*/ 77 h 92"/>
                <a:gd name="T66" fmla="*/ 14 w 210"/>
                <a:gd name="T67" fmla="*/ 83 h 92"/>
                <a:gd name="T68" fmla="*/ 7 w 210"/>
                <a:gd name="T69" fmla="*/ 83 h 92"/>
                <a:gd name="T70" fmla="*/ 4 w 210"/>
                <a:gd name="T71" fmla="*/ 83 h 92"/>
                <a:gd name="T72" fmla="*/ 0 w 210"/>
                <a:gd name="T73" fmla="*/ 80 h 92"/>
                <a:gd name="T74" fmla="*/ 0 w 210"/>
                <a:gd name="T75" fmla="*/ 75 h 92"/>
                <a:gd name="T76" fmla="*/ 4 w 210"/>
                <a:gd name="T77" fmla="*/ 66 h 92"/>
                <a:gd name="T78" fmla="*/ 11 w 210"/>
                <a:gd name="T79" fmla="*/ 54 h 92"/>
                <a:gd name="T80" fmla="*/ 18 w 210"/>
                <a:gd name="T81" fmla="*/ 42 h 92"/>
                <a:gd name="T82" fmla="*/ 18 w 210"/>
                <a:gd name="T83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92">
                  <a:moveTo>
                    <a:pt x="18" y="42"/>
                  </a:moveTo>
                  <a:lnTo>
                    <a:pt x="18" y="42"/>
                  </a:lnTo>
                  <a:lnTo>
                    <a:pt x="28" y="30"/>
                  </a:lnTo>
                  <a:lnTo>
                    <a:pt x="39" y="18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81" y="0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3" y="3"/>
                  </a:lnTo>
                  <a:lnTo>
                    <a:pt x="133" y="3"/>
                  </a:lnTo>
                  <a:lnTo>
                    <a:pt x="158" y="12"/>
                  </a:lnTo>
                  <a:lnTo>
                    <a:pt x="179" y="24"/>
                  </a:lnTo>
                  <a:lnTo>
                    <a:pt x="193" y="39"/>
                  </a:lnTo>
                  <a:lnTo>
                    <a:pt x="200" y="54"/>
                  </a:lnTo>
                  <a:lnTo>
                    <a:pt x="207" y="66"/>
                  </a:lnTo>
                  <a:lnTo>
                    <a:pt x="210" y="77"/>
                  </a:lnTo>
                  <a:lnTo>
                    <a:pt x="207" y="86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0" y="92"/>
                  </a:lnTo>
                  <a:lnTo>
                    <a:pt x="189" y="86"/>
                  </a:lnTo>
                  <a:lnTo>
                    <a:pt x="158" y="66"/>
                  </a:lnTo>
                  <a:lnTo>
                    <a:pt x="140" y="57"/>
                  </a:lnTo>
                  <a:lnTo>
                    <a:pt x="119" y="48"/>
                  </a:lnTo>
                  <a:lnTo>
                    <a:pt x="98" y="45"/>
                  </a:lnTo>
                  <a:lnTo>
                    <a:pt x="88" y="45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42" y="63"/>
                  </a:lnTo>
                  <a:lnTo>
                    <a:pt x="32" y="6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4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4" y="66"/>
                  </a:lnTo>
                  <a:lnTo>
                    <a:pt x="11" y="54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"/>
            <p:cNvSpPr>
              <a:spLocks/>
            </p:cNvSpPr>
            <p:nvPr/>
          </p:nvSpPr>
          <p:spPr bwMode="auto">
            <a:xfrm>
              <a:off x="2679120" y="1656498"/>
              <a:ext cx="322263" cy="141288"/>
            </a:xfrm>
            <a:custGeom>
              <a:avLst/>
              <a:gdLst>
                <a:gd name="T0" fmla="*/ 17 w 203"/>
                <a:gd name="T1" fmla="*/ 39 h 89"/>
                <a:gd name="T2" fmla="*/ 17 w 203"/>
                <a:gd name="T3" fmla="*/ 39 h 89"/>
                <a:gd name="T4" fmla="*/ 28 w 203"/>
                <a:gd name="T5" fmla="*/ 27 h 89"/>
                <a:gd name="T6" fmla="*/ 38 w 203"/>
                <a:gd name="T7" fmla="*/ 18 h 89"/>
                <a:gd name="T8" fmla="*/ 49 w 203"/>
                <a:gd name="T9" fmla="*/ 9 h 89"/>
                <a:gd name="T10" fmla="*/ 63 w 203"/>
                <a:gd name="T11" fmla="*/ 3 h 89"/>
                <a:gd name="T12" fmla="*/ 77 w 203"/>
                <a:gd name="T13" fmla="*/ 0 h 89"/>
                <a:gd name="T14" fmla="*/ 94 w 203"/>
                <a:gd name="T15" fmla="*/ 0 h 89"/>
                <a:gd name="T16" fmla="*/ 112 w 203"/>
                <a:gd name="T17" fmla="*/ 0 h 89"/>
                <a:gd name="T18" fmla="*/ 129 w 203"/>
                <a:gd name="T19" fmla="*/ 3 h 89"/>
                <a:gd name="T20" fmla="*/ 129 w 203"/>
                <a:gd name="T21" fmla="*/ 3 h 89"/>
                <a:gd name="T22" fmla="*/ 154 w 203"/>
                <a:gd name="T23" fmla="*/ 12 h 89"/>
                <a:gd name="T24" fmla="*/ 171 w 203"/>
                <a:gd name="T25" fmla="*/ 24 h 89"/>
                <a:gd name="T26" fmla="*/ 185 w 203"/>
                <a:gd name="T27" fmla="*/ 36 h 89"/>
                <a:gd name="T28" fmla="*/ 196 w 203"/>
                <a:gd name="T29" fmla="*/ 51 h 89"/>
                <a:gd name="T30" fmla="*/ 199 w 203"/>
                <a:gd name="T31" fmla="*/ 63 h 89"/>
                <a:gd name="T32" fmla="*/ 203 w 203"/>
                <a:gd name="T33" fmla="*/ 75 h 89"/>
                <a:gd name="T34" fmla="*/ 203 w 203"/>
                <a:gd name="T35" fmla="*/ 83 h 89"/>
                <a:gd name="T36" fmla="*/ 199 w 203"/>
                <a:gd name="T37" fmla="*/ 89 h 89"/>
                <a:gd name="T38" fmla="*/ 199 w 203"/>
                <a:gd name="T39" fmla="*/ 89 h 89"/>
                <a:gd name="T40" fmla="*/ 192 w 203"/>
                <a:gd name="T41" fmla="*/ 89 h 89"/>
                <a:gd name="T42" fmla="*/ 182 w 203"/>
                <a:gd name="T43" fmla="*/ 83 h 89"/>
                <a:gd name="T44" fmla="*/ 154 w 203"/>
                <a:gd name="T45" fmla="*/ 63 h 89"/>
                <a:gd name="T46" fmla="*/ 136 w 203"/>
                <a:gd name="T47" fmla="*/ 54 h 89"/>
                <a:gd name="T48" fmla="*/ 115 w 203"/>
                <a:gd name="T49" fmla="*/ 45 h 89"/>
                <a:gd name="T50" fmla="*/ 94 w 203"/>
                <a:gd name="T51" fmla="*/ 42 h 89"/>
                <a:gd name="T52" fmla="*/ 84 w 203"/>
                <a:gd name="T53" fmla="*/ 45 h 89"/>
                <a:gd name="T54" fmla="*/ 73 w 203"/>
                <a:gd name="T55" fmla="*/ 48 h 89"/>
                <a:gd name="T56" fmla="*/ 73 w 203"/>
                <a:gd name="T57" fmla="*/ 48 h 89"/>
                <a:gd name="T58" fmla="*/ 42 w 203"/>
                <a:gd name="T59" fmla="*/ 60 h 89"/>
                <a:gd name="T60" fmla="*/ 28 w 203"/>
                <a:gd name="T61" fmla="*/ 66 h 89"/>
                <a:gd name="T62" fmla="*/ 17 w 203"/>
                <a:gd name="T63" fmla="*/ 75 h 89"/>
                <a:gd name="T64" fmla="*/ 17 w 203"/>
                <a:gd name="T65" fmla="*/ 75 h 89"/>
                <a:gd name="T66" fmla="*/ 14 w 203"/>
                <a:gd name="T67" fmla="*/ 80 h 89"/>
                <a:gd name="T68" fmla="*/ 7 w 203"/>
                <a:gd name="T69" fmla="*/ 80 h 89"/>
                <a:gd name="T70" fmla="*/ 3 w 203"/>
                <a:gd name="T71" fmla="*/ 80 h 89"/>
                <a:gd name="T72" fmla="*/ 0 w 203"/>
                <a:gd name="T73" fmla="*/ 77 h 89"/>
                <a:gd name="T74" fmla="*/ 0 w 203"/>
                <a:gd name="T75" fmla="*/ 72 h 89"/>
                <a:gd name="T76" fmla="*/ 3 w 203"/>
                <a:gd name="T77" fmla="*/ 63 h 89"/>
                <a:gd name="T78" fmla="*/ 10 w 203"/>
                <a:gd name="T79" fmla="*/ 51 h 89"/>
                <a:gd name="T80" fmla="*/ 17 w 203"/>
                <a:gd name="T81" fmla="*/ 39 h 89"/>
                <a:gd name="T82" fmla="*/ 17 w 203"/>
                <a:gd name="T8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89">
                  <a:moveTo>
                    <a:pt x="17" y="39"/>
                  </a:moveTo>
                  <a:lnTo>
                    <a:pt x="17" y="39"/>
                  </a:lnTo>
                  <a:lnTo>
                    <a:pt x="28" y="27"/>
                  </a:lnTo>
                  <a:lnTo>
                    <a:pt x="38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12" y="0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54" y="12"/>
                  </a:lnTo>
                  <a:lnTo>
                    <a:pt x="171" y="24"/>
                  </a:lnTo>
                  <a:lnTo>
                    <a:pt x="185" y="36"/>
                  </a:lnTo>
                  <a:lnTo>
                    <a:pt x="196" y="51"/>
                  </a:lnTo>
                  <a:lnTo>
                    <a:pt x="199" y="63"/>
                  </a:lnTo>
                  <a:lnTo>
                    <a:pt x="203" y="75"/>
                  </a:lnTo>
                  <a:lnTo>
                    <a:pt x="203" y="83"/>
                  </a:lnTo>
                  <a:lnTo>
                    <a:pt x="199" y="89"/>
                  </a:lnTo>
                  <a:lnTo>
                    <a:pt x="199" y="89"/>
                  </a:lnTo>
                  <a:lnTo>
                    <a:pt x="192" y="89"/>
                  </a:lnTo>
                  <a:lnTo>
                    <a:pt x="182" y="83"/>
                  </a:lnTo>
                  <a:lnTo>
                    <a:pt x="154" y="63"/>
                  </a:lnTo>
                  <a:lnTo>
                    <a:pt x="136" y="54"/>
                  </a:lnTo>
                  <a:lnTo>
                    <a:pt x="115" y="45"/>
                  </a:lnTo>
                  <a:lnTo>
                    <a:pt x="94" y="42"/>
                  </a:lnTo>
                  <a:lnTo>
                    <a:pt x="84" y="45"/>
                  </a:lnTo>
                  <a:lnTo>
                    <a:pt x="73" y="48"/>
                  </a:lnTo>
                  <a:lnTo>
                    <a:pt x="73" y="48"/>
                  </a:lnTo>
                  <a:lnTo>
                    <a:pt x="42" y="60"/>
                  </a:lnTo>
                  <a:lnTo>
                    <a:pt x="28" y="66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7" y="80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3" y="63"/>
                  </a:lnTo>
                  <a:lnTo>
                    <a:pt x="10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5"/>
            <p:cNvSpPr>
              <a:spLocks/>
            </p:cNvSpPr>
            <p:nvPr/>
          </p:nvSpPr>
          <p:spPr bwMode="auto">
            <a:xfrm>
              <a:off x="2683883" y="1656498"/>
              <a:ext cx="311150" cy="136525"/>
            </a:xfrm>
            <a:custGeom>
              <a:avLst/>
              <a:gdLst>
                <a:gd name="T0" fmla="*/ 18 w 196"/>
                <a:gd name="T1" fmla="*/ 36 h 86"/>
                <a:gd name="T2" fmla="*/ 18 w 196"/>
                <a:gd name="T3" fmla="*/ 36 h 86"/>
                <a:gd name="T4" fmla="*/ 25 w 196"/>
                <a:gd name="T5" fmla="*/ 27 h 86"/>
                <a:gd name="T6" fmla="*/ 35 w 196"/>
                <a:gd name="T7" fmla="*/ 18 h 86"/>
                <a:gd name="T8" fmla="*/ 49 w 196"/>
                <a:gd name="T9" fmla="*/ 9 h 86"/>
                <a:gd name="T10" fmla="*/ 63 w 196"/>
                <a:gd name="T11" fmla="*/ 3 h 86"/>
                <a:gd name="T12" fmla="*/ 77 w 196"/>
                <a:gd name="T13" fmla="*/ 0 h 86"/>
                <a:gd name="T14" fmla="*/ 91 w 196"/>
                <a:gd name="T15" fmla="*/ 0 h 86"/>
                <a:gd name="T16" fmla="*/ 109 w 196"/>
                <a:gd name="T17" fmla="*/ 0 h 86"/>
                <a:gd name="T18" fmla="*/ 123 w 196"/>
                <a:gd name="T19" fmla="*/ 3 h 86"/>
                <a:gd name="T20" fmla="*/ 123 w 196"/>
                <a:gd name="T21" fmla="*/ 3 h 86"/>
                <a:gd name="T22" fmla="*/ 147 w 196"/>
                <a:gd name="T23" fmla="*/ 12 h 86"/>
                <a:gd name="T24" fmla="*/ 165 w 196"/>
                <a:gd name="T25" fmla="*/ 21 h 86"/>
                <a:gd name="T26" fmla="*/ 179 w 196"/>
                <a:gd name="T27" fmla="*/ 36 h 86"/>
                <a:gd name="T28" fmla="*/ 189 w 196"/>
                <a:gd name="T29" fmla="*/ 48 h 86"/>
                <a:gd name="T30" fmla="*/ 193 w 196"/>
                <a:gd name="T31" fmla="*/ 63 h 86"/>
                <a:gd name="T32" fmla="*/ 196 w 196"/>
                <a:gd name="T33" fmla="*/ 72 h 86"/>
                <a:gd name="T34" fmla="*/ 196 w 196"/>
                <a:gd name="T35" fmla="*/ 80 h 86"/>
                <a:gd name="T36" fmla="*/ 193 w 196"/>
                <a:gd name="T37" fmla="*/ 86 h 86"/>
                <a:gd name="T38" fmla="*/ 193 w 196"/>
                <a:gd name="T39" fmla="*/ 86 h 86"/>
                <a:gd name="T40" fmla="*/ 186 w 196"/>
                <a:gd name="T41" fmla="*/ 86 h 86"/>
                <a:gd name="T42" fmla="*/ 179 w 196"/>
                <a:gd name="T43" fmla="*/ 80 h 86"/>
                <a:gd name="T44" fmla="*/ 147 w 196"/>
                <a:gd name="T45" fmla="*/ 63 h 86"/>
                <a:gd name="T46" fmla="*/ 130 w 196"/>
                <a:gd name="T47" fmla="*/ 51 h 86"/>
                <a:gd name="T48" fmla="*/ 112 w 196"/>
                <a:gd name="T49" fmla="*/ 45 h 86"/>
                <a:gd name="T50" fmla="*/ 91 w 196"/>
                <a:gd name="T51" fmla="*/ 42 h 86"/>
                <a:gd name="T52" fmla="*/ 81 w 196"/>
                <a:gd name="T53" fmla="*/ 42 h 86"/>
                <a:gd name="T54" fmla="*/ 74 w 196"/>
                <a:gd name="T55" fmla="*/ 45 h 86"/>
                <a:gd name="T56" fmla="*/ 74 w 196"/>
                <a:gd name="T57" fmla="*/ 45 h 86"/>
                <a:gd name="T58" fmla="*/ 42 w 196"/>
                <a:gd name="T59" fmla="*/ 57 h 86"/>
                <a:gd name="T60" fmla="*/ 28 w 196"/>
                <a:gd name="T61" fmla="*/ 63 h 86"/>
                <a:gd name="T62" fmla="*/ 18 w 196"/>
                <a:gd name="T63" fmla="*/ 72 h 86"/>
                <a:gd name="T64" fmla="*/ 18 w 196"/>
                <a:gd name="T65" fmla="*/ 72 h 86"/>
                <a:gd name="T66" fmla="*/ 14 w 196"/>
                <a:gd name="T67" fmla="*/ 77 h 86"/>
                <a:gd name="T68" fmla="*/ 7 w 196"/>
                <a:gd name="T69" fmla="*/ 77 h 86"/>
                <a:gd name="T70" fmla="*/ 4 w 196"/>
                <a:gd name="T71" fmla="*/ 77 h 86"/>
                <a:gd name="T72" fmla="*/ 0 w 196"/>
                <a:gd name="T73" fmla="*/ 75 h 86"/>
                <a:gd name="T74" fmla="*/ 0 w 196"/>
                <a:gd name="T75" fmla="*/ 69 h 86"/>
                <a:gd name="T76" fmla="*/ 4 w 196"/>
                <a:gd name="T77" fmla="*/ 60 h 86"/>
                <a:gd name="T78" fmla="*/ 7 w 196"/>
                <a:gd name="T79" fmla="*/ 51 h 86"/>
                <a:gd name="T80" fmla="*/ 18 w 196"/>
                <a:gd name="T81" fmla="*/ 36 h 86"/>
                <a:gd name="T82" fmla="*/ 18 w 196"/>
                <a:gd name="T83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86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9" y="0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47" y="12"/>
                  </a:lnTo>
                  <a:lnTo>
                    <a:pt x="165" y="21"/>
                  </a:lnTo>
                  <a:lnTo>
                    <a:pt x="179" y="36"/>
                  </a:lnTo>
                  <a:lnTo>
                    <a:pt x="189" y="48"/>
                  </a:lnTo>
                  <a:lnTo>
                    <a:pt x="193" y="63"/>
                  </a:lnTo>
                  <a:lnTo>
                    <a:pt x="196" y="72"/>
                  </a:lnTo>
                  <a:lnTo>
                    <a:pt x="196" y="80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86" y="86"/>
                  </a:lnTo>
                  <a:lnTo>
                    <a:pt x="179" y="80"/>
                  </a:lnTo>
                  <a:lnTo>
                    <a:pt x="147" y="63"/>
                  </a:lnTo>
                  <a:lnTo>
                    <a:pt x="130" y="51"/>
                  </a:lnTo>
                  <a:lnTo>
                    <a:pt x="112" y="45"/>
                  </a:lnTo>
                  <a:lnTo>
                    <a:pt x="91" y="42"/>
                  </a:lnTo>
                  <a:lnTo>
                    <a:pt x="81" y="4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42" y="57"/>
                  </a:lnTo>
                  <a:lnTo>
                    <a:pt x="28" y="63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4" y="77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4" y="60"/>
                  </a:lnTo>
                  <a:lnTo>
                    <a:pt x="7" y="51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7F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6"/>
            <p:cNvSpPr>
              <a:spLocks/>
            </p:cNvSpPr>
            <p:nvPr/>
          </p:nvSpPr>
          <p:spPr bwMode="auto">
            <a:xfrm>
              <a:off x="2690233" y="1651735"/>
              <a:ext cx="300038" cy="136525"/>
            </a:xfrm>
            <a:custGeom>
              <a:avLst/>
              <a:gdLst>
                <a:gd name="T0" fmla="*/ 17 w 189"/>
                <a:gd name="T1" fmla="*/ 39 h 86"/>
                <a:gd name="T2" fmla="*/ 17 w 189"/>
                <a:gd name="T3" fmla="*/ 39 h 86"/>
                <a:gd name="T4" fmla="*/ 24 w 189"/>
                <a:gd name="T5" fmla="*/ 27 h 86"/>
                <a:gd name="T6" fmla="*/ 35 w 189"/>
                <a:gd name="T7" fmla="*/ 18 h 86"/>
                <a:gd name="T8" fmla="*/ 45 w 189"/>
                <a:gd name="T9" fmla="*/ 12 h 86"/>
                <a:gd name="T10" fmla="*/ 59 w 189"/>
                <a:gd name="T11" fmla="*/ 6 h 86"/>
                <a:gd name="T12" fmla="*/ 73 w 189"/>
                <a:gd name="T13" fmla="*/ 3 h 86"/>
                <a:gd name="T14" fmla="*/ 87 w 189"/>
                <a:gd name="T15" fmla="*/ 0 h 86"/>
                <a:gd name="T16" fmla="*/ 105 w 189"/>
                <a:gd name="T17" fmla="*/ 3 h 86"/>
                <a:gd name="T18" fmla="*/ 119 w 189"/>
                <a:gd name="T19" fmla="*/ 6 h 86"/>
                <a:gd name="T20" fmla="*/ 119 w 189"/>
                <a:gd name="T21" fmla="*/ 6 h 86"/>
                <a:gd name="T22" fmla="*/ 143 w 189"/>
                <a:gd name="T23" fmla="*/ 12 h 86"/>
                <a:gd name="T24" fmla="*/ 161 w 189"/>
                <a:gd name="T25" fmla="*/ 24 h 86"/>
                <a:gd name="T26" fmla="*/ 175 w 189"/>
                <a:gd name="T27" fmla="*/ 36 h 86"/>
                <a:gd name="T28" fmla="*/ 182 w 189"/>
                <a:gd name="T29" fmla="*/ 51 h 86"/>
                <a:gd name="T30" fmla="*/ 189 w 189"/>
                <a:gd name="T31" fmla="*/ 63 h 86"/>
                <a:gd name="T32" fmla="*/ 189 w 189"/>
                <a:gd name="T33" fmla="*/ 72 h 86"/>
                <a:gd name="T34" fmla="*/ 189 w 189"/>
                <a:gd name="T35" fmla="*/ 80 h 86"/>
                <a:gd name="T36" fmla="*/ 185 w 189"/>
                <a:gd name="T37" fmla="*/ 86 h 86"/>
                <a:gd name="T38" fmla="*/ 185 w 189"/>
                <a:gd name="T39" fmla="*/ 86 h 86"/>
                <a:gd name="T40" fmla="*/ 182 w 189"/>
                <a:gd name="T41" fmla="*/ 86 h 86"/>
                <a:gd name="T42" fmla="*/ 171 w 189"/>
                <a:gd name="T43" fmla="*/ 80 h 86"/>
                <a:gd name="T44" fmla="*/ 143 w 189"/>
                <a:gd name="T45" fmla="*/ 63 h 86"/>
                <a:gd name="T46" fmla="*/ 126 w 189"/>
                <a:gd name="T47" fmla="*/ 51 h 86"/>
                <a:gd name="T48" fmla="*/ 108 w 189"/>
                <a:gd name="T49" fmla="*/ 45 h 86"/>
                <a:gd name="T50" fmla="*/ 87 w 189"/>
                <a:gd name="T51" fmla="*/ 42 h 86"/>
                <a:gd name="T52" fmla="*/ 80 w 189"/>
                <a:gd name="T53" fmla="*/ 42 h 86"/>
                <a:gd name="T54" fmla="*/ 70 w 189"/>
                <a:gd name="T55" fmla="*/ 45 h 86"/>
                <a:gd name="T56" fmla="*/ 70 w 189"/>
                <a:gd name="T57" fmla="*/ 45 h 86"/>
                <a:gd name="T58" fmla="*/ 38 w 189"/>
                <a:gd name="T59" fmla="*/ 57 h 86"/>
                <a:gd name="T60" fmla="*/ 17 w 189"/>
                <a:gd name="T61" fmla="*/ 72 h 86"/>
                <a:gd name="T62" fmla="*/ 17 w 189"/>
                <a:gd name="T63" fmla="*/ 72 h 86"/>
                <a:gd name="T64" fmla="*/ 14 w 189"/>
                <a:gd name="T65" fmla="*/ 78 h 86"/>
                <a:gd name="T66" fmla="*/ 7 w 189"/>
                <a:gd name="T67" fmla="*/ 78 h 86"/>
                <a:gd name="T68" fmla="*/ 3 w 189"/>
                <a:gd name="T69" fmla="*/ 78 h 86"/>
                <a:gd name="T70" fmla="*/ 0 w 189"/>
                <a:gd name="T71" fmla="*/ 75 h 86"/>
                <a:gd name="T72" fmla="*/ 0 w 189"/>
                <a:gd name="T73" fmla="*/ 69 h 86"/>
                <a:gd name="T74" fmla="*/ 3 w 189"/>
                <a:gd name="T75" fmla="*/ 60 h 86"/>
                <a:gd name="T76" fmla="*/ 7 w 189"/>
                <a:gd name="T77" fmla="*/ 51 h 86"/>
                <a:gd name="T78" fmla="*/ 17 w 189"/>
                <a:gd name="T79" fmla="*/ 39 h 86"/>
                <a:gd name="T80" fmla="*/ 17 w 189"/>
                <a:gd name="T81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86">
                  <a:moveTo>
                    <a:pt x="17" y="39"/>
                  </a:moveTo>
                  <a:lnTo>
                    <a:pt x="17" y="39"/>
                  </a:lnTo>
                  <a:lnTo>
                    <a:pt x="24" y="27"/>
                  </a:lnTo>
                  <a:lnTo>
                    <a:pt x="35" y="18"/>
                  </a:lnTo>
                  <a:lnTo>
                    <a:pt x="45" y="12"/>
                  </a:lnTo>
                  <a:lnTo>
                    <a:pt x="59" y="6"/>
                  </a:lnTo>
                  <a:lnTo>
                    <a:pt x="73" y="3"/>
                  </a:lnTo>
                  <a:lnTo>
                    <a:pt x="87" y="0"/>
                  </a:lnTo>
                  <a:lnTo>
                    <a:pt x="105" y="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5" y="36"/>
                  </a:lnTo>
                  <a:lnTo>
                    <a:pt x="182" y="51"/>
                  </a:lnTo>
                  <a:lnTo>
                    <a:pt x="189" y="63"/>
                  </a:lnTo>
                  <a:lnTo>
                    <a:pt x="189" y="72"/>
                  </a:lnTo>
                  <a:lnTo>
                    <a:pt x="189" y="80"/>
                  </a:lnTo>
                  <a:lnTo>
                    <a:pt x="185" y="86"/>
                  </a:lnTo>
                  <a:lnTo>
                    <a:pt x="185" y="86"/>
                  </a:lnTo>
                  <a:lnTo>
                    <a:pt x="182" y="86"/>
                  </a:lnTo>
                  <a:lnTo>
                    <a:pt x="171" y="80"/>
                  </a:lnTo>
                  <a:lnTo>
                    <a:pt x="143" y="63"/>
                  </a:lnTo>
                  <a:lnTo>
                    <a:pt x="126" y="51"/>
                  </a:lnTo>
                  <a:lnTo>
                    <a:pt x="108" y="45"/>
                  </a:lnTo>
                  <a:lnTo>
                    <a:pt x="87" y="42"/>
                  </a:lnTo>
                  <a:lnTo>
                    <a:pt x="80" y="4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38" y="57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14" y="78"/>
                  </a:lnTo>
                  <a:lnTo>
                    <a:pt x="7" y="78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3" y="60"/>
                  </a:lnTo>
                  <a:lnTo>
                    <a:pt x="7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7"/>
            <p:cNvSpPr>
              <a:spLocks/>
            </p:cNvSpPr>
            <p:nvPr/>
          </p:nvSpPr>
          <p:spPr bwMode="auto">
            <a:xfrm>
              <a:off x="2694995" y="1651735"/>
              <a:ext cx="288925" cy="131763"/>
            </a:xfrm>
            <a:custGeom>
              <a:avLst/>
              <a:gdLst>
                <a:gd name="T0" fmla="*/ 18 w 182"/>
                <a:gd name="T1" fmla="*/ 36 h 83"/>
                <a:gd name="T2" fmla="*/ 18 w 182"/>
                <a:gd name="T3" fmla="*/ 36 h 83"/>
                <a:gd name="T4" fmla="*/ 25 w 182"/>
                <a:gd name="T5" fmla="*/ 27 h 83"/>
                <a:gd name="T6" fmla="*/ 35 w 182"/>
                <a:gd name="T7" fmla="*/ 18 h 83"/>
                <a:gd name="T8" fmla="*/ 46 w 182"/>
                <a:gd name="T9" fmla="*/ 12 h 83"/>
                <a:gd name="T10" fmla="*/ 56 w 182"/>
                <a:gd name="T11" fmla="*/ 6 h 83"/>
                <a:gd name="T12" fmla="*/ 70 w 182"/>
                <a:gd name="T13" fmla="*/ 3 h 83"/>
                <a:gd name="T14" fmla="*/ 84 w 182"/>
                <a:gd name="T15" fmla="*/ 0 h 83"/>
                <a:gd name="T16" fmla="*/ 102 w 182"/>
                <a:gd name="T17" fmla="*/ 0 h 83"/>
                <a:gd name="T18" fmla="*/ 116 w 182"/>
                <a:gd name="T19" fmla="*/ 3 h 83"/>
                <a:gd name="T20" fmla="*/ 116 w 182"/>
                <a:gd name="T21" fmla="*/ 3 h 83"/>
                <a:gd name="T22" fmla="*/ 140 w 182"/>
                <a:gd name="T23" fmla="*/ 12 h 83"/>
                <a:gd name="T24" fmla="*/ 154 w 182"/>
                <a:gd name="T25" fmla="*/ 24 h 83"/>
                <a:gd name="T26" fmla="*/ 168 w 182"/>
                <a:gd name="T27" fmla="*/ 36 h 83"/>
                <a:gd name="T28" fmla="*/ 175 w 182"/>
                <a:gd name="T29" fmla="*/ 48 h 83"/>
                <a:gd name="T30" fmla="*/ 182 w 182"/>
                <a:gd name="T31" fmla="*/ 60 h 83"/>
                <a:gd name="T32" fmla="*/ 182 w 182"/>
                <a:gd name="T33" fmla="*/ 69 h 83"/>
                <a:gd name="T34" fmla="*/ 182 w 182"/>
                <a:gd name="T35" fmla="*/ 78 h 83"/>
                <a:gd name="T36" fmla="*/ 179 w 182"/>
                <a:gd name="T37" fmla="*/ 83 h 83"/>
                <a:gd name="T38" fmla="*/ 179 w 182"/>
                <a:gd name="T39" fmla="*/ 83 h 83"/>
                <a:gd name="T40" fmla="*/ 175 w 182"/>
                <a:gd name="T41" fmla="*/ 83 h 83"/>
                <a:gd name="T42" fmla="*/ 165 w 182"/>
                <a:gd name="T43" fmla="*/ 78 h 83"/>
                <a:gd name="T44" fmla="*/ 140 w 182"/>
                <a:gd name="T45" fmla="*/ 60 h 83"/>
                <a:gd name="T46" fmla="*/ 123 w 182"/>
                <a:gd name="T47" fmla="*/ 51 h 83"/>
                <a:gd name="T48" fmla="*/ 105 w 182"/>
                <a:gd name="T49" fmla="*/ 42 h 83"/>
                <a:gd name="T50" fmla="*/ 88 w 182"/>
                <a:gd name="T51" fmla="*/ 39 h 83"/>
                <a:gd name="T52" fmla="*/ 67 w 182"/>
                <a:gd name="T53" fmla="*/ 45 h 83"/>
                <a:gd name="T54" fmla="*/ 67 w 182"/>
                <a:gd name="T55" fmla="*/ 45 h 83"/>
                <a:gd name="T56" fmla="*/ 39 w 182"/>
                <a:gd name="T57" fmla="*/ 54 h 83"/>
                <a:gd name="T58" fmla="*/ 18 w 182"/>
                <a:gd name="T59" fmla="*/ 69 h 83"/>
                <a:gd name="T60" fmla="*/ 18 w 182"/>
                <a:gd name="T61" fmla="*/ 69 h 83"/>
                <a:gd name="T62" fmla="*/ 11 w 182"/>
                <a:gd name="T63" fmla="*/ 75 h 83"/>
                <a:gd name="T64" fmla="*/ 7 w 182"/>
                <a:gd name="T65" fmla="*/ 75 h 83"/>
                <a:gd name="T66" fmla="*/ 4 w 182"/>
                <a:gd name="T67" fmla="*/ 75 h 83"/>
                <a:gd name="T68" fmla="*/ 0 w 182"/>
                <a:gd name="T69" fmla="*/ 72 h 83"/>
                <a:gd name="T70" fmla="*/ 0 w 182"/>
                <a:gd name="T71" fmla="*/ 66 h 83"/>
                <a:gd name="T72" fmla="*/ 4 w 182"/>
                <a:gd name="T73" fmla="*/ 57 h 83"/>
                <a:gd name="T74" fmla="*/ 7 w 182"/>
                <a:gd name="T75" fmla="*/ 48 h 83"/>
                <a:gd name="T76" fmla="*/ 18 w 182"/>
                <a:gd name="T77" fmla="*/ 36 h 83"/>
                <a:gd name="T78" fmla="*/ 18 w 182"/>
                <a:gd name="T79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83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6" y="12"/>
                  </a:lnTo>
                  <a:lnTo>
                    <a:pt x="56" y="6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40" y="12"/>
                  </a:lnTo>
                  <a:lnTo>
                    <a:pt x="154" y="24"/>
                  </a:lnTo>
                  <a:lnTo>
                    <a:pt x="168" y="36"/>
                  </a:lnTo>
                  <a:lnTo>
                    <a:pt x="175" y="48"/>
                  </a:lnTo>
                  <a:lnTo>
                    <a:pt x="182" y="6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5" y="83"/>
                  </a:lnTo>
                  <a:lnTo>
                    <a:pt x="165" y="78"/>
                  </a:lnTo>
                  <a:lnTo>
                    <a:pt x="140" y="60"/>
                  </a:lnTo>
                  <a:lnTo>
                    <a:pt x="123" y="51"/>
                  </a:lnTo>
                  <a:lnTo>
                    <a:pt x="105" y="42"/>
                  </a:lnTo>
                  <a:lnTo>
                    <a:pt x="88" y="39"/>
                  </a:lnTo>
                  <a:lnTo>
                    <a:pt x="67" y="45"/>
                  </a:lnTo>
                  <a:lnTo>
                    <a:pt x="67" y="45"/>
                  </a:lnTo>
                  <a:lnTo>
                    <a:pt x="39" y="54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4" y="75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AF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8"/>
            <p:cNvSpPr>
              <a:spLocks/>
            </p:cNvSpPr>
            <p:nvPr/>
          </p:nvSpPr>
          <p:spPr bwMode="auto">
            <a:xfrm>
              <a:off x="2701345" y="1651735"/>
              <a:ext cx="282575" cy="127000"/>
            </a:xfrm>
            <a:custGeom>
              <a:avLst/>
              <a:gdLst>
                <a:gd name="T0" fmla="*/ 17 w 178"/>
                <a:gd name="T1" fmla="*/ 36 h 80"/>
                <a:gd name="T2" fmla="*/ 17 w 178"/>
                <a:gd name="T3" fmla="*/ 36 h 80"/>
                <a:gd name="T4" fmla="*/ 24 w 178"/>
                <a:gd name="T5" fmla="*/ 24 h 80"/>
                <a:gd name="T6" fmla="*/ 31 w 178"/>
                <a:gd name="T7" fmla="*/ 15 h 80"/>
                <a:gd name="T8" fmla="*/ 42 w 178"/>
                <a:gd name="T9" fmla="*/ 9 h 80"/>
                <a:gd name="T10" fmla="*/ 56 w 178"/>
                <a:gd name="T11" fmla="*/ 6 h 80"/>
                <a:gd name="T12" fmla="*/ 70 w 178"/>
                <a:gd name="T13" fmla="*/ 0 h 80"/>
                <a:gd name="T14" fmla="*/ 84 w 178"/>
                <a:gd name="T15" fmla="*/ 0 h 80"/>
                <a:gd name="T16" fmla="*/ 98 w 178"/>
                <a:gd name="T17" fmla="*/ 0 h 80"/>
                <a:gd name="T18" fmla="*/ 112 w 178"/>
                <a:gd name="T19" fmla="*/ 3 h 80"/>
                <a:gd name="T20" fmla="*/ 112 w 178"/>
                <a:gd name="T21" fmla="*/ 3 h 80"/>
                <a:gd name="T22" fmla="*/ 133 w 178"/>
                <a:gd name="T23" fmla="*/ 12 h 80"/>
                <a:gd name="T24" fmla="*/ 150 w 178"/>
                <a:gd name="T25" fmla="*/ 21 h 80"/>
                <a:gd name="T26" fmla="*/ 161 w 178"/>
                <a:gd name="T27" fmla="*/ 33 h 80"/>
                <a:gd name="T28" fmla="*/ 171 w 178"/>
                <a:gd name="T29" fmla="*/ 45 h 80"/>
                <a:gd name="T30" fmla="*/ 175 w 178"/>
                <a:gd name="T31" fmla="*/ 57 h 80"/>
                <a:gd name="T32" fmla="*/ 178 w 178"/>
                <a:gd name="T33" fmla="*/ 66 h 80"/>
                <a:gd name="T34" fmla="*/ 175 w 178"/>
                <a:gd name="T35" fmla="*/ 75 h 80"/>
                <a:gd name="T36" fmla="*/ 175 w 178"/>
                <a:gd name="T37" fmla="*/ 80 h 80"/>
                <a:gd name="T38" fmla="*/ 175 w 178"/>
                <a:gd name="T39" fmla="*/ 80 h 80"/>
                <a:gd name="T40" fmla="*/ 168 w 178"/>
                <a:gd name="T41" fmla="*/ 78 h 80"/>
                <a:gd name="T42" fmla="*/ 161 w 178"/>
                <a:gd name="T43" fmla="*/ 75 h 80"/>
                <a:gd name="T44" fmla="*/ 133 w 178"/>
                <a:gd name="T45" fmla="*/ 57 h 80"/>
                <a:gd name="T46" fmla="*/ 119 w 178"/>
                <a:gd name="T47" fmla="*/ 48 h 80"/>
                <a:gd name="T48" fmla="*/ 101 w 178"/>
                <a:gd name="T49" fmla="*/ 42 h 80"/>
                <a:gd name="T50" fmla="*/ 84 w 178"/>
                <a:gd name="T51" fmla="*/ 39 h 80"/>
                <a:gd name="T52" fmla="*/ 66 w 178"/>
                <a:gd name="T53" fmla="*/ 42 h 80"/>
                <a:gd name="T54" fmla="*/ 66 w 178"/>
                <a:gd name="T55" fmla="*/ 42 h 80"/>
                <a:gd name="T56" fmla="*/ 38 w 178"/>
                <a:gd name="T57" fmla="*/ 54 h 80"/>
                <a:gd name="T58" fmla="*/ 17 w 178"/>
                <a:gd name="T59" fmla="*/ 66 h 80"/>
                <a:gd name="T60" fmla="*/ 17 w 178"/>
                <a:gd name="T61" fmla="*/ 66 h 80"/>
                <a:gd name="T62" fmla="*/ 10 w 178"/>
                <a:gd name="T63" fmla="*/ 72 h 80"/>
                <a:gd name="T64" fmla="*/ 7 w 178"/>
                <a:gd name="T65" fmla="*/ 72 h 80"/>
                <a:gd name="T66" fmla="*/ 3 w 178"/>
                <a:gd name="T67" fmla="*/ 72 h 80"/>
                <a:gd name="T68" fmla="*/ 0 w 178"/>
                <a:gd name="T69" fmla="*/ 69 h 80"/>
                <a:gd name="T70" fmla="*/ 0 w 178"/>
                <a:gd name="T71" fmla="*/ 63 h 80"/>
                <a:gd name="T72" fmla="*/ 3 w 178"/>
                <a:gd name="T73" fmla="*/ 57 h 80"/>
                <a:gd name="T74" fmla="*/ 7 w 178"/>
                <a:gd name="T75" fmla="*/ 45 h 80"/>
                <a:gd name="T76" fmla="*/ 17 w 178"/>
                <a:gd name="T77" fmla="*/ 36 h 80"/>
                <a:gd name="T78" fmla="*/ 17 w 178"/>
                <a:gd name="T7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80">
                  <a:moveTo>
                    <a:pt x="17" y="36"/>
                  </a:moveTo>
                  <a:lnTo>
                    <a:pt x="17" y="36"/>
                  </a:lnTo>
                  <a:lnTo>
                    <a:pt x="24" y="24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33" y="12"/>
                  </a:lnTo>
                  <a:lnTo>
                    <a:pt x="150" y="21"/>
                  </a:lnTo>
                  <a:lnTo>
                    <a:pt x="161" y="33"/>
                  </a:lnTo>
                  <a:lnTo>
                    <a:pt x="171" y="45"/>
                  </a:lnTo>
                  <a:lnTo>
                    <a:pt x="175" y="57"/>
                  </a:lnTo>
                  <a:lnTo>
                    <a:pt x="178" y="66"/>
                  </a:lnTo>
                  <a:lnTo>
                    <a:pt x="175" y="75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68" y="78"/>
                  </a:lnTo>
                  <a:lnTo>
                    <a:pt x="161" y="75"/>
                  </a:lnTo>
                  <a:lnTo>
                    <a:pt x="133" y="57"/>
                  </a:lnTo>
                  <a:lnTo>
                    <a:pt x="119" y="48"/>
                  </a:lnTo>
                  <a:lnTo>
                    <a:pt x="101" y="42"/>
                  </a:lnTo>
                  <a:lnTo>
                    <a:pt x="84" y="39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38" y="5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3" y="57"/>
                  </a:lnTo>
                  <a:lnTo>
                    <a:pt x="7" y="4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FAF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9"/>
            <p:cNvSpPr>
              <a:spLocks/>
            </p:cNvSpPr>
            <p:nvPr/>
          </p:nvSpPr>
          <p:spPr bwMode="auto">
            <a:xfrm>
              <a:off x="2706108" y="1651735"/>
              <a:ext cx="273050" cy="119063"/>
            </a:xfrm>
            <a:custGeom>
              <a:avLst/>
              <a:gdLst>
                <a:gd name="T0" fmla="*/ 14 w 172"/>
                <a:gd name="T1" fmla="*/ 33 h 75"/>
                <a:gd name="T2" fmla="*/ 14 w 172"/>
                <a:gd name="T3" fmla="*/ 33 h 75"/>
                <a:gd name="T4" fmla="*/ 21 w 172"/>
                <a:gd name="T5" fmla="*/ 24 h 75"/>
                <a:gd name="T6" fmla="*/ 32 w 172"/>
                <a:gd name="T7" fmla="*/ 15 h 75"/>
                <a:gd name="T8" fmla="*/ 42 w 172"/>
                <a:gd name="T9" fmla="*/ 9 h 75"/>
                <a:gd name="T10" fmla="*/ 53 w 172"/>
                <a:gd name="T11" fmla="*/ 3 h 75"/>
                <a:gd name="T12" fmla="*/ 67 w 172"/>
                <a:gd name="T13" fmla="*/ 0 h 75"/>
                <a:gd name="T14" fmla="*/ 81 w 172"/>
                <a:gd name="T15" fmla="*/ 0 h 75"/>
                <a:gd name="T16" fmla="*/ 95 w 172"/>
                <a:gd name="T17" fmla="*/ 0 h 75"/>
                <a:gd name="T18" fmla="*/ 109 w 172"/>
                <a:gd name="T19" fmla="*/ 3 h 75"/>
                <a:gd name="T20" fmla="*/ 109 w 172"/>
                <a:gd name="T21" fmla="*/ 3 h 75"/>
                <a:gd name="T22" fmla="*/ 130 w 172"/>
                <a:gd name="T23" fmla="*/ 9 h 75"/>
                <a:gd name="T24" fmla="*/ 144 w 172"/>
                <a:gd name="T25" fmla="*/ 21 h 75"/>
                <a:gd name="T26" fmla="*/ 158 w 172"/>
                <a:gd name="T27" fmla="*/ 30 h 75"/>
                <a:gd name="T28" fmla="*/ 165 w 172"/>
                <a:gd name="T29" fmla="*/ 42 h 75"/>
                <a:gd name="T30" fmla="*/ 168 w 172"/>
                <a:gd name="T31" fmla="*/ 54 h 75"/>
                <a:gd name="T32" fmla="*/ 172 w 172"/>
                <a:gd name="T33" fmla="*/ 63 h 75"/>
                <a:gd name="T34" fmla="*/ 172 w 172"/>
                <a:gd name="T35" fmla="*/ 72 h 75"/>
                <a:gd name="T36" fmla="*/ 168 w 172"/>
                <a:gd name="T37" fmla="*/ 75 h 75"/>
                <a:gd name="T38" fmla="*/ 168 w 172"/>
                <a:gd name="T39" fmla="*/ 75 h 75"/>
                <a:gd name="T40" fmla="*/ 161 w 172"/>
                <a:gd name="T41" fmla="*/ 75 h 75"/>
                <a:gd name="T42" fmla="*/ 154 w 172"/>
                <a:gd name="T43" fmla="*/ 72 h 75"/>
                <a:gd name="T44" fmla="*/ 130 w 172"/>
                <a:gd name="T45" fmla="*/ 54 h 75"/>
                <a:gd name="T46" fmla="*/ 116 w 172"/>
                <a:gd name="T47" fmla="*/ 45 h 75"/>
                <a:gd name="T48" fmla="*/ 98 w 172"/>
                <a:gd name="T49" fmla="*/ 39 h 75"/>
                <a:gd name="T50" fmla="*/ 81 w 172"/>
                <a:gd name="T51" fmla="*/ 36 h 75"/>
                <a:gd name="T52" fmla="*/ 63 w 172"/>
                <a:gd name="T53" fmla="*/ 39 h 75"/>
                <a:gd name="T54" fmla="*/ 63 w 172"/>
                <a:gd name="T55" fmla="*/ 39 h 75"/>
                <a:gd name="T56" fmla="*/ 35 w 172"/>
                <a:gd name="T57" fmla="*/ 51 h 75"/>
                <a:gd name="T58" fmla="*/ 14 w 172"/>
                <a:gd name="T59" fmla="*/ 63 h 75"/>
                <a:gd name="T60" fmla="*/ 14 w 172"/>
                <a:gd name="T61" fmla="*/ 63 h 75"/>
                <a:gd name="T62" fmla="*/ 11 w 172"/>
                <a:gd name="T63" fmla="*/ 69 h 75"/>
                <a:gd name="T64" fmla="*/ 7 w 172"/>
                <a:gd name="T65" fmla="*/ 69 h 75"/>
                <a:gd name="T66" fmla="*/ 4 w 172"/>
                <a:gd name="T67" fmla="*/ 69 h 75"/>
                <a:gd name="T68" fmla="*/ 0 w 172"/>
                <a:gd name="T69" fmla="*/ 66 h 75"/>
                <a:gd name="T70" fmla="*/ 0 w 172"/>
                <a:gd name="T71" fmla="*/ 60 h 75"/>
                <a:gd name="T72" fmla="*/ 4 w 172"/>
                <a:gd name="T73" fmla="*/ 54 h 75"/>
                <a:gd name="T74" fmla="*/ 7 w 172"/>
                <a:gd name="T75" fmla="*/ 45 h 75"/>
                <a:gd name="T76" fmla="*/ 14 w 172"/>
                <a:gd name="T77" fmla="*/ 33 h 75"/>
                <a:gd name="T78" fmla="*/ 14 w 172"/>
                <a:gd name="T7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75">
                  <a:moveTo>
                    <a:pt x="14" y="33"/>
                  </a:moveTo>
                  <a:lnTo>
                    <a:pt x="14" y="33"/>
                  </a:lnTo>
                  <a:lnTo>
                    <a:pt x="21" y="24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30" y="9"/>
                  </a:lnTo>
                  <a:lnTo>
                    <a:pt x="144" y="21"/>
                  </a:lnTo>
                  <a:lnTo>
                    <a:pt x="158" y="30"/>
                  </a:lnTo>
                  <a:lnTo>
                    <a:pt x="165" y="42"/>
                  </a:lnTo>
                  <a:lnTo>
                    <a:pt x="168" y="54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1" y="75"/>
                  </a:lnTo>
                  <a:lnTo>
                    <a:pt x="154" y="72"/>
                  </a:lnTo>
                  <a:lnTo>
                    <a:pt x="130" y="54"/>
                  </a:lnTo>
                  <a:lnTo>
                    <a:pt x="116" y="45"/>
                  </a:lnTo>
                  <a:lnTo>
                    <a:pt x="98" y="39"/>
                  </a:lnTo>
                  <a:lnTo>
                    <a:pt x="81" y="36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35" y="51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4" y="54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FAF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0"/>
            <p:cNvSpPr>
              <a:spLocks/>
            </p:cNvSpPr>
            <p:nvPr/>
          </p:nvSpPr>
          <p:spPr bwMode="auto">
            <a:xfrm>
              <a:off x="2712458" y="1651735"/>
              <a:ext cx="260350" cy="114300"/>
            </a:xfrm>
            <a:custGeom>
              <a:avLst/>
              <a:gdLst>
                <a:gd name="T0" fmla="*/ 14 w 164"/>
                <a:gd name="T1" fmla="*/ 30 h 72"/>
                <a:gd name="T2" fmla="*/ 14 w 164"/>
                <a:gd name="T3" fmla="*/ 30 h 72"/>
                <a:gd name="T4" fmla="*/ 21 w 164"/>
                <a:gd name="T5" fmla="*/ 21 h 72"/>
                <a:gd name="T6" fmla="*/ 31 w 164"/>
                <a:gd name="T7" fmla="*/ 15 h 72"/>
                <a:gd name="T8" fmla="*/ 42 w 164"/>
                <a:gd name="T9" fmla="*/ 9 h 72"/>
                <a:gd name="T10" fmla="*/ 52 w 164"/>
                <a:gd name="T11" fmla="*/ 3 h 72"/>
                <a:gd name="T12" fmla="*/ 63 w 164"/>
                <a:gd name="T13" fmla="*/ 0 h 72"/>
                <a:gd name="T14" fmla="*/ 77 w 164"/>
                <a:gd name="T15" fmla="*/ 0 h 72"/>
                <a:gd name="T16" fmla="*/ 91 w 164"/>
                <a:gd name="T17" fmla="*/ 0 h 72"/>
                <a:gd name="T18" fmla="*/ 105 w 164"/>
                <a:gd name="T19" fmla="*/ 3 h 72"/>
                <a:gd name="T20" fmla="*/ 105 w 164"/>
                <a:gd name="T21" fmla="*/ 3 h 72"/>
                <a:gd name="T22" fmla="*/ 122 w 164"/>
                <a:gd name="T23" fmla="*/ 9 h 72"/>
                <a:gd name="T24" fmla="*/ 140 w 164"/>
                <a:gd name="T25" fmla="*/ 18 h 72"/>
                <a:gd name="T26" fmla="*/ 150 w 164"/>
                <a:gd name="T27" fmla="*/ 30 h 72"/>
                <a:gd name="T28" fmla="*/ 157 w 164"/>
                <a:gd name="T29" fmla="*/ 42 h 72"/>
                <a:gd name="T30" fmla="*/ 161 w 164"/>
                <a:gd name="T31" fmla="*/ 51 h 72"/>
                <a:gd name="T32" fmla="*/ 164 w 164"/>
                <a:gd name="T33" fmla="*/ 60 h 72"/>
                <a:gd name="T34" fmla="*/ 164 w 164"/>
                <a:gd name="T35" fmla="*/ 69 h 72"/>
                <a:gd name="T36" fmla="*/ 161 w 164"/>
                <a:gd name="T37" fmla="*/ 72 h 72"/>
                <a:gd name="T38" fmla="*/ 161 w 164"/>
                <a:gd name="T39" fmla="*/ 72 h 72"/>
                <a:gd name="T40" fmla="*/ 157 w 164"/>
                <a:gd name="T41" fmla="*/ 72 h 72"/>
                <a:gd name="T42" fmla="*/ 147 w 164"/>
                <a:gd name="T43" fmla="*/ 69 h 72"/>
                <a:gd name="T44" fmla="*/ 126 w 164"/>
                <a:gd name="T45" fmla="*/ 51 h 72"/>
                <a:gd name="T46" fmla="*/ 108 w 164"/>
                <a:gd name="T47" fmla="*/ 42 h 72"/>
                <a:gd name="T48" fmla="*/ 94 w 164"/>
                <a:gd name="T49" fmla="*/ 36 h 72"/>
                <a:gd name="T50" fmla="*/ 77 w 164"/>
                <a:gd name="T51" fmla="*/ 36 h 72"/>
                <a:gd name="T52" fmla="*/ 59 w 164"/>
                <a:gd name="T53" fmla="*/ 39 h 72"/>
                <a:gd name="T54" fmla="*/ 59 w 164"/>
                <a:gd name="T55" fmla="*/ 39 h 72"/>
                <a:gd name="T56" fmla="*/ 35 w 164"/>
                <a:gd name="T57" fmla="*/ 48 h 72"/>
                <a:gd name="T58" fmla="*/ 14 w 164"/>
                <a:gd name="T59" fmla="*/ 60 h 72"/>
                <a:gd name="T60" fmla="*/ 14 w 164"/>
                <a:gd name="T61" fmla="*/ 60 h 72"/>
                <a:gd name="T62" fmla="*/ 10 w 164"/>
                <a:gd name="T63" fmla="*/ 63 h 72"/>
                <a:gd name="T64" fmla="*/ 7 w 164"/>
                <a:gd name="T65" fmla="*/ 66 h 72"/>
                <a:gd name="T66" fmla="*/ 3 w 164"/>
                <a:gd name="T67" fmla="*/ 66 h 72"/>
                <a:gd name="T68" fmla="*/ 0 w 164"/>
                <a:gd name="T69" fmla="*/ 63 h 72"/>
                <a:gd name="T70" fmla="*/ 0 w 164"/>
                <a:gd name="T71" fmla="*/ 57 h 72"/>
                <a:gd name="T72" fmla="*/ 3 w 164"/>
                <a:gd name="T73" fmla="*/ 51 h 72"/>
                <a:gd name="T74" fmla="*/ 14 w 164"/>
                <a:gd name="T75" fmla="*/ 30 h 72"/>
                <a:gd name="T76" fmla="*/ 14 w 164"/>
                <a:gd name="T77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72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2" y="3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22" y="9"/>
                  </a:lnTo>
                  <a:lnTo>
                    <a:pt x="140" y="18"/>
                  </a:lnTo>
                  <a:lnTo>
                    <a:pt x="150" y="30"/>
                  </a:lnTo>
                  <a:lnTo>
                    <a:pt x="157" y="42"/>
                  </a:lnTo>
                  <a:lnTo>
                    <a:pt x="161" y="51"/>
                  </a:lnTo>
                  <a:lnTo>
                    <a:pt x="164" y="60"/>
                  </a:lnTo>
                  <a:lnTo>
                    <a:pt x="164" y="69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7" y="72"/>
                  </a:lnTo>
                  <a:lnTo>
                    <a:pt x="147" y="69"/>
                  </a:lnTo>
                  <a:lnTo>
                    <a:pt x="126" y="51"/>
                  </a:lnTo>
                  <a:lnTo>
                    <a:pt x="108" y="42"/>
                  </a:lnTo>
                  <a:lnTo>
                    <a:pt x="94" y="36"/>
                  </a:lnTo>
                  <a:lnTo>
                    <a:pt x="77" y="36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35" y="4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0" y="63"/>
                  </a:lnTo>
                  <a:lnTo>
                    <a:pt x="7" y="66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1"/>
            <p:cNvSpPr>
              <a:spLocks/>
            </p:cNvSpPr>
            <p:nvPr/>
          </p:nvSpPr>
          <p:spPr bwMode="auto">
            <a:xfrm>
              <a:off x="2717220" y="1651735"/>
              <a:ext cx="250825" cy="109538"/>
            </a:xfrm>
            <a:custGeom>
              <a:avLst/>
              <a:gdLst>
                <a:gd name="T0" fmla="*/ 14 w 158"/>
                <a:gd name="T1" fmla="*/ 30 h 69"/>
                <a:gd name="T2" fmla="*/ 14 w 158"/>
                <a:gd name="T3" fmla="*/ 30 h 69"/>
                <a:gd name="T4" fmla="*/ 21 w 158"/>
                <a:gd name="T5" fmla="*/ 21 h 69"/>
                <a:gd name="T6" fmla="*/ 28 w 158"/>
                <a:gd name="T7" fmla="*/ 12 h 69"/>
                <a:gd name="T8" fmla="*/ 39 w 158"/>
                <a:gd name="T9" fmla="*/ 6 h 69"/>
                <a:gd name="T10" fmla="*/ 49 w 158"/>
                <a:gd name="T11" fmla="*/ 3 h 69"/>
                <a:gd name="T12" fmla="*/ 74 w 158"/>
                <a:gd name="T13" fmla="*/ 0 h 69"/>
                <a:gd name="T14" fmla="*/ 88 w 158"/>
                <a:gd name="T15" fmla="*/ 0 h 69"/>
                <a:gd name="T16" fmla="*/ 102 w 158"/>
                <a:gd name="T17" fmla="*/ 3 h 69"/>
                <a:gd name="T18" fmla="*/ 102 w 158"/>
                <a:gd name="T19" fmla="*/ 3 h 69"/>
                <a:gd name="T20" fmla="*/ 119 w 158"/>
                <a:gd name="T21" fmla="*/ 9 h 69"/>
                <a:gd name="T22" fmla="*/ 133 w 158"/>
                <a:gd name="T23" fmla="*/ 18 h 69"/>
                <a:gd name="T24" fmla="*/ 144 w 158"/>
                <a:gd name="T25" fmla="*/ 27 h 69"/>
                <a:gd name="T26" fmla="*/ 151 w 158"/>
                <a:gd name="T27" fmla="*/ 39 h 69"/>
                <a:gd name="T28" fmla="*/ 158 w 158"/>
                <a:gd name="T29" fmla="*/ 48 h 69"/>
                <a:gd name="T30" fmla="*/ 158 w 158"/>
                <a:gd name="T31" fmla="*/ 60 h 69"/>
                <a:gd name="T32" fmla="*/ 158 w 158"/>
                <a:gd name="T33" fmla="*/ 66 h 69"/>
                <a:gd name="T34" fmla="*/ 154 w 158"/>
                <a:gd name="T35" fmla="*/ 69 h 69"/>
                <a:gd name="T36" fmla="*/ 154 w 158"/>
                <a:gd name="T37" fmla="*/ 69 h 69"/>
                <a:gd name="T38" fmla="*/ 151 w 158"/>
                <a:gd name="T39" fmla="*/ 69 h 69"/>
                <a:gd name="T40" fmla="*/ 144 w 158"/>
                <a:gd name="T41" fmla="*/ 66 h 69"/>
                <a:gd name="T42" fmla="*/ 119 w 158"/>
                <a:gd name="T43" fmla="*/ 48 h 69"/>
                <a:gd name="T44" fmla="*/ 105 w 158"/>
                <a:gd name="T45" fmla="*/ 42 h 69"/>
                <a:gd name="T46" fmla="*/ 91 w 158"/>
                <a:gd name="T47" fmla="*/ 36 h 69"/>
                <a:gd name="T48" fmla="*/ 74 w 158"/>
                <a:gd name="T49" fmla="*/ 33 h 69"/>
                <a:gd name="T50" fmla="*/ 60 w 158"/>
                <a:gd name="T51" fmla="*/ 36 h 69"/>
                <a:gd name="T52" fmla="*/ 60 w 158"/>
                <a:gd name="T53" fmla="*/ 36 h 69"/>
                <a:gd name="T54" fmla="*/ 32 w 158"/>
                <a:gd name="T55" fmla="*/ 45 h 69"/>
                <a:gd name="T56" fmla="*/ 14 w 158"/>
                <a:gd name="T57" fmla="*/ 57 h 69"/>
                <a:gd name="T58" fmla="*/ 14 w 158"/>
                <a:gd name="T59" fmla="*/ 57 h 69"/>
                <a:gd name="T60" fmla="*/ 11 w 158"/>
                <a:gd name="T61" fmla="*/ 60 h 69"/>
                <a:gd name="T62" fmla="*/ 7 w 158"/>
                <a:gd name="T63" fmla="*/ 63 h 69"/>
                <a:gd name="T64" fmla="*/ 4 w 158"/>
                <a:gd name="T65" fmla="*/ 63 h 69"/>
                <a:gd name="T66" fmla="*/ 0 w 158"/>
                <a:gd name="T67" fmla="*/ 60 h 69"/>
                <a:gd name="T68" fmla="*/ 4 w 158"/>
                <a:gd name="T69" fmla="*/ 48 h 69"/>
                <a:gd name="T70" fmla="*/ 14 w 158"/>
                <a:gd name="T71" fmla="*/ 30 h 69"/>
                <a:gd name="T72" fmla="*/ 14 w 158"/>
                <a:gd name="T7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49" y="3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19" y="9"/>
                  </a:lnTo>
                  <a:lnTo>
                    <a:pt x="133" y="18"/>
                  </a:lnTo>
                  <a:lnTo>
                    <a:pt x="144" y="27"/>
                  </a:lnTo>
                  <a:lnTo>
                    <a:pt x="151" y="39"/>
                  </a:lnTo>
                  <a:lnTo>
                    <a:pt x="158" y="48"/>
                  </a:lnTo>
                  <a:lnTo>
                    <a:pt x="158" y="60"/>
                  </a:lnTo>
                  <a:lnTo>
                    <a:pt x="158" y="66"/>
                  </a:lnTo>
                  <a:lnTo>
                    <a:pt x="154" y="69"/>
                  </a:lnTo>
                  <a:lnTo>
                    <a:pt x="154" y="69"/>
                  </a:lnTo>
                  <a:lnTo>
                    <a:pt x="151" y="69"/>
                  </a:lnTo>
                  <a:lnTo>
                    <a:pt x="144" y="66"/>
                  </a:lnTo>
                  <a:lnTo>
                    <a:pt x="119" y="48"/>
                  </a:lnTo>
                  <a:lnTo>
                    <a:pt x="105" y="42"/>
                  </a:lnTo>
                  <a:lnTo>
                    <a:pt x="91" y="36"/>
                  </a:lnTo>
                  <a:lnTo>
                    <a:pt x="74" y="33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32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2"/>
            <p:cNvSpPr>
              <a:spLocks/>
            </p:cNvSpPr>
            <p:nvPr/>
          </p:nvSpPr>
          <p:spPr bwMode="auto">
            <a:xfrm>
              <a:off x="2723570" y="1646973"/>
              <a:ext cx="238125" cy="109538"/>
            </a:xfrm>
            <a:custGeom>
              <a:avLst/>
              <a:gdLst>
                <a:gd name="T0" fmla="*/ 14 w 150"/>
                <a:gd name="T1" fmla="*/ 30 h 69"/>
                <a:gd name="T2" fmla="*/ 14 w 150"/>
                <a:gd name="T3" fmla="*/ 30 h 69"/>
                <a:gd name="T4" fmla="*/ 21 w 150"/>
                <a:gd name="T5" fmla="*/ 21 h 69"/>
                <a:gd name="T6" fmla="*/ 28 w 150"/>
                <a:gd name="T7" fmla="*/ 15 h 69"/>
                <a:gd name="T8" fmla="*/ 49 w 150"/>
                <a:gd name="T9" fmla="*/ 6 h 69"/>
                <a:gd name="T10" fmla="*/ 70 w 150"/>
                <a:gd name="T11" fmla="*/ 0 h 69"/>
                <a:gd name="T12" fmla="*/ 94 w 150"/>
                <a:gd name="T13" fmla="*/ 3 h 69"/>
                <a:gd name="T14" fmla="*/ 94 w 150"/>
                <a:gd name="T15" fmla="*/ 3 h 69"/>
                <a:gd name="T16" fmla="*/ 115 w 150"/>
                <a:gd name="T17" fmla="*/ 9 h 69"/>
                <a:gd name="T18" fmla="*/ 129 w 150"/>
                <a:gd name="T19" fmla="*/ 18 h 69"/>
                <a:gd name="T20" fmla="*/ 140 w 150"/>
                <a:gd name="T21" fmla="*/ 30 h 69"/>
                <a:gd name="T22" fmla="*/ 147 w 150"/>
                <a:gd name="T23" fmla="*/ 39 h 69"/>
                <a:gd name="T24" fmla="*/ 150 w 150"/>
                <a:gd name="T25" fmla="*/ 51 h 69"/>
                <a:gd name="T26" fmla="*/ 150 w 150"/>
                <a:gd name="T27" fmla="*/ 60 h 69"/>
                <a:gd name="T28" fmla="*/ 150 w 150"/>
                <a:gd name="T29" fmla="*/ 66 h 69"/>
                <a:gd name="T30" fmla="*/ 150 w 150"/>
                <a:gd name="T31" fmla="*/ 69 h 69"/>
                <a:gd name="T32" fmla="*/ 150 w 150"/>
                <a:gd name="T33" fmla="*/ 69 h 69"/>
                <a:gd name="T34" fmla="*/ 143 w 150"/>
                <a:gd name="T35" fmla="*/ 69 h 69"/>
                <a:gd name="T36" fmla="*/ 136 w 150"/>
                <a:gd name="T37" fmla="*/ 66 h 69"/>
                <a:gd name="T38" fmla="*/ 115 w 150"/>
                <a:gd name="T39" fmla="*/ 51 h 69"/>
                <a:gd name="T40" fmla="*/ 101 w 150"/>
                <a:gd name="T41" fmla="*/ 42 h 69"/>
                <a:gd name="T42" fmla="*/ 87 w 150"/>
                <a:gd name="T43" fmla="*/ 36 h 69"/>
                <a:gd name="T44" fmla="*/ 70 w 150"/>
                <a:gd name="T45" fmla="*/ 33 h 69"/>
                <a:gd name="T46" fmla="*/ 56 w 150"/>
                <a:gd name="T47" fmla="*/ 36 h 69"/>
                <a:gd name="T48" fmla="*/ 56 w 150"/>
                <a:gd name="T49" fmla="*/ 36 h 69"/>
                <a:gd name="T50" fmla="*/ 31 w 150"/>
                <a:gd name="T51" fmla="*/ 45 h 69"/>
                <a:gd name="T52" fmla="*/ 14 w 150"/>
                <a:gd name="T53" fmla="*/ 57 h 69"/>
                <a:gd name="T54" fmla="*/ 14 w 150"/>
                <a:gd name="T55" fmla="*/ 57 h 69"/>
                <a:gd name="T56" fmla="*/ 7 w 150"/>
                <a:gd name="T57" fmla="*/ 63 h 69"/>
                <a:gd name="T58" fmla="*/ 3 w 150"/>
                <a:gd name="T59" fmla="*/ 63 h 69"/>
                <a:gd name="T60" fmla="*/ 0 w 150"/>
                <a:gd name="T61" fmla="*/ 60 h 69"/>
                <a:gd name="T62" fmla="*/ 3 w 150"/>
                <a:gd name="T63" fmla="*/ 48 h 69"/>
                <a:gd name="T64" fmla="*/ 14 w 150"/>
                <a:gd name="T65" fmla="*/ 30 h 69"/>
                <a:gd name="T66" fmla="*/ 14 w 150"/>
                <a:gd name="T6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5"/>
                  </a:lnTo>
                  <a:lnTo>
                    <a:pt x="49" y="6"/>
                  </a:lnTo>
                  <a:lnTo>
                    <a:pt x="70" y="0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115" y="9"/>
                  </a:lnTo>
                  <a:lnTo>
                    <a:pt x="129" y="18"/>
                  </a:lnTo>
                  <a:lnTo>
                    <a:pt x="140" y="30"/>
                  </a:lnTo>
                  <a:lnTo>
                    <a:pt x="147" y="39"/>
                  </a:lnTo>
                  <a:lnTo>
                    <a:pt x="150" y="51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0" y="69"/>
                  </a:lnTo>
                  <a:lnTo>
                    <a:pt x="143" y="69"/>
                  </a:lnTo>
                  <a:lnTo>
                    <a:pt x="136" y="66"/>
                  </a:lnTo>
                  <a:lnTo>
                    <a:pt x="115" y="51"/>
                  </a:lnTo>
                  <a:lnTo>
                    <a:pt x="101" y="42"/>
                  </a:lnTo>
                  <a:lnTo>
                    <a:pt x="87" y="36"/>
                  </a:lnTo>
                  <a:lnTo>
                    <a:pt x="70" y="33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31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"/>
            <p:cNvSpPr>
              <a:spLocks/>
            </p:cNvSpPr>
            <p:nvPr/>
          </p:nvSpPr>
          <p:spPr bwMode="auto">
            <a:xfrm>
              <a:off x="2728333" y="1646973"/>
              <a:ext cx="233363" cy="104775"/>
            </a:xfrm>
            <a:custGeom>
              <a:avLst/>
              <a:gdLst>
                <a:gd name="T0" fmla="*/ 14 w 147"/>
                <a:gd name="T1" fmla="*/ 30 h 66"/>
                <a:gd name="T2" fmla="*/ 14 w 147"/>
                <a:gd name="T3" fmla="*/ 30 h 66"/>
                <a:gd name="T4" fmla="*/ 18 w 147"/>
                <a:gd name="T5" fmla="*/ 21 h 66"/>
                <a:gd name="T6" fmla="*/ 28 w 147"/>
                <a:gd name="T7" fmla="*/ 15 h 66"/>
                <a:gd name="T8" fmla="*/ 46 w 147"/>
                <a:gd name="T9" fmla="*/ 3 h 66"/>
                <a:gd name="T10" fmla="*/ 67 w 147"/>
                <a:gd name="T11" fmla="*/ 0 h 66"/>
                <a:gd name="T12" fmla="*/ 91 w 147"/>
                <a:gd name="T13" fmla="*/ 3 h 66"/>
                <a:gd name="T14" fmla="*/ 91 w 147"/>
                <a:gd name="T15" fmla="*/ 3 h 66"/>
                <a:gd name="T16" fmla="*/ 109 w 147"/>
                <a:gd name="T17" fmla="*/ 9 h 66"/>
                <a:gd name="T18" fmla="*/ 123 w 147"/>
                <a:gd name="T19" fmla="*/ 18 h 66"/>
                <a:gd name="T20" fmla="*/ 133 w 147"/>
                <a:gd name="T21" fmla="*/ 27 h 66"/>
                <a:gd name="T22" fmla="*/ 140 w 147"/>
                <a:gd name="T23" fmla="*/ 36 h 66"/>
                <a:gd name="T24" fmla="*/ 144 w 147"/>
                <a:gd name="T25" fmla="*/ 48 h 66"/>
                <a:gd name="T26" fmla="*/ 147 w 147"/>
                <a:gd name="T27" fmla="*/ 57 h 66"/>
                <a:gd name="T28" fmla="*/ 144 w 147"/>
                <a:gd name="T29" fmla="*/ 63 h 66"/>
                <a:gd name="T30" fmla="*/ 144 w 147"/>
                <a:gd name="T31" fmla="*/ 66 h 66"/>
                <a:gd name="T32" fmla="*/ 144 w 147"/>
                <a:gd name="T33" fmla="*/ 66 h 66"/>
                <a:gd name="T34" fmla="*/ 140 w 147"/>
                <a:gd name="T35" fmla="*/ 66 h 66"/>
                <a:gd name="T36" fmla="*/ 133 w 147"/>
                <a:gd name="T37" fmla="*/ 60 h 66"/>
                <a:gd name="T38" fmla="*/ 109 w 147"/>
                <a:gd name="T39" fmla="*/ 48 h 66"/>
                <a:gd name="T40" fmla="*/ 98 w 147"/>
                <a:gd name="T41" fmla="*/ 39 h 66"/>
                <a:gd name="T42" fmla="*/ 84 w 147"/>
                <a:gd name="T43" fmla="*/ 33 h 66"/>
                <a:gd name="T44" fmla="*/ 70 w 147"/>
                <a:gd name="T45" fmla="*/ 33 h 66"/>
                <a:gd name="T46" fmla="*/ 53 w 147"/>
                <a:gd name="T47" fmla="*/ 33 h 66"/>
                <a:gd name="T48" fmla="*/ 53 w 147"/>
                <a:gd name="T49" fmla="*/ 33 h 66"/>
                <a:gd name="T50" fmla="*/ 32 w 147"/>
                <a:gd name="T51" fmla="*/ 45 h 66"/>
                <a:gd name="T52" fmla="*/ 14 w 147"/>
                <a:gd name="T53" fmla="*/ 54 h 66"/>
                <a:gd name="T54" fmla="*/ 14 w 147"/>
                <a:gd name="T55" fmla="*/ 54 h 66"/>
                <a:gd name="T56" fmla="*/ 7 w 147"/>
                <a:gd name="T57" fmla="*/ 60 h 66"/>
                <a:gd name="T58" fmla="*/ 4 w 147"/>
                <a:gd name="T59" fmla="*/ 60 h 66"/>
                <a:gd name="T60" fmla="*/ 0 w 147"/>
                <a:gd name="T61" fmla="*/ 57 h 66"/>
                <a:gd name="T62" fmla="*/ 4 w 147"/>
                <a:gd name="T63" fmla="*/ 45 h 66"/>
                <a:gd name="T64" fmla="*/ 14 w 147"/>
                <a:gd name="T65" fmla="*/ 30 h 66"/>
                <a:gd name="T66" fmla="*/ 14 w 147"/>
                <a:gd name="T67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" h="66">
                  <a:moveTo>
                    <a:pt x="14" y="30"/>
                  </a:moveTo>
                  <a:lnTo>
                    <a:pt x="14" y="30"/>
                  </a:lnTo>
                  <a:lnTo>
                    <a:pt x="18" y="21"/>
                  </a:lnTo>
                  <a:lnTo>
                    <a:pt x="28" y="15"/>
                  </a:lnTo>
                  <a:lnTo>
                    <a:pt x="46" y="3"/>
                  </a:lnTo>
                  <a:lnTo>
                    <a:pt x="67" y="0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109" y="9"/>
                  </a:lnTo>
                  <a:lnTo>
                    <a:pt x="123" y="18"/>
                  </a:lnTo>
                  <a:lnTo>
                    <a:pt x="133" y="27"/>
                  </a:lnTo>
                  <a:lnTo>
                    <a:pt x="140" y="36"/>
                  </a:lnTo>
                  <a:lnTo>
                    <a:pt x="144" y="48"/>
                  </a:lnTo>
                  <a:lnTo>
                    <a:pt x="147" y="57"/>
                  </a:lnTo>
                  <a:lnTo>
                    <a:pt x="144" y="63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0" y="66"/>
                  </a:lnTo>
                  <a:lnTo>
                    <a:pt x="133" y="60"/>
                  </a:lnTo>
                  <a:lnTo>
                    <a:pt x="109" y="48"/>
                  </a:lnTo>
                  <a:lnTo>
                    <a:pt x="98" y="39"/>
                  </a:lnTo>
                  <a:lnTo>
                    <a:pt x="84" y="33"/>
                  </a:lnTo>
                  <a:lnTo>
                    <a:pt x="70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32" y="4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7" y="60"/>
                  </a:lnTo>
                  <a:lnTo>
                    <a:pt x="4" y="60"/>
                  </a:lnTo>
                  <a:lnTo>
                    <a:pt x="0" y="57"/>
                  </a:lnTo>
                  <a:lnTo>
                    <a:pt x="4" y="45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CF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4"/>
            <p:cNvSpPr>
              <a:spLocks/>
            </p:cNvSpPr>
            <p:nvPr/>
          </p:nvSpPr>
          <p:spPr bwMode="auto">
            <a:xfrm>
              <a:off x="2734683" y="1646973"/>
              <a:ext cx="222250" cy="100013"/>
            </a:xfrm>
            <a:custGeom>
              <a:avLst/>
              <a:gdLst>
                <a:gd name="T0" fmla="*/ 14 w 140"/>
                <a:gd name="T1" fmla="*/ 27 h 63"/>
                <a:gd name="T2" fmla="*/ 14 w 140"/>
                <a:gd name="T3" fmla="*/ 27 h 63"/>
                <a:gd name="T4" fmla="*/ 24 w 140"/>
                <a:gd name="T5" fmla="*/ 12 h 63"/>
                <a:gd name="T6" fmla="*/ 42 w 140"/>
                <a:gd name="T7" fmla="*/ 3 h 63"/>
                <a:gd name="T8" fmla="*/ 66 w 140"/>
                <a:gd name="T9" fmla="*/ 0 h 63"/>
                <a:gd name="T10" fmla="*/ 87 w 140"/>
                <a:gd name="T11" fmla="*/ 3 h 63"/>
                <a:gd name="T12" fmla="*/ 87 w 140"/>
                <a:gd name="T13" fmla="*/ 3 h 63"/>
                <a:gd name="T14" fmla="*/ 105 w 140"/>
                <a:gd name="T15" fmla="*/ 9 h 63"/>
                <a:gd name="T16" fmla="*/ 119 w 140"/>
                <a:gd name="T17" fmla="*/ 18 h 63"/>
                <a:gd name="T18" fmla="*/ 126 w 140"/>
                <a:gd name="T19" fmla="*/ 27 h 63"/>
                <a:gd name="T20" fmla="*/ 133 w 140"/>
                <a:gd name="T21" fmla="*/ 36 h 63"/>
                <a:gd name="T22" fmla="*/ 136 w 140"/>
                <a:gd name="T23" fmla="*/ 45 h 63"/>
                <a:gd name="T24" fmla="*/ 140 w 140"/>
                <a:gd name="T25" fmla="*/ 54 h 63"/>
                <a:gd name="T26" fmla="*/ 140 w 140"/>
                <a:gd name="T27" fmla="*/ 60 h 63"/>
                <a:gd name="T28" fmla="*/ 136 w 140"/>
                <a:gd name="T29" fmla="*/ 63 h 63"/>
                <a:gd name="T30" fmla="*/ 136 w 140"/>
                <a:gd name="T31" fmla="*/ 63 h 63"/>
                <a:gd name="T32" fmla="*/ 133 w 140"/>
                <a:gd name="T33" fmla="*/ 63 h 63"/>
                <a:gd name="T34" fmla="*/ 126 w 140"/>
                <a:gd name="T35" fmla="*/ 57 h 63"/>
                <a:gd name="T36" fmla="*/ 105 w 140"/>
                <a:gd name="T37" fmla="*/ 45 h 63"/>
                <a:gd name="T38" fmla="*/ 94 w 140"/>
                <a:gd name="T39" fmla="*/ 36 h 63"/>
                <a:gd name="T40" fmla="*/ 80 w 140"/>
                <a:gd name="T41" fmla="*/ 33 h 63"/>
                <a:gd name="T42" fmla="*/ 66 w 140"/>
                <a:gd name="T43" fmla="*/ 30 h 63"/>
                <a:gd name="T44" fmla="*/ 52 w 140"/>
                <a:gd name="T45" fmla="*/ 33 h 63"/>
                <a:gd name="T46" fmla="*/ 52 w 140"/>
                <a:gd name="T47" fmla="*/ 33 h 63"/>
                <a:gd name="T48" fmla="*/ 28 w 140"/>
                <a:gd name="T49" fmla="*/ 42 h 63"/>
                <a:gd name="T50" fmla="*/ 14 w 140"/>
                <a:gd name="T51" fmla="*/ 51 h 63"/>
                <a:gd name="T52" fmla="*/ 14 w 140"/>
                <a:gd name="T53" fmla="*/ 51 h 63"/>
                <a:gd name="T54" fmla="*/ 7 w 140"/>
                <a:gd name="T55" fmla="*/ 57 h 63"/>
                <a:gd name="T56" fmla="*/ 3 w 140"/>
                <a:gd name="T57" fmla="*/ 57 h 63"/>
                <a:gd name="T58" fmla="*/ 0 w 140"/>
                <a:gd name="T59" fmla="*/ 54 h 63"/>
                <a:gd name="T60" fmla="*/ 3 w 140"/>
                <a:gd name="T61" fmla="*/ 45 h 63"/>
                <a:gd name="T62" fmla="*/ 14 w 140"/>
                <a:gd name="T63" fmla="*/ 27 h 63"/>
                <a:gd name="T64" fmla="*/ 14 w 140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" h="63">
                  <a:moveTo>
                    <a:pt x="14" y="27"/>
                  </a:moveTo>
                  <a:lnTo>
                    <a:pt x="14" y="27"/>
                  </a:lnTo>
                  <a:lnTo>
                    <a:pt x="24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05" y="9"/>
                  </a:lnTo>
                  <a:lnTo>
                    <a:pt x="119" y="18"/>
                  </a:lnTo>
                  <a:lnTo>
                    <a:pt x="126" y="27"/>
                  </a:lnTo>
                  <a:lnTo>
                    <a:pt x="133" y="36"/>
                  </a:lnTo>
                  <a:lnTo>
                    <a:pt x="136" y="45"/>
                  </a:lnTo>
                  <a:lnTo>
                    <a:pt x="140" y="54"/>
                  </a:lnTo>
                  <a:lnTo>
                    <a:pt x="140" y="60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33" y="63"/>
                  </a:lnTo>
                  <a:lnTo>
                    <a:pt x="126" y="57"/>
                  </a:lnTo>
                  <a:lnTo>
                    <a:pt x="105" y="45"/>
                  </a:lnTo>
                  <a:lnTo>
                    <a:pt x="94" y="36"/>
                  </a:lnTo>
                  <a:lnTo>
                    <a:pt x="80" y="33"/>
                  </a:lnTo>
                  <a:lnTo>
                    <a:pt x="66" y="30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28" y="4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7" y="57"/>
                  </a:lnTo>
                  <a:lnTo>
                    <a:pt x="3" y="57"/>
                  </a:lnTo>
                  <a:lnTo>
                    <a:pt x="0" y="54"/>
                  </a:lnTo>
                  <a:lnTo>
                    <a:pt x="3" y="45"/>
                  </a:lnTo>
                  <a:lnTo>
                    <a:pt x="14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CF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/>
            <p:cNvSpPr>
              <a:spLocks/>
            </p:cNvSpPr>
            <p:nvPr/>
          </p:nvSpPr>
          <p:spPr bwMode="auto">
            <a:xfrm>
              <a:off x="2739445" y="1646973"/>
              <a:ext cx="211138" cy="95250"/>
            </a:xfrm>
            <a:custGeom>
              <a:avLst/>
              <a:gdLst>
                <a:gd name="T0" fmla="*/ 11 w 133"/>
                <a:gd name="T1" fmla="*/ 24 h 60"/>
                <a:gd name="T2" fmla="*/ 11 w 133"/>
                <a:gd name="T3" fmla="*/ 24 h 60"/>
                <a:gd name="T4" fmla="*/ 25 w 133"/>
                <a:gd name="T5" fmla="*/ 12 h 60"/>
                <a:gd name="T6" fmla="*/ 42 w 133"/>
                <a:gd name="T7" fmla="*/ 3 h 60"/>
                <a:gd name="T8" fmla="*/ 63 w 133"/>
                <a:gd name="T9" fmla="*/ 0 h 60"/>
                <a:gd name="T10" fmla="*/ 84 w 133"/>
                <a:gd name="T11" fmla="*/ 3 h 60"/>
                <a:gd name="T12" fmla="*/ 84 w 133"/>
                <a:gd name="T13" fmla="*/ 3 h 60"/>
                <a:gd name="T14" fmla="*/ 102 w 133"/>
                <a:gd name="T15" fmla="*/ 9 h 60"/>
                <a:gd name="T16" fmla="*/ 112 w 133"/>
                <a:gd name="T17" fmla="*/ 15 h 60"/>
                <a:gd name="T18" fmla="*/ 123 w 133"/>
                <a:gd name="T19" fmla="*/ 24 h 60"/>
                <a:gd name="T20" fmla="*/ 130 w 133"/>
                <a:gd name="T21" fmla="*/ 33 h 60"/>
                <a:gd name="T22" fmla="*/ 133 w 133"/>
                <a:gd name="T23" fmla="*/ 51 h 60"/>
                <a:gd name="T24" fmla="*/ 130 w 133"/>
                <a:gd name="T25" fmla="*/ 60 h 60"/>
                <a:gd name="T26" fmla="*/ 130 w 133"/>
                <a:gd name="T27" fmla="*/ 60 h 60"/>
                <a:gd name="T28" fmla="*/ 126 w 133"/>
                <a:gd name="T29" fmla="*/ 60 h 60"/>
                <a:gd name="T30" fmla="*/ 119 w 133"/>
                <a:gd name="T31" fmla="*/ 54 h 60"/>
                <a:gd name="T32" fmla="*/ 102 w 133"/>
                <a:gd name="T33" fmla="*/ 42 h 60"/>
                <a:gd name="T34" fmla="*/ 88 w 133"/>
                <a:gd name="T35" fmla="*/ 36 h 60"/>
                <a:gd name="T36" fmla="*/ 77 w 133"/>
                <a:gd name="T37" fmla="*/ 30 h 60"/>
                <a:gd name="T38" fmla="*/ 63 w 133"/>
                <a:gd name="T39" fmla="*/ 27 h 60"/>
                <a:gd name="T40" fmla="*/ 49 w 133"/>
                <a:gd name="T41" fmla="*/ 30 h 60"/>
                <a:gd name="T42" fmla="*/ 49 w 133"/>
                <a:gd name="T43" fmla="*/ 30 h 60"/>
                <a:gd name="T44" fmla="*/ 28 w 133"/>
                <a:gd name="T45" fmla="*/ 39 h 60"/>
                <a:gd name="T46" fmla="*/ 11 w 133"/>
                <a:gd name="T47" fmla="*/ 48 h 60"/>
                <a:gd name="T48" fmla="*/ 11 w 133"/>
                <a:gd name="T49" fmla="*/ 48 h 60"/>
                <a:gd name="T50" fmla="*/ 7 w 133"/>
                <a:gd name="T51" fmla="*/ 54 h 60"/>
                <a:gd name="T52" fmla="*/ 4 w 133"/>
                <a:gd name="T53" fmla="*/ 54 h 60"/>
                <a:gd name="T54" fmla="*/ 0 w 133"/>
                <a:gd name="T55" fmla="*/ 51 h 60"/>
                <a:gd name="T56" fmla="*/ 4 w 133"/>
                <a:gd name="T57" fmla="*/ 42 h 60"/>
                <a:gd name="T58" fmla="*/ 11 w 133"/>
                <a:gd name="T59" fmla="*/ 24 h 60"/>
                <a:gd name="T60" fmla="*/ 11 w 133"/>
                <a:gd name="T61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60">
                  <a:moveTo>
                    <a:pt x="11" y="24"/>
                  </a:moveTo>
                  <a:lnTo>
                    <a:pt x="11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102" y="9"/>
                  </a:lnTo>
                  <a:lnTo>
                    <a:pt x="112" y="15"/>
                  </a:lnTo>
                  <a:lnTo>
                    <a:pt x="123" y="24"/>
                  </a:lnTo>
                  <a:lnTo>
                    <a:pt x="130" y="33"/>
                  </a:lnTo>
                  <a:lnTo>
                    <a:pt x="133" y="5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6" y="60"/>
                  </a:lnTo>
                  <a:lnTo>
                    <a:pt x="119" y="54"/>
                  </a:lnTo>
                  <a:lnTo>
                    <a:pt x="102" y="42"/>
                  </a:lnTo>
                  <a:lnTo>
                    <a:pt x="88" y="36"/>
                  </a:lnTo>
                  <a:lnTo>
                    <a:pt x="77" y="30"/>
                  </a:lnTo>
                  <a:lnTo>
                    <a:pt x="63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28" y="3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CF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6"/>
            <p:cNvSpPr>
              <a:spLocks/>
            </p:cNvSpPr>
            <p:nvPr/>
          </p:nvSpPr>
          <p:spPr bwMode="auto">
            <a:xfrm>
              <a:off x="2745795" y="1646973"/>
              <a:ext cx="200025" cy="90488"/>
            </a:xfrm>
            <a:custGeom>
              <a:avLst/>
              <a:gdLst>
                <a:gd name="T0" fmla="*/ 10 w 126"/>
                <a:gd name="T1" fmla="*/ 24 h 57"/>
                <a:gd name="T2" fmla="*/ 10 w 126"/>
                <a:gd name="T3" fmla="*/ 24 h 57"/>
                <a:gd name="T4" fmla="*/ 24 w 126"/>
                <a:gd name="T5" fmla="*/ 9 h 57"/>
                <a:gd name="T6" fmla="*/ 38 w 126"/>
                <a:gd name="T7" fmla="*/ 3 h 57"/>
                <a:gd name="T8" fmla="*/ 59 w 126"/>
                <a:gd name="T9" fmla="*/ 0 h 57"/>
                <a:gd name="T10" fmla="*/ 80 w 126"/>
                <a:gd name="T11" fmla="*/ 0 h 57"/>
                <a:gd name="T12" fmla="*/ 80 w 126"/>
                <a:gd name="T13" fmla="*/ 0 h 57"/>
                <a:gd name="T14" fmla="*/ 94 w 126"/>
                <a:gd name="T15" fmla="*/ 6 h 57"/>
                <a:gd name="T16" fmla="*/ 108 w 126"/>
                <a:gd name="T17" fmla="*/ 15 h 57"/>
                <a:gd name="T18" fmla="*/ 115 w 126"/>
                <a:gd name="T19" fmla="*/ 21 h 57"/>
                <a:gd name="T20" fmla="*/ 122 w 126"/>
                <a:gd name="T21" fmla="*/ 30 h 57"/>
                <a:gd name="T22" fmla="*/ 126 w 126"/>
                <a:gd name="T23" fmla="*/ 48 h 57"/>
                <a:gd name="T24" fmla="*/ 122 w 126"/>
                <a:gd name="T25" fmla="*/ 57 h 57"/>
                <a:gd name="T26" fmla="*/ 122 w 126"/>
                <a:gd name="T27" fmla="*/ 57 h 57"/>
                <a:gd name="T28" fmla="*/ 119 w 126"/>
                <a:gd name="T29" fmla="*/ 54 h 57"/>
                <a:gd name="T30" fmla="*/ 115 w 126"/>
                <a:gd name="T31" fmla="*/ 51 h 57"/>
                <a:gd name="T32" fmla="*/ 94 w 126"/>
                <a:gd name="T33" fmla="*/ 39 h 57"/>
                <a:gd name="T34" fmla="*/ 84 w 126"/>
                <a:gd name="T35" fmla="*/ 33 h 57"/>
                <a:gd name="T36" fmla="*/ 73 w 126"/>
                <a:gd name="T37" fmla="*/ 27 h 57"/>
                <a:gd name="T38" fmla="*/ 59 w 126"/>
                <a:gd name="T39" fmla="*/ 27 h 57"/>
                <a:gd name="T40" fmla="*/ 45 w 126"/>
                <a:gd name="T41" fmla="*/ 27 h 57"/>
                <a:gd name="T42" fmla="*/ 45 w 126"/>
                <a:gd name="T43" fmla="*/ 27 h 57"/>
                <a:gd name="T44" fmla="*/ 28 w 126"/>
                <a:gd name="T45" fmla="*/ 36 h 57"/>
                <a:gd name="T46" fmla="*/ 10 w 126"/>
                <a:gd name="T47" fmla="*/ 45 h 57"/>
                <a:gd name="T48" fmla="*/ 10 w 126"/>
                <a:gd name="T49" fmla="*/ 45 h 57"/>
                <a:gd name="T50" fmla="*/ 3 w 126"/>
                <a:gd name="T51" fmla="*/ 51 h 57"/>
                <a:gd name="T52" fmla="*/ 3 w 126"/>
                <a:gd name="T53" fmla="*/ 51 h 57"/>
                <a:gd name="T54" fmla="*/ 0 w 126"/>
                <a:gd name="T55" fmla="*/ 48 h 57"/>
                <a:gd name="T56" fmla="*/ 3 w 126"/>
                <a:gd name="T57" fmla="*/ 39 h 57"/>
                <a:gd name="T58" fmla="*/ 10 w 126"/>
                <a:gd name="T59" fmla="*/ 24 h 57"/>
                <a:gd name="T60" fmla="*/ 10 w 126"/>
                <a:gd name="T61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57">
                  <a:moveTo>
                    <a:pt x="10" y="24"/>
                  </a:moveTo>
                  <a:lnTo>
                    <a:pt x="10" y="24"/>
                  </a:lnTo>
                  <a:lnTo>
                    <a:pt x="24" y="9"/>
                  </a:lnTo>
                  <a:lnTo>
                    <a:pt x="38" y="3"/>
                  </a:lnTo>
                  <a:lnTo>
                    <a:pt x="5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4" y="6"/>
                  </a:lnTo>
                  <a:lnTo>
                    <a:pt x="108" y="15"/>
                  </a:lnTo>
                  <a:lnTo>
                    <a:pt x="115" y="21"/>
                  </a:lnTo>
                  <a:lnTo>
                    <a:pt x="122" y="30"/>
                  </a:lnTo>
                  <a:lnTo>
                    <a:pt x="126" y="48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9" y="54"/>
                  </a:lnTo>
                  <a:lnTo>
                    <a:pt x="115" y="51"/>
                  </a:lnTo>
                  <a:lnTo>
                    <a:pt x="94" y="39"/>
                  </a:lnTo>
                  <a:lnTo>
                    <a:pt x="84" y="33"/>
                  </a:lnTo>
                  <a:lnTo>
                    <a:pt x="73" y="27"/>
                  </a:lnTo>
                  <a:lnTo>
                    <a:pt x="59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28" y="3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CF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7"/>
            <p:cNvSpPr>
              <a:spLocks/>
            </p:cNvSpPr>
            <p:nvPr/>
          </p:nvSpPr>
          <p:spPr bwMode="auto">
            <a:xfrm>
              <a:off x="2750558" y="1642210"/>
              <a:ext cx="188913" cy="85725"/>
            </a:xfrm>
            <a:custGeom>
              <a:avLst/>
              <a:gdLst>
                <a:gd name="T0" fmla="*/ 11 w 119"/>
                <a:gd name="T1" fmla="*/ 24 h 54"/>
                <a:gd name="T2" fmla="*/ 11 w 119"/>
                <a:gd name="T3" fmla="*/ 24 h 54"/>
                <a:gd name="T4" fmla="*/ 21 w 119"/>
                <a:gd name="T5" fmla="*/ 12 h 54"/>
                <a:gd name="T6" fmla="*/ 39 w 119"/>
                <a:gd name="T7" fmla="*/ 3 h 54"/>
                <a:gd name="T8" fmla="*/ 56 w 119"/>
                <a:gd name="T9" fmla="*/ 0 h 54"/>
                <a:gd name="T10" fmla="*/ 77 w 119"/>
                <a:gd name="T11" fmla="*/ 3 h 54"/>
                <a:gd name="T12" fmla="*/ 77 w 119"/>
                <a:gd name="T13" fmla="*/ 3 h 54"/>
                <a:gd name="T14" fmla="*/ 91 w 119"/>
                <a:gd name="T15" fmla="*/ 9 h 54"/>
                <a:gd name="T16" fmla="*/ 102 w 119"/>
                <a:gd name="T17" fmla="*/ 15 h 54"/>
                <a:gd name="T18" fmla="*/ 109 w 119"/>
                <a:gd name="T19" fmla="*/ 24 h 54"/>
                <a:gd name="T20" fmla="*/ 116 w 119"/>
                <a:gd name="T21" fmla="*/ 33 h 54"/>
                <a:gd name="T22" fmla="*/ 119 w 119"/>
                <a:gd name="T23" fmla="*/ 48 h 54"/>
                <a:gd name="T24" fmla="*/ 119 w 119"/>
                <a:gd name="T25" fmla="*/ 54 h 54"/>
                <a:gd name="T26" fmla="*/ 119 w 119"/>
                <a:gd name="T27" fmla="*/ 54 h 54"/>
                <a:gd name="T28" fmla="*/ 116 w 119"/>
                <a:gd name="T29" fmla="*/ 54 h 54"/>
                <a:gd name="T30" fmla="*/ 109 w 119"/>
                <a:gd name="T31" fmla="*/ 51 h 54"/>
                <a:gd name="T32" fmla="*/ 91 w 119"/>
                <a:gd name="T33" fmla="*/ 39 h 54"/>
                <a:gd name="T34" fmla="*/ 81 w 119"/>
                <a:gd name="T35" fmla="*/ 33 h 54"/>
                <a:gd name="T36" fmla="*/ 70 w 119"/>
                <a:gd name="T37" fmla="*/ 30 h 54"/>
                <a:gd name="T38" fmla="*/ 56 w 119"/>
                <a:gd name="T39" fmla="*/ 27 h 54"/>
                <a:gd name="T40" fmla="*/ 46 w 119"/>
                <a:gd name="T41" fmla="*/ 30 h 54"/>
                <a:gd name="T42" fmla="*/ 46 w 119"/>
                <a:gd name="T43" fmla="*/ 30 h 54"/>
                <a:gd name="T44" fmla="*/ 25 w 119"/>
                <a:gd name="T45" fmla="*/ 36 h 54"/>
                <a:gd name="T46" fmla="*/ 11 w 119"/>
                <a:gd name="T47" fmla="*/ 45 h 54"/>
                <a:gd name="T48" fmla="*/ 11 w 119"/>
                <a:gd name="T49" fmla="*/ 45 h 54"/>
                <a:gd name="T50" fmla="*/ 4 w 119"/>
                <a:gd name="T51" fmla="*/ 51 h 54"/>
                <a:gd name="T52" fmla="*/ 0 w 119"/>
                <a:gd name="T53" fmla="*/ 48 h 54"/>
                <a:gd name="T54" fmla="*/ 4 w 119"/>
                <a:gd name="T55" fmla="*/ 39 h 54"/>
                <a:gd name="T56" fmla="*/ 11 w 119"/>
                <a:gd name="T57" fmla="*/ 24 h 54"/>
                <a:gd name="T58" fmla="*/ 11 w 119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54">
                  <a:moveTo>
                    <a:pt x="11" y="24"/>
                  </a:moveTo>
                  <a:lnTo>
                    <a:pt x="11" y="24"/>
                  </a:lnTo>
                  <a:lnTo>
                    <a:pt x="21" y="12"/>
                  </a:lnTo>
                  <a:lnTo>
                    <a:pt x="39" y="3"/>
                  </a:lnTo>
                  <a:lnTo>
                    <a:pt x="56" y="0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91" y="9"/>
                  </a:lnTo>
                  <a:lnTo>
                    <a:pt x="102" y="15"/>
                  </a:lnTo>
                  <a:lnTo>
                    <a:pt x="109" y="24"/>
                  </a:lnTo>
                  <a:lnTo>
                    <a:pt x="116" y="33"/>
                  </a:lnTo>
                  <a:lnTo>
                    <a:pt x="119" y="48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6" y="54"/>
                  </a:lnTo>
                  <a:lnTo>
                    <a:pt x="109" y="51"/>
                  </a:lnTo>
                  <a:lnTo>
                    <a:pt x="91" y="39"/>
                  </a:lnTo>
                  <a:lnTo>
                    <a:pt x="81" y="33"/>
                  </a:lnTo>
                  <a:lnTo>
                    <a:pt x="70" y="30"/>
                  </a:lnTo>
                  <a:lnTo>
                    <a:pt x="56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25" y="36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4" y="51"/>
                  </a:lnTo>
                  <a:lnTo>
                    <a:pt x="0" y="48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F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8"/>
            <p:cNvSpPr>
              <a:spLocks/>
            </p:cNvSpPr>
            <p:nvPr/>
          </p:nvSpPr>
          <p:spPr bwMode="auto">
            <a:xfrm>
              <a:off x="2756908" y="1642210"/>
              <a:ext cx="182563" cy="80963"/>
            </a:xfrm>
            <a:custGeom>
              <a:avLst/>
              <a:gdLst>
                <a:gd name="T0" fmla="*/ 10 w 115"/>
                <a:gd name="T1" fmla="*/ 24 h 51"/>
                <a:gd name="T2" fmla="*/ 10 w 115"/>
                <a:gd name="T3" fmla="*/ 24 h 51"/>
                <a:gd name="T4" fmla="*/ 21 w 115"/>
                <a:gd name="T5" fmla="*/ 12 h 51"/>
                <a:gd name="T6" fmla="*/ 35 w 115"/>
                <a:gd name="T7" fmla="*/ 3 h 51"/>
                <a:gd name="T8" fmla="*/ 52 w 115"/>
                <a:gd name="T9" fmla="*/ 0 h 51"/>
                <a:gd name="T10" fmla="*/ 73 w 115"/>
                <a:gd name="T11" fmla="*/ 3 h 51"/>
                <a:gd name="T12" fmla="*/ 73 w 115"/>
                <a:gd name="T13" fmla="*/ 3 h 51"/>
                <a:gd name="T14" fmla="*/ 87 w 115"/>
                <a:gd name="T15" fmla="*/ 9 h 51"/>
                <a:gd name="T16" fmla="*/ 98 w 115"/>
                <a:gd name="T17" fmla="*/ 15 h 51"/>
                <a:gd name="T18" fmla="*/ 105 w 115"/>
                <a:gd name="T19" fmla="*/ 21 h 51"/>
                <a:gd name="T20" fmla="*/ 108 w 115"/>
                <a:gd name="T21" fmla="*/ 30 h 51"/>
                <a:gd name="T22" fmla="*/ 115 w 115"/>
                <a:gd name="T23" fmla="*/ 45 h 51"/>
                <a:gd name="T24" fmla="*/ 112 w 115"/>
                <a:gd name="T25" fmla="*/ 51 h 51"/>
                <a:gd name="T26" fmla="*/ 112 w 115"/>
                <a:gd name="T27" fmla="*/ 51 h 51"/>
                <a:gd name="T28" fmla="*/ 108 w 115"/>
                <a:gd name="T29" fmla="*/ 51 h 51"/>
                <a:gd name="T30" fmla="*/ 101 w 115"/>
                <a:gd name="T31" fmla="*/ 48 h 51"/>
                <a:gd name="T32" fmla="*/ 87 w 115"/>
                <a:gd name="T33" fmla="*/ 36 h 51"/>
                <a:gd name="T34" fmla="*/ 77 w 115"/>
                <a:gd name="T35" fmla="*/ 30 h 51"/>
                <a:gd name="T36" fmla="*/ 66 w 115"/>
                <a:gd name="T37" fmla="*/ 27 h 51"/>
                <a:gd name="T38" fmla="*/ 52 w 115"/>
                <a:gd name="T39" fmla="*/ 24 h 51"/>
                <a:gd name="T40" fmla="*/ 42 w 115"/>
                <a:gd name="T41" fmla="*/ 27 h 51"/>
                <a:gd name="T42" fmla="*/ 42 w 115"/>
                <a:gd name="T43" fmla="*/ 27 h 51"/>
                <a:gd name="T44" fmla="*/ 24 w 115"/>
                <a:gd name="T45" fmla="*/ 36 h 51"/>
                <a:gd name="T46" fmla="*/ 10 w 115"/>
                <a:gd name="T47" fmla="*/ 42 h 51"/>
                <a:gd name="T48" fmla="*/ 10 w 115"/>
                <a:gd name="T49" fmla="*/ 42 h 51"/>
                <a:gd name="T50" fmla="*/ 3 w 115"/>
                <a:gd name="T51" fmla="*/ 48 h 51"/>
                <a:gd name="T52" fmla="*/ 0 w 115"/>
                <a:gd name="T53" fmla="*/ 45 h 51"/>
                <a:gd name="T54" fmla="*/ 3 w 115"/>
                <a:gd name="T55" fmla="*/ 36 h 51"/>
                <a:gd name="T56" fmla="*/ 10 w 115"/>
                <a:gd name="T57" fmla="*/ 24 h 51"/>
                <a:gd name="T58" fmla="*/ 10 w 115"/>
                <a:gd name="T5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1">
                  <a:moveTo>
                    <a:pt x="10" y="24"/>
                  </a:moveTo>
                  <a:lnTo>
                    <a:pt x="10" y="24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2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87" y="9"/>
                  </a:lnTo>
                  <a:lnTo>
                    <a:pt x="98" y="15"/>
                  </a:lnTo>
                  <a:lnTo>
                    <a:pt x="105" y="21"/>
                  </a:lnTo>
                  <a:lnTo>
                    <a:pt x="108" y="30"/>
                  </a:lnTo>
                  <a:lnTo>
                    <a:pt x="115" y="45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8" y="51"/>
                  </a:lnTo>
                  <a:lnTo>
                    <a:pt x="101" y="48"/>
                  </a:lnTo>
                  <a:lnTo>
                    <a:pt x="87" y="36"/>
                  </a:lnTo>
                  <a:lnTo>
                    <a:pt x="77" y="30"/>
                  </a:lnTo>
                  <a:lnTo>
                    <a:pt x="66" y="2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24" y="3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3" y="48"/>
                  </a:lnTo>
                  <a:lnTo>
                    <a:pt x="0" y="45"/>
                  </a:lnTo>
                  <a:lnTo>
                    <a:pt x="3" y="36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9"/>
            <p:cNvSpPr>
              <a:spLocks/>
            </p:cNvSpPr>
            <p:nvPr/>
          </p:nvSpPr>
          <p:spPr bwMode="auto">
            <a:xfrm>
              <a:off x="2761670" y="1642210"/>
              <a:ext cx="173038" cy="76200"/>
            </a:xfrm>
            <a:custGeom>
              <a:avLst/>
              <a:gdLst>
                <a:gd name="T0" fmla="*/ 11 w 109"/>
                <a:gd name="T1" fmla="*/ 21 h 48"/>
                <a:gd name="T2" fmla="*/ 11 w 109"/>
                <a:gd name="T3" fmla="*/ 21 h 48"/>
                <a:gd name="T4" fmla="*/ 21 w 109"/>
                <a:gd name="T5" fmla="*/ 9 h 48"/>
                <a:gd name="T6" fmla="*/ 35 w 109"/>
                <a:gd name="T7" fmla="*/ 3 h 48"/>
                <a:gd name="T8" fmla="*/ 49 w 109"/>
                <a:gd name="T9" fmla="*/ 0 h 48"/>
                <a:gd name="T10" fmla="*/ 67 w 109"/>
                <a:gd name="T11" fmla="*/ 3 h 48"/>
                <a:gd name="T12" fmla="*/ 67 w 109"/>
                <a:gd name="T13" fmla="*/ 3 h 48"/>
                <a:gd name="T14" fmla="*/ 81 w 109"/>
                <a:gd name="T15" fmla="*/ 6 h 48"/>
                <a:gd name="T16" fmla="*/ 91 w 109"/>
                <a:gd name="T17" fmla="*/ 12 h 48"/>
                <a:gd name="T18" fmla="*/ 98 w 109"/>
                <a:gd name="T19" fmla="*/ 21 h 48"/>
                <a:gd name="T20" fmla="*/ 105 w 109"/>
                <a:gd name="T21" fmla="*/ 27 h 48"/>
                <a:gd name="T22" fmla="*/ 109 w 109"/>
                <a:gd name="T23" fmla="*/ 42 h 48"/>
                <a:gd name="T24" fmla="*/ 105 w 109"/>
                <a:gd name="T25" fmla="*/ 48 h 48"/>
                <a:gd name="T26" fmla="*/ 105 w 109"/>
                <a:gd name="T27" fmla="*/ 48 h 48"/>
                <a:gd name="T28" fmla="*/ 102 w 109"/>
                <a:gd name="T29" fmla="*/ 48 h 48"/>
                <a:gd name="T30" fmla="*/ 98 w 109"/>
                <a:gd name="T31" fmla="*/ 45 h 48"/>
                <a:gd name="T32" fmla="*/ 81 w 109"/>
                <a:gd name="T33" fmla="*/ 36 h 48"/>
                <a:gd name="T34" fmla="*/ 63 w 109"/>
                <a:gd name="T35" fmla="*/ 24 h 48"/>
                <a:gd name="T36" fmla="*/ 49 w 109"/>
                <a:gd name="T37" fmla="*/ 24 h 48"/>
                <a:gd name="T38" fmla="*/ 39 w 109"/>
                <a:gd name="T39" fmla="*/ 24 h 48"/>
                <a:gd name="T40" fmla="*/ 39 w 109"/>
                <a:gd name="T41" fmla="*/ 24 h 48"/>
                <a:gd name="T42" fmla="*/ 21 w 109"/>
                <a:gd name="T43" fmla="*/ 33 h 48"/>
                <a:gd name="T44" fmla="*/ 11 w 109"/>
                <a:gd name="T45" fmla="*/ 39 h 48"/>
                <a:gd name="T46" fmla="*/ 11 w 109"/>
                <a:gd name="T47" fmla="*/ 39 h 48"/>
                <a:gd name="T48" fmla="*/ 4 w 109"/>
                <a:gd name="T49" fmla="*/ 45 h 48"/>
                <a:gd name="T50" fmla="*/ 0 w 109"/>
                <a:gd name="T51" fmla="*/ 42 h 48"/>
                <a:gd name="T52" fmla="*/ 0 w 109"/>
                <a:gd name="T53" fmla="*/ 33 h 48"/>
                <a:gd name="T54" fmla="*/ 11 w 109"/>
                <a:gd name="T55" fmla="*/ 21 h 48"/>
                <a:gd name="T56" fmla="*/ 11 w 109"/>
                <a:gd name="T57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" h="48">
                  <a:moveTo>
                    <a:pt x="11" y="21"/>
                  </a:moveTo>
                  <a:lnTo>
                    <a:pt x="11" y="21"/>
                  </a:lnTo>
                  <a:lnTo>
                    <a:pt x="21" y="9"/>
                  </a:lnTo>
                  <a:lnTo>
                    <a:pt x="35" y="3"/>
                  </a:lnTo>
                  <a:lnTo>
                    <a:pt x="49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1" y="6"/>
                  </a:lnTo>
                  <a:lnTo>
                    <a:pt x="91" y="12"/>
                  </a:lnTo>
                  <a:lnTo>
                    <a:pt x="98" y="21"/>
                  </a:lnTo>
                  <a:lnTo>
                    <a:pt x="105" y="27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2" y="48"/>
                  </a:lnTo>
                  <a:lnTo>
                    <a:pt x="98" y="45"/>
                  </a:lnTo>
                  <a:lnTo>
                    <a:pt x="81" y="36"/>
                  </a:lnTo>
                  <a:lnTo>
                    <a:pt x="63" y="24"/>
                  </a:lnTo>
                  <a:lnTo>
                    <a:pt x="4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1" y="3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0"/>
            <p:cNvSpPr>
              <a:spLocks/>
            </p:cNvSpPr>
            <p:nvPr/>
          </p:nvSpPr>
          <p:spPr bwMode="auto">
            <a:xfrm>
              <a:off x="2750558" y="2186723"/>
              <a:ext cx="173038" cy="42863"/>
            </a:xfrm>
            <a:custGeom>
              <a:avLst/>
              <a:gdLst>
                <a:gd name="T0" fmla="*/ 0 w 109"/>
                <a:gd name="T1" fmla="*/ 0 h 27"/>
                <a:gd name="T2" fmla="*/ 0 w 109"/>
                <a:gd name="T3" fmla="*/ 0 h 27"/>
                <a:gd name="T4" fmla="*/ 11 w 109"/>
                <a:gd name="T5" fmla="*/ 6 h 27"/>
                <a:gd name="T6" fmla="*/ 28 w 109"/>
                <a:gd name="T7" fmla="*/ 12 h 27"/>
                <a:gd name="T8" fmla="*/ 53 w 109"/>
                <a:gd name="T9" fmla="*/ 18 h 27"/>
                <a:gd name="T10" fmla="*/ 63 w 109"/>
                <a:gd name="T11" fmla="*/ 18 h 27"/>
                <a:gd name="T12" fmla="*/ 77 w 109"/>
                <a:gd name="T13" fmla="*/ 15 h 27"/>
                <a:gd name="T14" fmla="*/ 77 w 109"/>
                <a:gd name="T15" fmla="*/ 15 h 27"/>
                <a:gd name="T16" fmla="*/ 109 w 109"/>
                <a:gd name="T17" fmla="*/ 6 h 27"/>
                <a:gd name="T18" fmla="*/ 109 w 109"/>
                <a:gd name="T19" fmla="*/ 6 h 27"/>
                <a:gd name="T20" fmla="*/ 105 w 109"/>
                <a:gd name="T21" fmla="*/ 9 h 27"/>
                <a:gd name="T22" fmla="*/ 98 w 109"/>
                <a:gd name="T23" fmla="*/ 18 h 27"/>
                <a:gd name="T24" fmla="*/ 95 w 109"/>
                <a:gd name="T25" fmla="*/ 24 h 27"/>
                <a:gd name="T26" fmla="*/ 84 w 109"/>
                <a:gd name="T27" fmla="*/ 27 h 27"/>
                <a:gd name="T28" fmla="*/ 74 w 109"/>
                <a:gd name="T29" fmla="*/ 27 h 27"/>
                <a:gd name="T30" fmla="*/ 60 w 109"/>
                <a:gd name="T31" fmla="*/ 27 h 27"/>
                <a:gd name="T32" fmla="*/ 60 w 109"/>
                <a:gd name="T33" fmla="*/ 27 h 27"/>
                <a:gd name="T34" fmla="*/ 32 w 109"/>
                <a:gd name="T35" fmla="*/ 18 h 27"/>
                <a:gd name="T36" fmla="*/ 14 w 109"/>
                <a:gd name="T37" fmla="*/ 12 h 27"/>
                <a:gd name="T38" fmla="*/ 4 w 109"/>
                <a:gd name="T39" fmla="*/ 3 h 27"/>
                <a:gd name="T40" fmla="*/ 0 w 109"/>
                <a:gd name="T41" fmla="*/ 0 h 27"/>
                <a:gd name="T42" fmla="*/ 0 w 109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8" y="12"/>
                  </a:lnTo>
                  <a:lnTo>
                    <a:pt x="53" y="18"/>
                  </a:lnTo>
                  <a:lnTo>
                    <a:pt x="63" y="18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5" y="9"/>
                  </a:lnTo>
                  <a:lnTo>
                    <a:pt x="98" y="18"/>
                  </a:lnTo>
                  <a:lnTo>
                    <a:pt x="95" y="24"/>
                  </a:lnTo>
                  <a:lnTo>
                    <a:pt x="84" y="27"/>
                  </a:lnTo>
                  <a:lnTo>
                    <a:pt x="74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32" y="18"/>
                  </a:lnTo>
                  <a:lnTo>
                    <a:pt x="14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6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/>
            <p:cNvSpPr>
              <a:spLocks/>
            </p:cNvSpPr>
            <p:nvPr/>
          </p:nvSpPr>
          <p:spPr bwMode="auto">
            <a:xfrm>
              <a:off x="2545770" y="1713648"/>
              <a:ext cx="555625" cy="473075"/>
            </a:xfrm>
            <a:custGeom>
              <a:avLst/>
              <a:gdLst>
                <a:gd name="T0" fmla="*/ 14 w 350"/>
                <a:gd name="T1" fmla="*/ 152 h 298"/>
                <a:gd name="T2" fmla="*/ 14 w 350"/>
                <a:gd name="T3" fmla="*/ 152 h 298"/>
                <a:gd name="T4" fmla="*/ 28 w 350"/>
                <a:gd name="T5" fmla="*/ 140 h 298"/>
                <a:gd name="T6" fmla="*/ 42 w 350"/>
                <a:gd name="T7" fmla="*/ 125 h 298"/>
                <a:gd name="T8" fmla="*/ 73 w 350"/>
                <a:gd name="T9" fmla="*/ 83 h 298"/>
                <a:gd name="T10" fmla="*/ 91 w 350"/>
                <a:gd name="T11" fmla="*/ 59 h 298"/>
                <a:gd name="T12" fmla="*/ 112 w 350"/>
                <a:gd name="T13" fmla="*/ 39 h 298"/>
                <a:gd name="T14" fmla="*/ 133 w 350"/>
                <a:gd name="T15" fmla="*/ 21 h 298"/>
                <a:gd name="T16" fmla="*/ 157 w 350"/>
                <a:gd name="T17" fmla="*/ 6 h 298"/>
                <a:gd name="T18" fmla="*/ 157 w 350"/>
                <a:gd name="T19" fmla="*/ 6 h 298"/>
                <a:gd name="T20" fmla="*/ 175 w 350"/>
                <a:gd name="T21" fmla="*/ 0 h 298"/>
                <a:gd name="T22" fmla="*/ 189 w 350"/>
                <a:gd name="T23" fmla="*/ 0 h 298"/>
                <a:gd name="T24" fmla="*/ 203 w 350"/>
                <a:gd name="T25" fmla="*/ 6 h 298"/>
                <a:gd name="T26" fmla="*/ 217 w 350"/>
                <a:gd name="T27" fmla="*/ 18 h 298"/>
                <a:gd name="T28" fmla="*/ 217 w 350"/>
                <a:gd name="T29" fmla="*/ 18 h 298"/>
                <a:gd name="T30" fmla="*/ 234 w 350"/>
                <a:gd name="T31" fmla="*/ 39 h 298"/>
                <a:gd name="T32" fmla="*/ 252 w 350"/>
                <a:gd name="T33" fmla="*/ 62 h 298"/>
                <a:gd name="T34" fmla="*/ 283 w 350"/>
                <a:gd name="T35" fmla="*/ 113 h 298"/>
                <a:gd name="T36" fmla="*/ 283 w 350"/>
                <a:gd name="T37" fmla="*/ 113 h 298"/>
                <a:gd name="T38" fmla="*/ 297 w 350"/>
                <a:gd name="T39" fmla="*/ 131 h 298"/>
                <a:gd name="T40" fmla="*/ 318 w 350"/>
                <a:gd name="T41" fmla="*/ 152 h 298"/>
                <a:gd name="T42" fmla="*/ 339 w 350"/>
                <a:gd name="T43" fmla="*/ 176 h 298"/>
                <a:gd name="T44" fmla="*/ 350 w 350"/>
                <a:gd name="T45" fmla="*/ 188 h 298"/>
                <a:gd name="T46" fmla="*/ 350 w 350"/>
                <a:gd name="T47" fmla="*/ 188 h 298"/>
                <a:gd name="T48" fmla="*/ 346 w 350"/>
                <a:gd name="T49" fmla="*/ 197 h 298"/>
                <a:gd name="T50" fmla="*/ 339 w 350"/>
                <a:gd name="T51" fmla="*/ 203 h 298"/>
                <a:gd name="T52" fmla="*/ 336 w 350"/>
                <a:gd name="T53" fmla="*/ 206 h 298"/>
                <a:gd name="T54" fmla="*/ 329 w 350"/>
                <a:gd name="T55" fmla="*/ 206 h 298"/>
                <a:gd name="T56" fmla="*/ 315 w 350"/>
                <a:gd name="T57" fmla="*/ 209 h 298"/>
                <a:gd name="T58" fmla="*/ 308 w 350"/>
                <a:gd name="T59" fmla="*/ 215 h 298"/>
                <a:gd name="T60" fmla="*/ 301 w 350"/>
                <a:gd name="T61" fmla="*/ 221 h 298"/>
                <a:gd name="T62" fmla="*/ 301 w 350"/>
                <a:gd name="T63" fmla="*/ 221 h 298"/>
                <a:gd name="T64" fmla="*/ 283 w 350"/>
                <a:gd name="T65" fmla="*/ 245 h 298"/>
                <a:gd name="T66" fmla="*/ 259 w 350"/>
                <a:gd name="T67" fmla="*/ 265 h 298"/>
                <a:gd name="T68" fmla="*/ 245 w 350"/>
                <a:gd name="T69" fmla="*/ 277 h 298"/>
                <a:gd name="T70" fmla="*/ 231 w 350"/>
                <a:gd name="T71" fmla="*/ 286 h 298"/>
                <a:gd name="T72" fmla="*/ 213 w 350"/>
                <a:gd name="T73" fmla="*/ 292 h 298"/>
                <a:gd name="T74" fmla="*/ 196 w 350"/>
                <a:gd name="T75" fmla="*/ 298 h 298"/>
                <a:gd name="T76" fmla="*/ 196 w 350"/>
                <a:gd name="T77" fmla="*/ 298 h 298"/>
                <a:gd name="T78" fmla="*/ 178 w 350"/>
                <a:gd name="T79" fmla="*/ 298 h 298"/>
                <a:gd name="T80" fmla="*/ 161 w 350"/>
                <a:gd name="T81" fmla="*/ 292 h 298"/>
                <a:gd name="T82" fmla="*/ 140 w 350"/>
                <a:gd name="T83" fmla="*/ 283 h 298"/>
                <a:gd name="T84" fmla="*/ 119 w 350"/>
                <a:gd name="T85" fmla="*/ 271 h 298"/>
                <a:gd name="T86" fmla="*/ 77 w 350"/>
                <a:gd name="T87" fmla="*/ 242 h 298"/>
                <a:gd name="T88" fmla="*/ 38 w 350"/>
                <a:gd name="T89" fmla="*/ 212 h 298"/>
                <a:gd name="T90" fmla="*/ 38 w 350"/>
                <a:gd name="T91" fmla="*/ 212 h 298"/>
                <a:gd name="T92" fmla="*/ 31 w 350"/>
                <a:gd name="T93" fmla="*/ 209 h 298"/>
                <a:gd name="T94" fmla="*/ 21 w 350"/>
                <a:gd name="T95" fmla="*/ 206 h 298"/>
                <a:gd name="T96" fmla="*/ 10 w 350"/>
                <a:gd name="T97" fmla="*/ 206 h 298"/>
                <a:gd name="T98" fmla="*/ 3 w 350"/>
                <a:gd name="T99" fmla="*/ 206 h 298"/>
                <a:gd name="T100" fmla="*/ 3 w 350"/>
                <a:gd name="T101" fmla="*/ 206 h 298"/>
                <a:gd name="T102" fmla="*/ 0 w 350"/>
                <a:gd name="T103" fmla="*/ 200 h 298"/>
                <a:gd name="T104" fmla="*/ 0 w 350"/>
                <a:gd name="T105" fmla="*/ 194 h 298"/>
                <a:gd name="T106" fmla="*/ 3 w 350"/>
                <a:gd name="T107" fmla="*/ 176 h 298"/>
                <a:gd name="T108" fmla="*/ 7 w 350"/>
                <a:gd name="T109" fmla="*/ 161 h 298"/>
                <a:gd name="T110" fmla="*/ 14 w 350"/>
                <a:gd name="T111" fmla="*/ 152 h 298"/>
                <a:gd name="T112" fmla="*/ 14 w 350"/>
                <a:gd name="T113" fmla="*/ 15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0" h="298">
                  <a:moveTo>
                    <a:pt x="14" y="152"/>
                  </a:moveTo>
                  <a:lnTo>
                    <a:pt x="14" y="152"/>
                  </a:lnTo>
                  <a:lnTo>
                    <a:pt x="28" y="140"/>
                  </a:lnTo>
                  <a:lnTo>
                    <a:pt x="42" y="125"/>
                  </a:lnTo>
                  <a:lnTo>
                    <a:pt x="73" y="83"/>
                  </a:lnTo>
                  <a:lnTo>
                    <a:pt x="91" y="59"/>
                  </a:lnTo>
                  <a:lnTo>
                    <a:pt x="112" y="39"/>
                  </a:lnTo>
                  <a:lnTo>
                    <a:pt x="133" y="21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75" y="0"/>
                  </a:lnTo>
                  <a:lnTo>
                    <a:pt x="189" y="0"/>
                  </a:lnTo>
                  <a:lnTo>
                    <a:pt x="203" y="6"/>
                  </a:lnTo>
                  <a:lnTo>
                    <a:pt x="217" y="18"/>
                  </a:lnTo>
                  <a:lnTo>
                    <a:pt x="217" y="18"/>
                  </a:lnTo>
                  <a:lnTo>
                    <a:pt x="234" y="39"/>
                  </a:lnTo>
                  <a:lnTo>
                    <a:pt x="252" y="62"/>
                  </a:lnTo>
                  <a:lnTo>
                    <a:pt x="283" y="113"/>
                  </a:lnTo>
                  <a:lnTo>
                    <a:pt x="283" y="113"/>
                  </a:lnTo>
                  <a:lnTo>
                    <a:pt x="297" y="131"/>
                  </a:lnTo>
                  <a:lnTo>
                    <a:pt x="318" y="152"/>
                  </a:lnTo>
                  <a:lnTo>
                    <a:pt x="339" y="176"/>
                  </a:lnTo>
                  <a:lnTo>
                    <a:pt x="350" y="188"/>
                  </a:lnTo>
                  <a:lnTo>
                    <a:pt x="350" y="188"/>
                  </a:lnTo>
                  <a:lnTo>
                    <a:pt x="346" y="197"/>
                  </a:lnTo>
                  <a:lnTo>
                    <a:pt x="339" y="203"/>
                  </a:lnTo>
                  <a:lnTo>
                    <a:pt x="336" y="206"/>
                  </a:lnTo>
                  <a:lnTo>
                    <a:pt x="329" y="206"/>
                  </a:lnTo>
                  <a:lnTo>
                    <a:pt x="315" y="209"/>
                  </a:lnTo>
                  <a:lnTo>
                    <a:pt x="308" y="215"/>
                  </a:lnTo>
                  <a:lnTo>
                    <a:pt x="301" y="221"/>
                  </a:lnTo>
                  <a:lnTo>
                    <a:pt x="301" y="221"/>
                  </a:lnTo>
                  <a:lnTo>
                    <a:pt x="283" y="245"/>
                  </a:lnTo>
                  <a:lnTo>
                    <a:pt x="259" y="265"/>
                  </a:lnTo>
                  <a:lnTo>
                    <a:pt x="245" y="277"/>
                  </a:lnTo>
                  <a:lnTo>
                    <a:pt x="231" y="286"/>
                  </a:lnTo>
                  <a:lnTo>
                    <a:pt x="213" y="292"/>
                  </a:lnTo>
                  <a:lnTo>
                    <a:pt x="196" y="298"/>
                  </a:lnTo>
                  <a:lnTo>
                    <a:pt x="196" y="298"/>
                  </a:lnTo>
                  <a:lnTo>
                    <a:pt x="178" y="298"/>
                  </a:lnTo>
                  <a:lnTo>
                    <a:pt x="161" y="292"/>
                  </a:lnTo>
                  <a:lnTo>
                    <a:pt x="140" y="283"/>
                  </a:lnTo>
                  <a:lnTo>
                    <a:pt x="119" y="271"/>
                  </a:lnTo>
                  <a:lnTo>
                    <a:pt x="77" y="242"/>
                  </a:lnTo>
                  <a:lnTo>
                    <a:pt x="38" y="212"/>
                  </a:lnTo>
                  <a:lnTo>
                    <a:pt x="38" y="212"/>
                  </a:lnTo>
                  <a:lnTo>
                    <a:pt x="31" y="209"/>
                  </a:lnTo>
                  <a:lnTo>
                    <a:pt x="21" y="206"/>
                  </a:lnTo>
                  <a:lnTo>
                    <a:pt x="10" y="206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0" y="200"/>
                  </a:lnTo>
                  <a:lnTo>
                    <a:pt x="0" y="194"/>
                  </a:lnTo>
                  <a:lnTo>
                    <a:pt x="3" y="176"/>
                  </a:lnTo>
                  <a:lnTo>
                    <a:pt x="7" y="161"/>
                  </a:lnTo>
                  <a:lnTo>
                    <a:pt x="14" y="152"/>
                  </a:lnTo>
                  <a:lnTo>
                    <a:pt x="14" y="152"/>
                  </a:lnTo>
                  <a:close/>
                </a:path>
              </a:pathLst>
            </a:custGeom>
            <a:solidFill>
              <a:srgbClr val="A71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/>
            <p:cNvSpPr>
              <a:spLocks/>
            </p:cNvSpPr>
            <p:nvPr/>
          </p:nvSpPr>
          <p:spPr bwMode="auto">
            <a:xfrm>
              <a:off x="2583870" y="1751748"/>
              <a:ext cx="500063" cy="401638"/>
            </a:xfrm>
            <a:custGeom>
              <a:avLst/>
              <a:gdLst>
                <a:gd name="T0" fmla="*/ 14 w 315"/>
                <a:gd name="T1" fmla="*/ 128 h 253"/>
                <a:gd name="T2" fmla="*/ 14 w 315"/>
                <a:gd name="T3" fmla="*/ 128 h 253"/>
                <a:gd name="T4" fmla="*/ 25 w 315"/>
                <a:gd name="T5" fmla="*/ 122 h 253"/>
                <a:gd name="T6" fmla="*/ 39 w 315"/>
                <a:gd name="T7" fmla="*/ 107 h 253"/>
                <a:gd name="T8" fmla="*/ 70 w 315"/>
                <a:gd name="T9" fmla="*/ 74 h 253"/>
                <a:gd name="T10" fmla="*/ 109 w 315"/>
                <a:gd name="T11" fmla="*/ 32 h 253"/>
                <a:gd name="T12" fmla="*/ 130 w 315"/>
                <a:gd name="T13" fmla="*/ 15 h 253"/>
                <a:gd name="T14" fmla="*/ 154 w 315"/>
                <a:gd name="T15" fmla="*/ 3 h 253"/>
                <a:gd name="T16" fmla="*/ 154 w 315"/>
                <a:gd name="T17" fmla="*/ 3 h 253"/>
                <a:gd name="T18" fmla="*/ 161 w 315"/>
                <a:gd name="T19" fmla="*/ 0 h 253"/>
                <a:gd name="T20" fmla="*/ 172 w 315"/>
                <a:gd name="T21" fmla="*/ 0 h 253"/>
                <a:gd name="T22" fmla="*/ 179 w 315"/>
                <a:gd name="T23" fmla="*/ 3 h 253"/>
                <a:gd name="T24" fmla="*/ 186 w 315"/>
                <a:gd name="T25" fmla="*/ 12 h 253"/>
                <a:gd name="T26" fmla="*/ 203 w 315"/>
                <a:gd name="T27" fmla="*/ 29 h 253"/>
                <a:gd name="T28" fmla="*/ 217 w 315"/>
                <a:gd name="T29" fmla="*/ 53 h 253"/>
                <a:gd name="T30" fmla="*/ 235 w 315"/>
                <a:gd name="T31" fmla="*/ 80 h 253"/>
                <a:gd name="T32" fmla="*/ 252 w 315"/>
                <a:gd name="T33" fmla="*/ 107 h 253"/>
                <a:gd name="T34" fmla="*/ 270 w 315"/>
                <a:gd name="T35" fmla="*/ 128 h 253"/>
                <a:gd name="T36" fmla="*/ 280 w 315"/>
                <a:gd name="T37" fmla="*/ 137 h 253"/>
                <a:gd name="T38" fmla="*/ 294 w 315"/>
                <a:gd name="T39" fmla="*/ 146 h 253"/>
                <a:gd name="T40" fmla="*/ 294 w 315"/>
                <a:gd name="T41" fmla="*/ 146 h 253"/>
                <a:gd name="T42" fmla="*/ 312 w 315"/>
                <a:gd name="T43" fmla="*/ 155 h 253"/>
                <a:gd name="T44" fmla="*/ 315 w 315"/>
                <a:gd name="T45" fmla="*/ 164 h 253"/>
                <a:gd name="T46" fmla="*/ 315 w 315"/>
                <a:gd name="T47" fmla="*/ 167 h 253"/>
                <a:gd name="T48" fmla="*/ 305 w 315"/>
                <a:gd name="T49" fmla="*/ 170 h 253"/>
                <a:gd name="T50" fmla="*/ 280 w 315"/>
                <a:gd name="T51" fmla="*/ 176 h 253"/>
                <a:gd name="T52" fmla="*/ 266 w 315"/>
                <a:gd name="T53" fmla="*/ 179 h 253"/>
                <a:gd name="T54" fmla="*/ 256 w 315"/>
                <a:gd name="T55" fmla="*/ 188 h 253"/>
                <a:gd name="T56" fmla="*/ 256 w 315"/>
                <a:gd name="T57" fmla="*/ 188 h 253"/>
                <a:gd name="T58" fmla="*/ 242 w 315"/>
                <a:gd name="T59" fmla="*/ 206 h 253"/>
                <a:gd name="T60" fmla="*/ 224 w 315"/>
                <a:gd name="T61" fmla="*/ 227 h 253"/>
                <a:gd name="T62" fmla="*/ 200 w 315"/>
                <a:gd name="T63" fmla="*/ 241 h 253"/>
                <a:gd name="T64" fmla="*/ 186 w 315"/>
                <a:gd name="T65" fmla="*/ 247 h 253"/>
                <a:gd name="T66" fmla="*/ 168 w 315"/>
                <a:gd name="T67" fmla="*/ 253 h 253"/>
                <a:gd name="T68" fmla="*/ 168 w 315"/>
                <a:gd name="T69" fmla="*/ 253 h 253"/>
                <a:gd name="T70" fmla="*/ 154 w 315"/>
                <a:gd name="T71" fmla="*/ 253 h 253"/>
                <a:gd name="T72" fmla="*/ 137 w 315"/>
                <a:gd name="T73" fmla="*/ 247 h 253"/>
                <a:gd name="T74" fmla="*/ 119 w 315"/>
                <a:gd name="T75" fmla="*/ 239 h 253"/>
                <a:gd name="T76" fmla="*/ 102 w 315"/>
                <a:gd name="T77" fmla="*/ 230 h 253"/>
                <a:gd name="T78" fmla="*/ 63 w 315"/>
                <a:gd name="T79" fmla="*/ 206 h 253"/>
                <a:gd name="T80" fmla="*/ 35 w 315"/>
                <a:gd name="T81" fmla="*/ 179 h 253"/>
                <a:gd name="T82" fmla="*/ 35 w 315"/>
                <a:gd name="T83" fmla="*/ 179 h 253"/>
                <a:gd name="T84" fmla="*/ 28 w 315"/>
                <a:gd name="T85" fmla="*/ 176 h 253"/>
                <a:gd name="T86" fmla="*/ 18 w 315"/>
                <a:gd name="T87" fmla="*/ 176 h 253"/>
                <a:gd name="T88" fmla="*/ 11 w 315"/>
                <a:gd name="T89" fmla="*/ 176 h 253"/>
                <a:gd name="T90" fmla="*/ 4 w 315"/>
                <a:gd name="T91" fmla="*/ 173 h 253"/>
                <a:gd name="T92" fmla="*/ 4 w 315"/>
                <a:gd name="T93" fmla="*/ 173 h 253"/>
                <a:gd name="T94" fmla="*/ 0 w 315"/>
                <a:gd name="T95" fmla="*/ 164 h 253"/>
                <a:gd name="T96" fmla="*/ 0 w 315"/>
                <a:gd name="T97" fmla="*/ 149 h 253"/>
                <a:gd name="T98" fmla="*/ 4 w 315"/>
                <a:gd name="T99" fmla="*/ 137 h 253"/>
                <a:gd name="T100" fmla="*/ 7 w 315"/>
                <a:gd name="T101" fmla="*/ 131 h 253"/>
                <a:gd name="T102" fmla="*/ 14 w 315"/>
                <a:gd name="T103" fmla="*/ 128 h 253"/>
                <a:gd name="T104" fmla="*/ 14 w 315"/>
                <a:gd name="T105" fmla="*/ 1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253">
                  <a:moveTo>
                    <a:pt x="14" y="128"/>
                  </a:moveTo>
                  <a:lnTo>
                    <a:pt x="14" y="128"/>
                  </a:lnTo>
                  <a:lnTo>
                    <a:pt x="25" y="122"/>
                  </a:lnTo>
                  <a:lnTo>
                    <a:pt x="39" y="107"/>
                  </a:lnTo>
                  <a:lnTo>
                    <a:pt x="70" y="74"/>
                  </a:lnTo>
                  <a:lnTo>
                    <a:pt x="109" y="32"/>
                  </a:lnTo>
                  <a:lnTo>
                    <a:pt x="130" y="15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72" y="0"/>
                  </a:lnTo>
                  <a:lnTo>
                    <a:pt x="179" y="3"/>
                  </a:lnTo>
                  <a:lnTo>
                    <a:pt x="186" y="12"/>
                  </a:lnTo>
                  <a:lnTo>
                    <a:pt x="203" y="29"/>
                  </a:lnTo>
                  <a:lnTo>
                    <a:pt x="217" y="53"/>
                  </a:lnTo>
                  <a:lnTo>
                    <a:pt x="235" y="80"/>
                  </a:lnTo>
                  <a:lnTo>
                    <a:pt x="252" y="107"/>
                  </a:lnTo>
                  <a:lnTo>
                    <a:pt x="270" y="128"/>
                  </a:lnTo>
                  <a:lnTo>
                    <a:pt x="280" y="13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312" y="155"/>
                  </a:lnTo>
                  <a:lnTo>
                    <a:pt x="315" y="164"/>
                  </a:lnTo>
                  <a:lnTo>
                    <a:pt x="315" y="167"/>
                  </a:lnTo>
                  <a:lnTo>
                    <a:pt x="305" y="170"/>
                  </a:lnTo>
                  <a:lnTo>
                    <a:pt x="280" y="176"/>
                  </a:lnTo>
                  <a:lnTo>
                    <a:pt x="266" y="179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42" y="206"/>
                  </a:lnTo>
                  <a:lnTo>
                    <a:pt x="224" y="227"/>
                  </a:lnTo>
                  <a:lnTo>
                    <a:pt x="200" y="241"/>
                  </a:lnTo>
                  <a:lnTo>
                    <a:pt x="186" y="247"/>
                  </a:lnTo>
                  <a:lnTo>
                    <a:pt x="168" y="253"/>
                  </a:lnTo>
                  <a:lnTo>
                    <a:pt x="168" y="253"/>
                  </a:lnTo>
                  <a:lnTo>
                    <a:pt x="154" y="253"/>
                  </a:lnTo>
                  <a:lnTo>
                    <a:pt x="137" y="247"/>
                  </a:lnTo>
                  <a:lnTo>
                    <a:pt x="119" y="239"/>
                  </a:lnTo>
                  <a:lnTo>
                    <a:pt x="102" y="230"/>
                  </a:lnTo>
                  <a:lnTo>
                    <a:pt x="63" y="206"/>
                  </a:lnTo>
                  <a:lnTo>
                    <a:pt x="35" y="179"/>
                  </a:lnTo>
                  <a:lnTo>
                    <a:pt x="35" y="179"/>
                  </a:lnTo>
                  <a:lnTo>
                    <a:pt x="28" y="176"/>
                  </a:lnTo>
                  <a:lnTo>
                    <a:pt x="18" y="176"/>
                  </a:lnTo>
                  <a:lnTo>
                    <a:pt x="11" y="176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4" y="137"/>
                  </a:lnTo>
                  <a:lnTo>
                    <a:pt x="7" y="131"/>
                  </a:lnTo>
                  <a:lnTo>
                    <a:pt x="14" y="128"/>
                  </a:lnTo>
                  <a:lnTo>
                    <a:pt x="1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/>
            <p:cNvSpPr>
              <a:spLocks/>
            </p:cNvSpPr>
            <p:nvPr/>
          </p:nvSpPr>
          <p:spPr bwMode="auto">
            <a:xfrm>
              <a:off x="2612445" y="1959710"/>
              <a:ext cx="422275" cy="193675"/>
            </a:xfrm>
            <a:custGeom>
              <a:avLst/>
              <a:gdLst>
                <a:gd name="T0" fmla="*/ 73 w 266"/>
                <a:gd name="T1" fmla="*/ 0 h 122"/>
                <a:gd name="T2" fmla="*/ 73 w 266"/>
                <a:gd name="T3" fmla="*/ 0 h 122"/>
                <a:gd name="T4" fmla="*/ 115 w 266"/>
                <a:gd name="T5" fmla="*/ 6 h 122"/>
                <a:gd name="T6" fmla="*/ 122 w 266"/>
                <a:gd name="T7" fmla="*/ 9 h 122"/>
                <a:gd name="T8" fmla="*/ 122 w 266"/>
                <a:gd name="T9" fmla="*/ 9 h 122"/>
                <a:gd name="T10" fmla="*/ 143 w 266"/>
                <a:gd name="T11" fmla="*/ 6 h 122"/>
                <a:gd name="T12" fmla="*/ 168 w 266"/>
                <a:gd name="T13" fmla="*/ 6 h 122"/>
                <a:gd name="T14" fmla="*/ 203 w 266"/>
                <a:gd name="T15" fmla="*/ 9 h 122"/>
                <a:gd name="T16" fmla="*/ 203 w 266"/>
                <a:gd name="T17" fmla="*/ 9 h 122"/>
                <a:gd name="T18" fmla="*/ 224 w 266"/>
                <a:gd name="T19" fmla="*/ 15 h 122"/>
                <a:gd name="T20" fmla="*/ 241 w 266"/>
                <a:gd name="T21" fmla="*/ 24 h 122"/>
                <a:gd name="T22" fmla="*/ 255 w 266"/>
                <a:gd name="T23" fmla="*/ 33 h 122"/>
                <a:gd name="T24" fmla="*/ 266 w 266"/>
                <a:gd name="T25" fmla="*/ 42 h 122"/>
                <a:gd name="T26" fmla="*/ 266 w 266"/>
                <a:gd name="T27" fmla="*/ 42 h 122"/>
                <a:gd name="T28" fmla="*/ 262 w 266"/>
                <a:gd name="T29" fmla="*/ 45 h 122"/>
                <a:gd name="T30" fmla="*/ 255 w 266"/>
                <a:gd name="T31" fmla="*/ 45 h 122"/>
                <a:gd name="T32" fmla="*/ 248 w 266"/>
                <a:gd name="T33" fmla="*/ 48 h 122"/>
                <a:gd name="T34" fmla="*/ 238 w 266"/>
                <a:gd name="T35" fmla="*/ 57 h 122"/>
                <a:gd name="T36" fmla="*/ 238 w 266"/>
                <a:gd name="T37" fmla="*/ 57 h 122"/>
                <a:gd name="T38" fmla="*/ 217 w 266"/>
                <a:gd name="T39" fmla="*/ 84 h 122"/>
                <a:gd name="T40" fmla="*/ 199 w 266"/>
                <a:gd name="T41" fmla="*/ 99 h 122"/>
                <a:gd name="T42" fmla="*/ 182 w 266"/>
                <a:gd name="T43" fmla="*/ 110 h 122"/>
                <a:gd name="T44" fmla="*/ 182 w 266"/>
                <a:gd name="T45" fmla="*/ 110 h 122"/>
                <a:gd name="T46" fmla="*/ 164 w 266"/>
                <a:gd name="T47" fmla="*/ 119 h 122"/>
                <a:gd name="T48" fmla="*/ 147 w 266"/>
                <a:gd name="T49" fmla="*/ 122 h 122"/>
                <a:gd name="T50" fmla="*/ 129 w 266"/>
                <a:gd name="T51" fmla="*/ 122 h 122"/>
                <a:gd name="T52" fmla="*/ 108 w 266"/>
                <a:gd name="T53" fmla="*/ 113 h 122"/>
                <a:gd name="T54" fmla="*/ 108 w 266"/>
                <a:gd name="T55" fmla="*/ 113 h 122"/>
                <a:gd name="T56" fmla="*/ 84 w 266"/>
                <a:gd name="T57" fmla="*/ 99 h 122"/>
                <a:gd name="T58" fmla="*/ 59 w 266"/>
                <a:gd name="T59" fmla="*/ 84 h 122"/>
                <a:gd name="T60" fmla="*/ 17 w 266"/>
                <a:gd name="T61" fmla="*/ 48 h 122"/>
                <a:gd name="T62" fmla="*/ 17 w 266"/>
                <a:gd name="T63" fmla="*/ 48 h 122"/>
                <a:gd name="T64" fmla="*/ 10 w 266"/>
                <a:gd name="T65" fmla="*/ 45 h 122"/>
                <a:gd name="T66" fmla="*/ 0 w 266"/>
                <a:gd name="T67" fmla="*/ 45 h 122"/>
                <a:gd name="T68" fmla="*/ 0 w 266"/>
                <a:gd name="T69" fmla="*/ 45 h 122"/>
                <a:gd name="T70" fmla="*/ 3 w 266"/>
                <a:gd name="T71" fmla="*/ 33 h 122"/>
                <a:gd name="T72" fmla="*/ 7 w 266"/>
                <a:gd name="T73" fmla="*/ 24 h 122"/>
                <a:gd name="T74" fmla="*/ 17 w 266"/>
                <a:gd name="T75" fmla="*/ 15 h 122"/>
                <a:gd name="T76" fmla="*/ 28 w 266"/>
                <a:gd name="T77" fmla="*/ 9 h 122"/>
                <a:gd name="T78" fmla="*/ 52 w 266"/>
                <a:gd name="T79" fmla="*/ 0 h 122"/>
                <a:gd name="T80" fmla="*/ 73 w 266"/>
                <a:gd name="T81" fmla="*/ 0 h 122"/>
                <a:gd name="T82" fmla="*/ 73 w 266"/>
                <a:gd name="T8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22">
                  <a:moveTo>
                    <a:pt x="73" y="0"/>
                  </a:moveTo>
                  <a:lnTo>
                    <a:pt x="73" y="0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43" y="6"/>
                  </a:lnTo>
                  <a:lnTo>
                    <a:pt x="168" y="6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4" y="15"/>
                  </a:lnTo>
                  <a:lnTo>
                    <a:pt x="241" y="24"/>
                  </a:lnTo>
                  <a:lnTo>
                    <a:pt x="255" y="33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2" y="45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17" y="84"/>
                  </a:lnTo>
                  <a:lnTo>
                    <a:pt x="199" y="99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64" y="119"/>
                  </a:lnTo>
                  <a:lnTo>
                    <a:pt x="147" y="122"/>
                  </a:lnTo>
                  <a:lnTo>
                    <a:pt x="129" y="122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84" y="99"/>
                  </a:lnTo>
                  <a:lnTo>
                    <a:pt x="59" y="8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7" y="24"/>
                  </a:lnTo>
                  <a:lnTo>
                    <a:pt x="17" y="15"/>
                  </a:lnTo>
                  <a:lnTo>
                    <a:pt x="28" y="9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/>
            <p:cNvSpPr>
              <a:spLocks/>
            </p:cNvSpPr>
            <p:nvPr/>
          </p:nvSpPr>
          <p:spPr bwMode="auto">
            <a:xfrm>
              <a:off x="2739445" y="1973998"/>
              <a:ext cx="222250" cy="123825"/>
            </a:xfrm>
            <a:custGeom>
              <a:avLst/>
              <a:gdLst>
                <a:gd name="T0" fmla="*/ 70 w 140"/>
                <a:gd name="T1" fmla="*/ 0 h 78"/>
                <a:gd name="T2" fmla="*/ 70 w 140"/>
                <a:gd name="T3" fmla="*/ 0 h 78"/>
                <a:gd name="T4" fmla="*/ 98 w 140"/>
                <a:gd name="T5" fmla="*/ 6 h 78"/>
                <a:gd name="T6" fmla="*/ 123 w 140"/>
                <a:gd name="T7" fmla="*/ 12 h 78"/>
                <a:gd name="T8" fmla="*/ 130 w 140"/>
                <a:gd name="T9" fmla="*/ 18 h 78"/>
                <a:gd name="T10" fmla="*/ 137 w 140"/>
                <a:gd name="T11" fmla="*/ 27 h 78"/>
                <a:gd name="T12" fmla="*/ 140 w 140"/>
                <a:gd name="T13" fmla="*/ 33 h 78"/>
                <a:gd name="T14" fmla="*/ 140 w 140"/>
                <a:gd name="T15" fmla="*/ 42 h 78"/>
                <a:gd name="T16" fmla="*/ 140 w 140"/>
                <a:gd name="T17" fmla="*/ 42 h 78"/>
                <a:gd name="T18" fmla="*/ 140 w 140"/>
                <a:gd name="T19" fmla="*/ 48 h 78"/>
                <a:gd name="T20" fmla="*/ 137 w 140"/>
                <a:gd name="T21" fmla="*/ 57 h 78"/>
                <a:gd name="T22" fmla="*/ 130 w 140"/>
                <a:gd name="T23" fmla="*/ 63 h 78"/>
                <a:gd name="T24" fmla="*/ 119 w 140"/>
                <a:gd name="T25" fmla="*/ 69 h 78"/>
                <a:gd name="T26" fmla="*/ 98 w 140"/>
                <a:gd name="T27" fmla="*/ 75 h 78"/>
                <a:gd name="T28" fmla="*/ 70 w 140"/>
                <a:gd name="T29" fmla="*/ 78 h 78"/>
                <a:gd name="T30" fmla="*/ 70 w 140"/>
                <a:gd name="T31" fmla="*/ 78 h 78"/>
                <a:gd name="T32" fmla="*/ 42 w 140"/>
                <a:gd name="T33" fmla="*/ 75 h 78"/>
                <a:gd name="T34" fmla="*/ 18 w 140"/>
                <a:gd name="T35" fmla="*/ 66 h 78"/>
                <a:gd name="T36" fmla="*/ 11 w 140"/>
                <a:gd name="T37" fmla="*/ 60 h 78"/>
                <a:gd name="T38" fmla="*/ 4 w 140"/>
                <a:gd name="T39" fmla="*/ 54 h 78"/>
                <a:gd name="T40" fmla="*/ 0 w 140"/>
                <a:gd name="T41" fmla="*/ 45 h 78"/>
                <a:gd name="T42" fmla="*/ 0 w 140"/>
                <a:gd name="T43" fmla="*/ 39 h 78"/>
                <a:gd name="T44" fmla="*/ 0 w 140"/>
                <a:gd name="T45" fmla="*/ 39 h 78"/>
                <a:gd name="T46" fmla="*/ 0 w 140"/>
                <a:gd name="T47" fmla="*/ 30 h 78"/>
                <a:gd name="T48" fmla="*/ 4 w 140"/>
                <a:gd name="T49" fmla="*/ 24 h 78"/>
                <a:gd name="T50" fmla="*/ 11 w 140"/>
                <a:gd name="T51" fmla="*/ 18 h 78"/>
                <a:gd name="T52" fmla="*/ 21 w 140"/>
                <a:gd name="T53" fmla="*/ 12 h 78"/>
                <a:gd name="T54" fmla="*/ 42 w 140"/>
                <a:gd name="T55" fmla="*/ 3 h 78"/>
                <a:gd name="T56" fmla="*/ 70 w 140"/>
                <a:gd name="T57" fmla="*/ 0 h 78"/>
                <a:gd name="T58" fmla="*/ 70 w 140"/>
                <a:gd name="T5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8">
                  <a:moveTo>
                    <a:pt x="70" y="0"/>
                  </a:moveTo>
                  <a:lnTo>
                    <a:pt x="70" y="0"/>
                  </a:lnTo>
                  <a:lnTo>
                    <a:pt x="98" y="6"/>
                  </a:lnTo>
                  <a:lnTo>
                    <a:pt x="123" y="12"/>
                  </a:lnTo>
                  <a:lnTo>
                    <a:pt x="130" y="18"/>
                  </a:lnTo>
                  <a:lnTo>
                    <a:pt x="137" y="27"/>
                  </a:lnTo>
                  <a:lnTo>
                    <a:pt x="140" y="33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8"/>
                  </a:lnTo>
                  <a:lnTo>
                    <a:pt x="137" y="57"/>
                  </a:lnTo>
                  <a:lnTo>
                    <a:pt x="130" y="63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42" y="75"/>
                  </a:lnTo>
                  <a:lnTo>
                    <a:pt x="18" y="66"/>
                  </a:lnTo>
                  <a:lnTo>
                    <a:pt x="11" y="60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/>
            <p:cNvSpPr>
              <a:spLocks/>
            </p:cNvSpPr>
            <p:nvPr/>
          </p:nvSpPr>
          <p:spPr bwMode="auto">
            <a:xfrm>
              <a:off x="2739445" y="1978760"/>
              <a:ext cx="222250" cy="119063"/>
            </a:xfrm>
            <a:custGeom>
              <a:avLst/>
              <a:gdLst>
                <a:gd name="T0" fmla="*/ 70 w 140"/>
                <a:gd name="T1" fmla="*/ 0 h 75"/>
                <a:gd name="T2" fmla="*/ 70 w 140"/>
                <a:gd name="T3" fmla="*/ 0 h 75"/>
                <a:gd name="T4" fmla="*/ 98 w 140"/>
                <a:gd name="T5" fmla="*/ 3 h 75"/>
                <a:gd name="T6" fmla="*/ 119 w 140"/>
                <a:gd name="T7" fmla="*/ 12 h 75"/>
                <a:gd name="T8" fmla="*/ 130 w 140"/>
                <a:gd name="T9" fmla="*/ 18 h 75"/>
                <a:gd name="T10" fmla="*/ 133 w 140"/>
                <a:gd name="T11" fmla="*/ 24 h 75"/>
                <a:gd name="T12" fmla="*/ 137 w 140"/>
                <a:gd name="T13" fmla="*/ 30 h 75"/>
                <a:gd name="T14" fmla="*/ 140 w 140"/>
                <a:gd name="T15" fmla="*/ 39 h 75"/>
                <a:gd name="T16" fmla="*/ 140 w 140"/>
                <a:gd name="T17" fmla="*/ 39 h 75"/>
                <a:gd name="T18" fmla="*/ 137 w 140"/>
                <a:gd name="T19" fmla="*/ 45 h 75"/>
                <a:gd name="T20" fmla="*/ 133 w 140"/>
                <a:gd name="T21" fmla="*/ 54 h 75"/>
                <a:gd name="T22" fmla="*/ 126 w 140"/>
                <a:gd name="T23" fmla="*/ 60 h 75"/>
                <a:gd name="T24" fmla="*/ 119 w 140"/>
                <a:gd name="T25" fmla="*/ 63 h 75"/>
                <a:gd name="T26" fmla="*/ 95 w 140"/>
                <a:gd name="T27" fmla="*/ 72 h 75"/>
                <a:gd name="T28" fmla="*/ 70 w 140"/>
                <a:gd name="T29" fmla="*/ 75 h 75"/>
                <a:gd name="T30" fmla="*/ 70 w 140"/>
                <a:gd name="T31" fmla="*/ 75 h 75"/>
                <a:gd name="T32" fmla="*/ 42 w 140"/>
                <a:gd name="T33" fmla="*/ 69 h 75"/>
                <a:gd name="T34" fmla="*/ 21 w 140"/>
                <a:gd name="T35" fmla="*/ 63 h 75"/>
                <a:gd name="T36" fmla="*/ 11 w 140"/>
                <a:gd name="T37" fmla="*/ 57 h 75"/>
                <a:gd name="T38" fmla="*/ 7 w 140"/>
                <a:gd name="T39" fmla="*/ 51 h 75"/>
                <a:gd name="T40" fmla="*/ 0 w 140"/>
                <a:gd name="T41" fmla="*/ 42 h 75"/>
                <a:gd name="T42" fmla="*/ 0 w 140"/>
                <a:gd name="T43" fmla="*/ 36 h 75"/>
                <a:gd name="T44" fmla="*/ 0 w 140"/>
                <a:gd name="T45" fmla="*/ 36 h 75"/>
                <a:gd name="T46" fmla="*/ 4 w 140"/>
                <a:gd name="T47" fmla="*/ 27 h 75"/>
                <a:gd name="T48" fmla="*/ 7 w 140"/>
                <a:gd name="T49" fmla="*/ 21 h 75"/>
                <a:gd name="T50" fmla="*/ 14 w 140"/>
                <a:gd name="T51" fmla="*/ 15 h 75"/>
                <a:gd name="T52" fmla="*/ 21 w 140"/>
                <a:gd name="T53" fmla="*/ 9 h 75"/>
                <a:gd name="T54" fmla="*/ 42 w 140"/>
                <a:gd name="T55" fmla="*/ 0 h 75"/>
                <a:gd name="T56" fmla="*/ 70 w 140"/>
                <a:gd name="T57" fmla="*/ 0 h 75"/>
                <a:gd name="T58" fmla="*/ 70 w 140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5">
                  <a:moveTo>
                    <a:pt x="70" y="0"/>
                  </a:moveTo>
                  <a:lnTo>
                    <a:pt x="70" y="0"/>
                  </a:lnTo>
                  <a:lnTo>
                    <a:pt x="98" y="3"/>
                  </a:lnTo>
                  <a:lnTo>
                    <a:pt x="119" y="12"/>
                  </a:lnTo>
                  <a:lnTo>
                    <a:pt x="130" y="18"/>
                  </a:lnTo>
                  <a:lnTo>
                    <a:pt x="133" y="24"/>
                  </a:lnTo>
                  <a:lnTo>
                    <a:pt x="137" y="30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37" y="45"/>
                  </a:lnTo>
                  <a:lnTo>
                    <a:pt x="133" y="54"/>
                  </a:lnTo>
                  <a:lnTo>
                    <a:pt x="126" y="60"/>
                  </a:lnTo>
                  <a:lnTo>
                    <a:pt x="119" y="63"/>
                  </a:lnTo>
                  <a:lnTo>
                    <a:pt x="95" y="72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42" y="69"/>
                  </a:lnTo>
                  <a:lnTo>
                    <a:pt x="21" y="63"/>
                  </a:lnTo>
                  <a:lnTo>
                    <a:pt x="11" y="57"/>
                  </a:lnTo>
                  <a:lnTo>
                    <a:pt x="7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6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4 w 133"/>
                <a:gd name="T5" fmla="*/ 3 h 72"/>
                <a:gd name="T6" fmla="*/ 115 w 133"/>
                <a:gd name="T7" fmla="*/ 12 h 72"/>
                <a:gd name="T8" fmla="*/ 129 w 133"/>
                <a:gd name="T9" fmla="*/ 24 h 72"/>
                <a:gd name="T10" fmla="*/ 133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33 w 133"/>
                <a:gd name="T17" fmla="*/ 45 h 72"/>
                <a:gd name="T18" fmla="*/ 129 w 133"/>
                <a:gd name="T19" fmla="*/ 51 h 72"/>
                <a:gd name="T20" fmla="*/ 112 w 133"/>
                <a:gd name="T21" fmla="*/ 63 h 72"/>
                <a:gd name="T22" fmla="*/ 91 w 133"/>
                <a:gd name="T23" fmla="*/ 72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3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0 w 133"/>
                <a:gd name="T41" fmla="*/ 27 h 72"/>
                <a:gd name="T42" fmla="*/ 3 w 133"/>
                <a:gd name="T43" fmla="*/ 21 h 72"/>
                <a:gd name="T44" fmla="*/ 17 w 133"/>
                <a:gd name="T45" fmla="*/ 9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4" y="3"/>
                  </a:lnTo>
                  <a:lnTo>
                    <a:pt x="115" y="12"/>
                  </a:lnTo>
                  <a:lnTo>
                    <a:pt x="129" y="24"/>
                  </a:lnTo>
                  <a:lnTo>
                    <a:pt x="133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5"/>
                  </a:lnTo>
                  <a:lnTo>
                    <a:pt x="129" y="51"/>
                  </a:lnTo>
                  <a:lnTo>
                    <a:pt x="112" y="63"/>
                  </a:lnTo>
                  <a:lnTo>
                    <a:pt x="91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3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7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1 w 133"/>
                <a:gd name="T5" fmla="*/ 6 h 72"/>
                <a:gd name="T6" fmla="*/ 112 w 133"/>
                <a:gd name="T7" fmla="*/ 12 h 72"/>
                <a:gd name="T8" fmla="*/ 126 w 133"/>
                <a:gd name="T9" fmla="*/ 24 h 72"/>
                <a:gd name="T10" fmla="*/ 129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29 w 133"/>
                <a:gd name="T17" fmla="*/ 45 h 72"/>
                <a:gd name="T18" fmla="*/ 126 w 133"/>
                <a:gd name="T19" fmla="*/ 51 h 72"/>
                <a:gd name="T20" fmla="*/ 112 w 133"/>
                <a:gd name="T21" fmla="*/ 63 h 72"/>
                <a:gd name="T22" fmla="*/ 91 w 133"/>
                <a:gd name="T23" fmla="*/ 69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7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3 w 133"/>
                <a:gd name="T41" fmla="*/ 27 h 72"/>
                <a:gd name="T42" fmla="*/ 7 w 133"/>
                <a:gd name="T43" fmla="*/ 21 h 72"/>
                <a:gd name="T44" fmla="*/ 21 w 133"/>
                <a:gd name="T45" fmla="*/ 12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1" y="6"/>
                  </a:lnTo>
                  <a:lnTo>
                    <a:pt x="112" y="12"/>
                  </a:lnTo>
                  <a:lnTo>
                    <a:pt x="126" y="24"/>
                  </a:lnTo>
                  <a:lnTo>
                    <a:pt x="129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29" y="45"/>
                  </a:lnTo>
                  <a:lnTo>
                    <a:pt x="126" y="51"/>
                  </a:lnTo>
                  <a:lnTo>
                    <a:pt x="112" y="63"/>
                  </a:lnTo>
                  <a:lnTo>
                    <a:pt x="91" y="69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7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8"/>
            <p:cNvSpPr>
              <a:spLocks/>
            </p:cNvSpPr>
            <p:nvPr/>
          </p:nvSpPr>
          <p:spPr bwMode="auto">
            <a:xfrm>
              <a:off x="2750558" y="1983523"/>
              <a:ext cx="200025" cy="109538"/>
            </a:xfrm>
            <a:custGeom>
              <a:avLst/>
              <a:gdLst>
                <a:gd name="T0" fmla="*/ 63 w 126"/>
                <a:gd name="T1" fmla="*/ 0 h 69"/>
                <a:gd name="T2" fmla="*/ 63 w 126"/>
                <a:gd name="T3" fmla="*/ 0 h 69"/>
                <a:gd name="T4" fmla="*/ 88 w 126"/>
                <a:gd name="T5" fmla="*/ 3 h 69"/>
                <a:gd name="T6" fmla="*/ 109 w 126"/>
                <a:gd name="T7" fmla="*/ 9 h 69"/>
                <a:gd name="T8" fmla="*/ 123 w 126"/>
                <a:gd name="T9" fmla="*/ 21 h 69"/>
                <a:gd name="T10" fmla="*/ 126 w 126"/>
                <a:gd name="T11" fmla="*/ 27 h 69"/>
                <a:gd name="T12" fmla="*/ 126 w 126"/>
                <a:gd name="T13" fmla="*/ 36 h 69"/>
                <a:gd name="T14" fmla="*/ 126 w 126"/>
                <a:gd name="T15" fmla="*/ 36 h 69"/>
                <a:gd name="T16" fmla="*/ 126 w 126"/>
                <a:gd name="T17" fmla="*/ 42 h 69"/>
                <a:gd name="T18" fmla="*/ 123 w 126"/>
                <a:gd name="T19" fmla="*/ 48 h 69"/>
                <a:gd name="T20" fmla="*/ 109 w 126"/>
                <a:gd name="T21" fmla="*/ 60 h 69"/>
                <a:gd name="T22" fmla="*/ 88 w 126"/>
                <a:gd name="T23" fmla="*/ 66 h 69"/>
                <a:gd name="T24" fmla="*/ 63 w 126"/>
                <a:gd name="T25" fmla="*/ 69 h 69"/>
                <a:gd name="T26" fmla="*/ 63 w 126"/>
                <a:gd name="T27" fmla="*/ 69 h 69"/>
                <a:gd name="T28" fmla="*/ 39 w 126"/>
                <a:gd name="T29" fmla="*/ 66 h 69"/>
                <a:gd name="T30" fmla="*/ 18 w 126"/>
                <a:gd name="T31" fmla="*/ 57 h 69"/>
                <a:gd name="T32" fmla="*/ 4 w 126"/>
                <a:gd name="T33" fmla="*/ 45 h 69"/>
                <a:gd name="T34" fmla="*/ 0 w 126"/>
                <a:gd name="T35" fmla="*/ 39 h 69"/>
                <a:gd name="T36" fmla="*/ 0 w 126"/>
                <a:gd name="T37" fmla="*/ 33 h 69"/>
                <a:gd name="T38" fmla="*/ 0 w 126"/>
                <a:gd name="T39" fmla="*/ 33 h 69"/>
                <a:gd name="T40" fmla="*/ 0 w 126"/>
                <a:gd name="T41" fmla="*/ 24 h 69"/>
                <a:gd name="T42" fmla="*/ 4 w 126"/>
                <a:gd name="T43" fmla="*/ 18 h 69"/>
                <a:gd name="T44" fmla="*/ 18 w 126"/>
                <a:gd name="T45" fmla="*/ 9 h 69"/>
                <a:gd name="T46" fmla="*/ 39 w 126"/>
                <a:gd name="T47" fmla="*/ 0 h 69"/>
                <a:gd name="T48" fmla="*/ 63 w 126"/>
                <a:gd name="T49" fmla="*/ 0 h 69"/>
                <a:gd name="T50" fmla="*/ 63 w 126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9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9"/>
                  </a:lnTo>
                  <a:lnTo>
                    <a:pt x="123" y="21"/>
                  </a:lnTo>
                  <a:lnTo>
                    <a:pt x="126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23" y="48"/>
                  </a:lnTo>
                  <a:lnTo>
                    <a:pt x="109" y="60"/>
                  </a:lnTo>
                  <a:lnTo>
                    <a:pt x="88" y="66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39" y="66"/>
                  </a:lnTo>
                  <a:lnTo>
                    <a:pt x="18" y="57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9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/>
            <p:cNvSpPr>
              <a:spLocks/>
            </p:cNvSpPr>
            <p:nvPr/>
          </p:nvSpPr>
          <p:spPr bwMode="auto">
            <a:xfrm>
              <a:off x="2750558" y="1983523"/>
              <a:ext cx="200025" cy="104775"/>
            </a:xfrm>
            <a:custGeom>
              <a:avLst/>
              <a:gdLst>
                <a:gd name="T0" fmla="*/ 63 w 126"/>
                <a:gd name="T1" fmla="*/ 0 h 66"/>
                <a:gd name="T2" fmla="*/ 63 w 126"/>
                <a:gd name="T3" fmla="*/ 0 h 66"/>
                <a:gd name="T4" fmla="*/ 88 w 126"/>
                <a:gd name="T5" fmla="*/ 3 h 66"/>
                <a:gd name="T6" fmla="*/ 109 w 126"/>
                <a:gd name="T7" fmla="*/ 12 h 66"/>
                <a:gd name="T8" fmla="*/ 119 w 126"/>
                <a:gd name="T9" fmla="*/ 21 h 66"/>
                <a:gd name="T10" fmla="*/ 123 w 126"/>
                <a:gd name="T11" fmla="*/ 27 h 66"/>
                <a:gd name="T12" fmla="*/ 126 w 126"/>
                <a:gd name="T13" fmla="*/ 36 h 66"/>
                <a:gd name="T14" fmla="*/ 126 w 126"/>
                <a:gd name="T15" fmla="*/ 36 h 66"/>
                <a:gd name="T16" fmla="*/ 123 w 126"/>
                <a:gd name="T17" fmla="*/ 42 h 66"/>
                <a:gd name="T18" fmla="*/ 119 w 126"/>
                <a:gd name="T19" fmla="*/ 48 h 66"/>
                <a:gd name="T20" fmla="*/ 105 w 126"/>
                <a:gd name="T21" fmla="*/ 57 h 66"/>
                <a:gd name="T22" fmla="*/ 88 w 126"/>
                <a:gd name="T23" fmla="*/ 66 h 66"/>
                <a:gd name="T24" fmla="*/ 63 w 126"/>
                <a:gd name="T25" fmla="*/ 66 h 66"/>
                <a:gd name="T26" fmla="*/ 63 w 126"/>
                <a:gd name="T27" fmla="*/ 66 h 66"/>
                <a:gd name="T28" fmla="*/ 39 w 126"/>
                <a:gd name="T29" fmla="*/ 63 h 66"/>
                <a:gd name="T30" fmla="*/ 18 w 126"/>
                <a:gd name="T31" fmla="*/ 57 h 66"/>
                <a:gd name="T32" fmla="*/ 7 w 126"/>
                <a:gd name="T33" fmla="*/ 45 h 66"/>
                <a:gd name="T34" fmla="*/ 4 w 126"/>
                <a:gd name="T35" fmla="*/ 39 h 66"/>
                <a:gd name="T36" fmla="*/ 0 w 126"/>
                <a:gd name="T37" fmla="*/ 33 h 66"/>
                <a:gd name="T38" fmla="*/ 0 w 126"/>
                <a:gd name="T39" fmla="*/ 33 h 66"/>
                <a:gd name="T40" fmla="*/ 4 w 126"/>
                <a:gd name="T41" fmla="*/ 27 h 66"/>
                <a:gd name="T42" fmla="*/ 7 w 126"/>
                <a:gd name="T43" fmla="*/ 18 h 66"/>
                <a:gd name="T44" fmla="*/ 21 w 126"/>
                <a:gd name="T45" fmla="*/ 9 h 66"/>
                <a:gd name="T46" fmla="*/ 39 w 126"/>
                <a:gd name="T47" fmla="*/ 3 h 66"/>
                <a:gd name="T48" fmla="*/ 63 w 126"/>
                <a:gd name="T49" fmla="*/ 0 h 66"/>
                <a:gd name="T50" fmla="*/ 63 w 126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6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12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3" y="42"/>
                  </a:lnTo>
                  <a:lnTo>
                    <a:pt x="119" y="48"/>
                  </a:lnTo>
                  <a:lnTo>
                    <a:pt x="105" y="57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9" y="63"/>
                  </a:lnTo>
                  <a:lnTo>
                    <a:pt x="18" y="57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21" y="9"/>
                  </a:lnTo>
                  <a:lnTo>
                    <a:pt x="39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0"/>
            <p:cNvSpPr>
              <a:spLocks/>
            </p:cNvSpPr>
            <p:nvPr/>
          </p:nvSpPr>
          <p:spPr bwMode="auto">
            <a:xfrm>
              <a:off x="2756908" y="1983523"/>
              <a:ext cx="188913" cy="104775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84 w 119"/>
                <a:gd name="T5" fmla="*/ 3 h 66"/>
                <a:gd name="T6" fmla="*/ 101 w 119"/>
                <a:gd name="T7" fmla="*/ 12 h 66"/>
                <a:gd name="T8" fmla="*/ 115 w 119"/>
                <a:gd name="T9" fmla="*/ 21 h 66"/>
                <a:gd name="T10" fmla="*/ 119 w 119"/>
                <a:gd name="T11" fmla="*/ 27 h 66"/>
                <a:gd name="T12" fmla="*/ 119 w 119"/>
                <a:gd name="T13" fmla="*/ 36 h 66"/>
                <a:gd name="T14" fmla="*/ 119 w 119"/>
                <a:gd name="T15" fmla="*/ 36 h 66"/>
                <a:gd name="T16" fmla="*/ 119 w 119"/>
                <a:gd name="T17" fmla="*/ 42 h 66"/>
                <a:gd name="T18" fmla="*/ 115 w 119"/>
                <a:gd name="T19" fmla="*/ 48 h 66"/>
                <a:gd name="T20" fmla="*/ 101 w 119"/>
                <a:gd name="T21" fmla="*/ 57 h 66"/>
                <a:gd name="T22" fmla="*/ 80 w 119"/>
                <a:gd name="T23" fmla="*/ 63 h 66"/>
                <a:gd name="T24" fmla="*/ 59 w 119"/>
                <a:gd name="T25" fmla="*/ 66 h 66"/>
                <a:gd name="T26" fmla="*/ 59 w 119"/>
                <a:gd name="T27" fmla="*/ 66 h 66"/>
                <a:gd name="T28" fmla="*/ 35 w 119"/>
                <a:gd name="T29" fmla="*/ 63 h 66"/>
                <a:gd name="T30" fmla="*/ 17 w 119"/>
                <a:gd name="T31" fmla="*/ 54 h 66"/>
                <a:gd name="T32" fmla="*/ 3 w 119"/>
                <a:gd name="T33" fmla="*/ 45 h 66"/>
                <a:gd name="T34" fmla="*/ 0 w 119"/>
                <a:gd name="T35" fmla="*/ 39 h 66"/>
                <a:gd name="T36" fmla="*/ 0 w 119"/>
                <a:gd name="T37" fmla="*/ 33 h 66"/>
                <a:gd name="T38" fmla="*/ 0 w 119"/>
                <a:gd name="T39" fmla="*/ 33 h 66"/>
                <a:gd name="T40" fmla="*/ 0 w 119"/>
                <a:gd name="T41" fmla="*/ 27 h 66"/>
                <a:gd name="T42" fmla="*/ 3 w 119"/>
                <a:gd name="T43" fmla="*/ 21 h 66"/>
                <a:gd name="T44" fmla="*/ 17 w 119"/>
                <a:gd name="T45" fmla="*/ 9 h 66"/>
                <a:gd name="T46" fmla="*/ 35 w 119"/>
                <a:gd name="T47" fmla="*/ 3 h 66"/>
                <a:gd name="T48" fmla="*/ 59 w 119"/>
                <a:gd name="T49" fmla="*/ 0 h 66"/>
                <a:gd name="T50" fmla="*/ 59 w 119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1"/>
                  </a:lnTo>
                  <a:lnTo>
                    <a:pt x="119" y="27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19" y="42"/>
                  </a:lnTo>
                  <a:lnTo>
                    <a:pt x="115" y="48"/>
                  </a:lnTo>
                  <a:lnTo>
                    <a:pt x="101" y="57"/>
                  </a:lnTo>
                  <a:lnTo>
                    <a:pt x="80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35" y="63"/>
                  </a:lnTo>
                  <a:lnTo>
                    <a:pt x="17" y="54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35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1"/>
            <p:cNvSpPr>
              <a:spLocks/>
            </p:cNvSpPr>
            <p:nvPr/>
          </p:nvSpPr>
          <p:spPr bwMode="auto">
            <a:xfrm>
              <a:off x="2756908" y="1988285"/>
              <a:ext cx="182563" cy="100013"/>
            </a:xfrm>
            <a:custGeom>
              <a:avLst/>
              <a:gdLst>
                <a:gd name="T0" fmla="*/ 59 w 115"/>
                <a:gd name="T1" fmla="*/ 0 h 63"/>
                <a:gd name="T2" fmla="*/ 59 w 115"/>
                <a:gd name="T3" fmla="*/ 0 h 63"/>
                <a:gd name="T4" fmla="*/ 84 w 115"/>
                <a:gd name="T5" fmla="*/ 3 h 63"/>
                <a:gd name="T6" fmla="*/ 101 w 115"/>
                <a:gd name="T7" fmla="*/ 9 h 63"/>
                <a:gd name="T8" fmla="*/ 112 w 115"/>
                <a:gd name="T9" fmla="*/ 21 h 63"/>
                <a:gd name="T10" fmla="*/ 115 w 115"/>
                <a:gd name="T11" fmla="*/ 27 h 63"/>
                <a:gd name="T12" fmla="*/ 115 w 115"/>
                <a:gd name="T13" fmla="*/ 33 h 63"/>
                <a:gd name="T14" fmla="*/ 115 w 115"/>
                <a:gd name="T15" fmla="*/ 33 h 63"/>
                <a:gd name="T16" fmla="*/ 115 w 115"/>
                <a:gd name="T17" fmla="*/ 39 h 63"/>
                <a:gd name="T18" fmla="*/ 112 w 115"/>
                <a:gd name="T19" fmla="*/ 45 h 63"/>
                <a:gd name="T20" fmla="*/ 98 w 115"/>
                <a:gd name="T21" fmla="*/ 54 h 63"/>
                <a:gd name="T22" fmla="*/ 80 w 115"/>
                <a:gd name="T23" fmla="*/ 60 h 63"/>
                <a:gd name="T24" fmla="*/ 59 w 115"/>
                <a:gd name="T25" fmla="*/ 63 h 63"/>
                <a:gd name="T26" fmla="*/ 59 w 115"/>
                <a:gd name="T27" fmla="*/ 63 h 63"/>
                <a:gd name="T28" fmla="*/ 35 w 115"/>
                <a:gd name="T29" fmla="*/ 60 h 63"/>
                <a:gd name="T30" fmla="*/ 17 w 115"/>
                <a:gd name="T31" fmla="*/ 51 h 63"/>
                <a:gd name="T32" fmla="*/ 7 w 115"/>
                <a:gd name="T33" fmla="*/ 42 h 63"/>
                <a:gd name="T34" fmla="*/ 3 w 115"/>
                <a:gd name="T35" fmla="*/ 36 h 63"/>
                <a:gd name="T36" fmla="*/ 0 w 115"/>
                <a:gd name="T37" fmla="*/ 30 h 63"/>
                <a:gd name="T38" fmla="*/ 0 w 115"/>
                <a:gd name="T39" fmla="*/ 30 h 63"/>
                <a:gd name="T40" fmla="*/ 3 w 115"/>
                <a:gd name="T41" fmla="*/ 24 h 63"/>
                <a:gd name="T42" fmla="*/ 7 w 115"/>
                <a:gd name="T43" fmla="*/ 18 h 63"/>
                <a:gd name="T44" fmla="*/ 17 w 115"/>
                <a:gd name="T45" fmla="*/ 9 h 63"/>
                <a:gd name="T46" fmla="*/ 38 w 115"/>
                <a:gd name="T47" fmla="*/ 0 h 63"/>
                <a:gd name="T48" fmla="*/ 59 w 115"/>
                <a:gd name="T49" fmla="*/ 0 h 63"/>
                <a:gd name="T50" fmla="*/ 59 w 115"/>
                <a:gd name="T5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63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9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2" y="45"/>
                  </a:lnTo>
                  <a:lnTo>
                    <a:pt x="98" y="54"/>
                  </a:lnTo>
                  <a:lnTo>
                    <a:pt x="80" y="60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35" y="60"/>
                  </a:lnTo>
                  <a:lnTo>
                    <a:pt x="17" y="51"/>
                  </a:lnTo>
                  <a:lnTo>
                    <a:pt x="7" y="42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7" y="9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2"/>
            <p:cNvSpPr>
              <a:spLocks/>
            </p:cNvSpPr>
            <p:nvPr/>
          </p:nvSpPr>
          <p:spPr bwMode="auto">
            <a:xfrm>
              <a:off x="2761670" y="1988285"/>
              <a:ext cx="177800" cy="95250"/>
            </a:xfrm>
            <a:custGeom>
              <a:avLst/>
              <a:gdLst>
                <a:gd name="T0" fmla="*/ 56 w 112"/>
                <a:gd name="T1" fmla="*/ 0 h 60"/>
                <a:gd name="T2" fmla="*/ 56 w 112"/>
                <a:gd name="T3" fmla="*/ 0 h 60"/>
                <a:gd name="T4" fmla="*/ 77 w 112"/>
                <a:gd name="T5" fmla="*/ 3 h 60"/>
                <a:gd name="T6" fmla="*/ 95 w 112"/>
                <a:gd name="T7" fmla="*/ 9 h 60"/>
                <a:gd name="T8" fmla="*/ 109 w 112"/>
                <a:gd name="T9" fmla="*/ 21 h 60"/>
                <a:gd name="T10" fmla="*/ 112 w 112"/>
                <a:gd name="T11" fmla="*/ 27 h 60"/>
                <a:gd name="T12" fmla="*/ 112 w 112"/>
                <a:gd name="T13" fmla="*/ 33 h 60"/>
                <a:gd name="T14" fmla="*/ 112 w 112"/>
                <a:gd name="T15" fmla="*/ 33 h 60"/>
                <a:gd name="T16" fmla="*/ 112 w 112"/>
                <a:gd name="T17" fmla="*/ 39 h 60"/>
                <a:gd name="T18" fmla="*/ 109 w 112"/>
                <a:gd name="T19" fmla="*/ 42 h 60"/>
                <a:gd name="T20" fmla="*/ 95 w 112"/>
                <a:gd name="T21" fmla="*/ 54 h 60"/>
                <a:gd name="T22" fmla="*/ 77 w 112"/>
                <a:gd name="T23" fmla="*/ 60 h 60"/>
                <a:gd name="T24" fmla="*/ 56 w 112"/>
                <a:gd name="T25" fmla="*/ 60 h 60"/>
                <a:gd name="T26" fmla="*/ 56 w 112"/>
                <a:gd name="T27" fmla="*/ 60 h 60"/>
                <a:gd name="T28" fmla="*/ 32 w 112"/>
                <a:gd name="T29" fmla="*/ 57 h 60"/>
                <a:gd name="T30" fmla="*/ 14 w 112"/>
                <a:gd name="T31" fmla="*/ 51 h 60"/>
                <a:gd name="T32" fmla="*/ 4 w 112"/>
                <a:gd name="T33" fmla="*/ 42 h 60"/>
                <a:gd name="T34" fmla="*/ 0 w 112"/>
                <a:gd name="T35" fmla="*/ 36 h 60"/>
                <a:gd name="T36" fmla="*/ 0 w 112"/>
                <a:gd name="T37" fmla="*/ 30 h 60"/>
                <a:gd name="T38" fmla="*/ 0 w 112"/>
                <a:gd name="T39" fmla="*/ 30 h 60"/>
                <a:gd name="T40" fmla="*/ 0 w 112"/>
                <a:gd name="T41" fmla="*/ 24 h 60"/>
                <a:gd name="T42" fmla="*/ 4 w 112"/>
                <a:gd name="T43" fmla="*/ 18 h 60"/>
                <a:gd name="T44" fmla="*/ 18 w 112"/>
                <a:gd name="T45" fmla="*/ 9 h 60"/>
                <a:gd name="T46" fmla="*/ 35 w 112"/>
                <a:gd name="T47" fmla="*/ 3 h 60"/>
                <a:gd name="T48" fmla="*/ 56 w 112"/>
                <a:gd name="T49" fmla="*/ 0 h 60"/>
                <a:gd name="T50" fmla="*/ 56 w 112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9"/>
                  </a:lnTo>
                  <a:lnTo>
                    <a:pt x="109" y="21"/>
                  </a:lnTo>
                  <a:lnTo>
                    <a:pt x="112" y="27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2" y="39"/>
                  </a:lnTo>
                  <a:lnTo>
                    <a:pt x="109" y="42"/>
                  </a:lnTo>
                  <a:lnTo>
                    <a:pt x="95" y="54"/>
                  </a:lnTo>
                  <a:lnTo>
                    <a:pt x="77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2" y="57"/>
                  </a:lnTo>
                  <a:lnTo>
                    <a:pt x="14" y="51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3"/>
            <p:cNvSpPr>
              <a:spLocks/>
            </p:cNvSpPr>
            <p:nvPr/>
          </p:nvSpPr>
          <p:spPr bwMode="auto">
            <a:xfrm>
              <a:off x="2761670" y="1988285"/>
              <a:ext cx="173038" cy="95250"/>
            </a:xfrm>
            <a:custGeom>
              <a:avLst/>
              <a:gdLst>
                <a:gd name="T0" fmla="*/ 56 w 109"/>
                <a:gd name="T1" fmla="*/ 0 h 60"/>
                <a:gd name="T2" fmla="*/ 56 w 109"/>
                <a:gd name="T3" fmla="*/ 0 h 60"/>
                <a:gd name="T4" fmla="*/ 77 w 109"/>
                <a:gd name="T5" fmla="*/ 3 h 60"/>
                <a:gd name="T6" fmla="*/ 95 w 109"/>
                <a:gd name="T7" fmla="*/ 12 h 60"/>
                <a:gd name="T8" fmla="*/ 105 w 109"/>
                <a:gd name="T9" fmla="*/ 21 h 60"/>
                <a:gd name="T10" fmla="*/ 109 w 109"/>
                <a:gd name="T11" fmla="*/ 27 h 60"/>
                <a:gd name="T12" fmla="*/ 109 w 109"/>
                <a:gd name="T13" fmla="*/ 33 h 60"/>
                <a:gd name="T14" fmla="*/ 109 w 109"/>
                <a:gd name="T15" fmla="*/ 33 h 60"/>
                <a:gd name="T16" fmla="*/ 109 w 109"/>
                <a:gd name="T17" fmla="*/ 39 h 60"/>
                <a:gd name="T18" fmla="*/ 105 w 109"/>
                <a:gd name="T19" fmla="*/ 42 h 60"/>
                <a:gd name="T20" fmla="*/ 95 w 109"/>
                <a:gd name="T21" fmla="*/ 51 h 60"/>
                <a:gd name="T22" fmla="*/ 77 w 109"/>
                <a:gd name="T23" fmla="*/ 57 h 60"/>
                <a:gd name="T24" fmla="*/ 56 w 109"/>
                <a:gd name="T25" fmla="*/ 60 h 60"/>
                <a:gd name="T26" fmla="*/ 56 w 109"/>
                <a:gd name="T27" fmla="*/ 60 h 60"/>
                <a:gd name="T28" fmla="*/ 35 w 109"/>
                <a:gd name="T29" fmla="*/ 57 h 60"/>
                <a:gd name="T30" fmla="*/ 18 w 109"/>
                <a:gd name="T31" fmla="*/ 51 h 60"/>
                <a:gd name="T32" fmla="*/ 7 w 109"/>
                <a:gd name="T33" fmla="*/ 42 h 60"/>
                <a:gd name="T34" fmla="*/ 4 w 109"/>
                <a:gd name="T35" fmla="*/ 36 h 60"/>
                <a:gd name="T36" fmla="*/ 0 w 109"/>
                <a:gd name="T37" fmla="*/ 30 h 60"/>
                <a:gd name="T38" fmla="*/ 0 w 109"/>
                <a:gd name="T39" fmla="*/ 30 h 60"/>
                <a:gd name="T40" fmla="*/ 4 w 109"/>
                <a:gd name="T41" fmla="*/ 24 h 60"/>
                <a:gd name="T42" fmla="*/ 7 w 109"/>
                <a:gd name="T43" fmla="*/ 18 h 60"/>
                <a:gd name="T44" fmla="*/ 18 w 109"/>
                <a:gd name="T45" fmla="*/ 9 h 60"/>
                <a:gd name="T46" fmla="*/ 35 w 109"/>
                <a:gd name="T47" fmla="*/ 3 h 60"/>
                <a:gd name="T48" fmla="*/ 56 w 109"/>
                <a:gd name="T49" fmla="*/ 0 h 60"/>
                <a:gd name="T50" fmla="*/ 56 w 10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12"/>
                  </a:lnTo>
                  <a:lnTo>
                    <a:pt x="105" y="21"/>
                  </a:lnTo>
                  <a:lnTo>
                    <a:pt x="109" y="2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9"/>
                  </a:lnTo>
                  <a:lnTo>
                    <a:pt x="105" y="42"/>
                  </a:lnTo>
                  <a:lnTo>
                    <a:pt x="95" y="51"/>
                  </a:lnTo>
                  <a:lnTo>
                    <a:pt x="77" y="57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5" y="57"/>
                  </a:lnTo>
                  <a:lnTo>
                    <a:pt x="18" y="51"/>
                  </a:lnTo>
                  <a:lnTo>
                    <a:pt x="7" y="42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4"/>
            <p:cNvSpPr>
              <a:spLocks/>
            </p:cNvSpPr>
            <p:nvPr/>
          </p:nvSpPr>
          <p:spPr bwMode="auto">
            <a:xfrm>
              <a:off x="2768020" y="1993048"/>
              <a:ext cx="166688" cy="90488"/>
            </a:xfrm>
            <a:custGeom>
              <a:avLst/>
              <a:gdLst>
                <a:gd name="T0" fmla="*/ 52 w 105"/>
                <a:gd name="T1" fmla="*/ 0 h 57"/>
                <a:gd name="T2" fmla="*/ 52 w 105"/>
                <a:gd name="T3" fmla="*/ 0 h 57"/>
                <a:gd name="T4" fmla="*/ 73 w 105"/>
                <a:gd name="T5" fmla="*/ 3 h 57"/>
                <a:gd name="T6" fmla="*/ 91 w 105"/>
                <a:gd name="T7" fmla="*/ 9 h 57"/>
                <a:gd name="T8" fmla="*/ 101 w 105"/>
                <a:gd name="T9" fmla="*/ 18 h 57"/>
                <a:gd name="T10" fmla="*/ 105 w 105"/>
                <a:gd name="T11" fmla="*/ 30 h 57"/>
                <a:gd name="T12" fmla="*/ 105 w 105"/>
                <a:gd name="T13" fmla="*/ 30 h 57"/>
                <a:gd name="T14" fmla="*/ 101 w 105"/>
                <a:gd name="T15" fmla="*/ 39 h 57"/>
                <a:gd name="T16" fmla="*/ 87 w 105"/>
                <a:gd name="T17" fmla="*/ 48 h 57"/>
                <a:gd name="T18" fmla="*/ 73 w 105"/>
                <a:gd name="T19" fmla="*/ 54 h 57"/>
                <a:gd name="T20" fmla="*/ 52 w 105"/>
                <a:gd name="T21" fmla="*/ 57 h 57"/>
                <a:gd name="T22" fmla="*/ 52 w 105"/>
                <a:gd name="T23" fmla="*/ 57 h 57"/>
                <a:gd name="T24" fmla="*/ 31 w 105"/>
                <a:gd name="T25" fmla="*/ 54 h 57"/>
                <a:gd name="T26" fmla="*/ 14 w 105"/>
                <a:gd name="T27" fmla="*/ 48 h 57"/>
                <a:gd name="T28" fmla="*/ 3 w 105"/>
                <a:gd name="T29" fmla="*/ 36 h 57"/>
                <a:gd name="T30" fmla="*/ 0 w 105"/>
                <a:gd name="T31" fmla="*/ 27 h 57"/>
                <a:gd name="T32" fmla="*/ 0 w 105"/>
                <a:gd name="T33" fmla="*/ 27 h 57"/>
                <a:gd name="T34" fmla="*/ 3 w 105"/>
                <a:gd name="T35" fmla="*/ 15 h 57"/>
                <a:gd name="T36" fmla="*/ 17 w 105"/>
                <a:gd name="T37" fmla="*/ 6 h 57"/>
                <a:gd name="T38" fmla="*/ 31 w 105"/>
                <a:gd name="T39" fmla="*/ 0 h 57"/>
                <a:gd name="T40" fmla="*/ 52 w 105"/>
                <a:gd name="T41" fmla="*/ 0 h 57"/>
                <a:gd name="T42" fmla="*/ 52 w 105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57">
                  <a:moveTo>
                    <a:pt x="52" y="0"/>
                  </a:moveTo>
                  <a:lnTo>
                    <a:pt x="52" y="0"/>
                  </a:lnTo>
                  <a:lnTo>
                    <a:pt x="73" y="3"/>
                  </a:lnTo>
                  <a:lnTo>
                    <a:pt x="91" y="9"/>
                  </a:lnTo>
                  <a:lnTo>
                    <a:pt x="101" y="18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1" y="39"/>
                  </a:lnTo>
                  <a:lnTo>
                    <a:pt x="87" y="48"/>
                  </a:lnTo>
                  <a:lnTo>
                    <a:pt x="73" y="54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17" y="6"/>
                  </a:lnTo>
                  <a:lnTo>
                    <a:pt x="31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5"/>
            <p:cNvSpPr>
              <a:spLocks/>
            </p:cNvSpPr>
            <p:nvPr/>
          </p:nvSpPr>
          <p:spPr bwMode="auto">
            <a:xfrm>
              <a:off x="2772783" y="1993048"/>
              <a:ext cx="155575" cy="85725"/>
            </a:xfrm>
            <a:custGeom>
              <a:avLst/>
              <a:gdLst>
                <a:gd name="T0" fmla="*/ 49 w 98"/>
                <a:gd name="T1" fmla="*/ 0 h 54"/>
                <a:gd name="T2" fmla="*/ 49 w 98"/>
                <a:gd name="T3" fmla="*/ 0 h 54"/>
                <a:gd name="T4" fmla="*/ 70 w 98"/>
                <a:gd name="T5" fmla="*/ 3 h 54"/>
                <a:gd name="T6" fmla="*/ 84 w 98"/>
                <a:gd name="T7" fmla="*/ 9 h 54"/>
                <a:gd name="T8" fmla="*/ 95 w 98"/>
                <a:gd name="T9" fmla="*/ 18 h 54"/>
                <a:gd name="T10" fmla="*/ 98 w 98"/>
                <a:gd name="T11" fmla="*/ 30 h 54"/>
                <a:gd name="T12" fmla="*/ 98 w 98"/>
                <a:gd name="T13" fmla="*/ 30 h 54"/>
                <a:gd name="T14" fmla="*/ 95 w 98"/>
                <a:gd name="T15" fmla="*/ 39 h 54"/>
                <a:gd name="T16" fmla="*/ 84 w 98"/>
                <a:gd name="T17" fmla="*/ 48 h 54"/>
                <a:gd name="T18" fmla="*/ 67 w 98"/>
                <a:gd name="T19" fmla="*/ 54 h 54"/>
                <a:gd name="T20" fmla="*/ 49 w 98"/>
                <a:gd name="T21" fmla="*/ 54 h 54"/>
                <a:gd name="T22" fmla="*/ 49 w 98"/>
                <a:gd name="T23" fmla="*/ 54 h 54"/>
                <a:gd name="T24" fmla="*/ 28 w 98"/>
                <a:gd name="T25" fmla="*/ 51 h 54"/>
                <a:gd name="T26" fmla="*/ 14 w 98"/>
                <a:gd name="T27" fmla="*/ 45 h 54"/>
                <a:gd name="T28" fmla="*/ 4 w 98"/>
                <a:gd name="T29" fmla="*/ 36 h 54"/>
                <a:gd name="T30" fmla="*/ 0 w 98"/>
                <a:gd name="T31" fmla="*/ 27 h 54"/>
                <a:gd name="T32" fmla="*/ 0 w 98"/>
                <a:gd name="T33" fmla="*/ 27 h 54"/>
                <a:gd name="T34" fmla="*/ 4 w 98"/>
                <a:gd name="T35" fmla="*/ 15 h 54"/>
                <a:gd name="T36" fmla="*/ 14 w 98"/>
                <a:gd name="T37" fmla="*/ 9 h 54"/>
                <a:gd name="T38" fmla="*/ 32 w 98"/>
                <a:gd name="T39" fmla="*/ 3 h 54"/>
                <a:gd name="T40" fmla="*/ 49 w 98"/>
                <a:gd name="T41" fmla="*/ 0 h 54"/>
                <a:gd name="T42" fmla="*/ 49 w 98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4">
                  <a:moveTo>
                    <a:pt x="49" y="0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84" y="9"/>
                  </a:lnTo>
                  <a:lnTo>
                    <a:pt x="95" y="18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5" y="39"/>
                  </a:lnTo>
                  <a:lnTo>
                    <a:pt x="84" y="48"/>
                  </a:lnTo>
                  <a:lnTo>
                    <a:pt x="67" y="54"/>
                  </a:lnTo>
                  <a:lnTo>
                    <a:pt x="49" y="54"/>
                  </a:lnTo>
                  <a:lnTo>
                    <a:pt x="49" y="54"/>
                  </a:lnTo>
                  <a:lnTo>
                    <a:pt x="28" y="51"/>
                  </a:lnTo>
                  <a:lnTo>
                    <a:pt x="14" y="45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4" y="9"/>
                  </a:lnTo>
                  <a:lnTo>
                    <a:pt x="32" y="3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6"/>
            <p:cNvSpPr>
              <a:spLocks/>
            </p:cNvSpPr>
            <p:nvPr/>
          </p:nvSpPr>
          <p:spPr bwMode="auto">
            <a:xfrm>
              <a:off x="2772783" y="1997810"/>
              <a:ext cx="155575" cy="80963"/>
            </a:xfrm>
            <a:custGeom>
              <a:avLst/>
              <a:gdLst>
                <a:gd name="T0" fmla="*/ 49 w 98"/>
                <a:gd name="T1" fmla="*/ 0 h 51"/>
                <a:gd name="T2" fmla="*/ 49 w 98"/>
                <a:gd name="T3" fmla="*/ 0 h 51"/>
                <a:gd name="T4" fmla="*/ 67 w 98"/>
                <a:gd name="T5" fmla="*/ 0 h 51"/>
                <a:gd name="T6" fmla="*/ 84 w 98"/>
                <a:gd name="T7" fmla="*/ 6 h 51"/>
                <a:gd name="T8" fmla="*/ 95 w 98"/>
                <a:gd name="T9" fmla="*/ 15 h 51"/>
                <a:gd name="T10" fmla="*/ 98 w 98"/>
                <a:gd name="T11" fmla="*/ 27 h 51"/>
                <a:gd name="T12" fmla="*/ 98 w 98"/>
                <a:gd name="T13" fmla="*/ 27 h 51"/>
                <a:gd name="T14" fmla="*/ 95 w 98"/>
                <a:gd name="T15" fmla="*/ 36 h 51"/>
                <a:gd name="T16" fmla="*/ 84 w 98"/>
                <a:gd name="T17" fmla="*/ 45 h 51"/>
                <a:gd name="T18" fmla="*/ 67 w 98"/>
                <a:gd name="T19" fmla="*/ 48 h 51"/>
                <a:gd name="T20" fmla="*/ 49 w 98"/>
                <a:gd name="T21" fmla="*/ 51 h 51"/>
                <a:gd name="T22" fmla="*/ 49 w 98"/>
                <a:gd name="T23" fmla="*/ 51 h 51"/>
                <a:gd name="T24" fmla="*/ 28 w 98"/>
                <a:gd name="T25" fmla="*/ 48 h 51"/>
                <a:gd name="T26" fmla="*/ 14 w 98"/>
                <a:gd name="T27" fmla="*/ 42 h 51"/>
                <a:gd name="T28" fmla="*/ 4 w 98"/>
                <a:gd name="T29" fmla="*/ 33 h 51"/>
                <a:gd name="T30" fmla="*/ 0 w 98"/>
                <a:gd name="T31" fmla="*/ 24 h 51"/>
                <a:gd name="T32" fmla="*/ 0 w 98"/>
                <a:gd name="T33" fmla="*/ 24 h 51"/>
                <a:gd name="T34" fmla="*/ 4 w 98"/>
                <a:gd name="T35" fmla="*/ 12 h 51"/>
                <a:gd name="T36" fmla="*/ 14 w 98"/>
                <a:gd name="T37" fmla="*/ 6 h 51"/>
                <a:gd name="T38" fmla="*/ 32 w 98"/>
                <a:gd name="T39" fmla="*/ 0 h 51"/>
                <a:gd name="T40" fmla="*/ 49 w 98"/>
                <a:gd name="T41" fmla="*/ 0 h 51"/>
                <a:gd name="T42" fmla="*/ 49 w 98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1">
                  <a:moveTo>
                    <a:pt x="49" y="0"/>
                  </a:moveTo>
                  <a:lnTo>
                    <a:pt x="49" y="0"/>
                  </a:lnTo>
                  <a:lnTo>
                    <a:pt x="67" y="0"/>
                  </a:lnTo>
                  <a:lnTo>
                    <a:pt x="84" y="6"/>
                  </a:lnTo>
                  <a:lnTo>
                    <a:pt x="95" y="15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5" y="36"/>
                  </a:lnTo>
                  <a:lnTo>
                    <a:pt x="84" y="45"/>
                  </a:lnTo>
                  <a:lnTo>
                    <a:pt x="67" y="4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28" y="48"/>
                  </a:lnTo>
                  <a:lnTo>
                    <a:pt x="14" y="42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7"/>
            <p:cNvSpPr>
              <a:spLocks/>
            </p:cNvSpPr>
            <p:nvPr/>
          </p:nvSpPr>
          <p:spPr bwMode="auto">
            <a:xfrm>
              <a:off x="2779133" y="1997810"/>
              <a:ext cx="144463" cy="80963"/>
            </a:xfrm>
            <a:custGeom>
              <a:avLst/>
              <a:gdLst>
                <a:gd name="T0" fmla="*/ 45 w 91"/>
                <a:gd name="T1" fmla="*/ 0 h 51"/>
                <a:gd name="T2" fmla="*/ 45 w 91"/>
                <a:gd name="T3" fmla="*/ 0 h 51"/>
                <a:gd name="T4" fmla="*/ 63 w 91"/>
                <a:gd name="T5" fmla="*/ 3 h 51"/>
                <a:gd name="T6" fmla="*/ 77 w 91"/>
                <a:gd name="T7" fmla="*/ 9 h 51"/>
                <a:gd name="T8" fmla="*/ 87 w 91"/>
                <a:gd name="T9" fmla="*/ 15 h 51"/>
                <a:gd name="T10" fmla="*/ 91 w 91"/>
                <a:gd name="T11" fmla="*/ 27 h 51"/>
                <a:gd name="T12" fmla="*/ 91 w 91"/>
                <a:gd name="T13" fmla="*/ 27 h 51"/>
                <a:gd name="T14" fmla="*/ 87 w 91"/>
                <a:gd name="T15" fmla="*/ 36 h 51"/>
                <a:gd name="T16" fmla="*/ 77 w 91"/>
                <a:gd name="T17" fmla="*/ 42 h 51"/>
                <a:gd name="T18" fmla="*/ 63 w 91"/>
                <a:gd name="T19" fmla="*/ 48 h 51"/>
                <a:gd name="T20" fmla="*/ 45 w 91"/>
                <a:gd name="T21" fmla="*/ 51 h 51"/>
                <a:gd name="T22" fmla="*/ 45 w 91"/>
                <a:gd name="T23" fmla="*/ 51 h 51"/>
                <a:gd name="T24" fmla="*/ 28 w 91"/>
                <a:gd name="T25" fmla="*/ 48 h 51"/>
                <a:gd name="T26" fmla="*/ 10 w 91"/>
                <a:gd name="T27" fmla="*/ 42 h 51"/>
                <a:gd name="T28" fmla="*/ 3 w 91"/>
                <a:gd name="T29" fmla="*/ 33 h 51"/>
                <a:gd name="T30" fmla="*/ 0 w 91"/>
                <a:gd name="T31" fmla="*/ 24 h 51"/>
                <a:gd name="T32" fmla="*/ 0 w 91"/>
                <a:gd name="T33" fmla="*/ 24 h 51"/>
                <a:gd name="T34" fmla="*/ 3 w 91"/>
                <a:gd name="T35" fmla="*/ 15 h 51"/>
                <a:gd name="T36" fmla="*/ 14 w 91"/>
                <a:gd name="T37" fmla="*/ 6 h 51"/>
                <a:gd name="T38" fmla="*/ 28 w 91"/>
                <a:gd name="T39" fmla="*/ 0 h 51"/>
                <a:gd name="T40" fmla="*/ 45 w 91"/>
                <a:gd name="T41" fmla="*/ 0 h 51"/>
                <a:gd name="T42" fmla="*/ 45 w 9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51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28" y="48"/>
                  </a:lnTo>
                  <a:lnTo>
                    <a:pt x="10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8"/>
            <p:cNvSpPr>
              <a:spLocks/>
            </p:cNvSpPr>
            <p:nvPr/>
          </p:nvSpPr>
          <p:spPr bwMode="auto">
            <a:xfrm>
              <a:off x="2779133" y="1997810"/>
              <a:ext cx="144463" cy="76200"/>
            </a:xfrm>
            <a:custGeom>
              <a:avLst/>
              <a:gdLst>
                <a:gd name="T0" fmla="*/ 45 w 91"/>
                <a:gd name="T1" fmla="*/ 0 h 48"/>
                <a:gd name="T2" fmla="*/ 45 w 91"/>
                <a:gd name="T3" fmla="*/ 0 h 48"/>
                <a:gd name="T4" fmla="*/ 63 w 91"/>
                <a:gd name="T5" fmla="*/ 3 h 48"/>
                <a:gd name="T6" fmla="*/ 77 w 91"/>
                <a:gd name="T7" fmla="*/ 9 h 48"/>
                <a:gd name="T8" fmla="*/ 87 w 91"/>
                <a:gd name="T9" fmla="*/ 15 h 48"/>
                <a:gd name="T10" fmla="*/ 91 w 91"/>
                <a:gd name="T11" fmla="*/ 27 h 48"/>
                <a:gd name="T12" fmla="*/ 91 w 91"/>
                <a:gd name="T13" fmla="*/ 27 h 48"/>
                <a:gd name="T14" fmla="*/ 87 w 91"/>
                <a:gd name="T15" fmla="*/ 36 h 48"/>
                <a:gd name="T16" fmla="*/ 77 w 91"/>
                <a:gd name="T17" fmla="*/ 42 h 48"/>
                <a:gd name="T18" fmla="*/ 63 w 91"/>
                <a:gd name="T19" fmla="*/ 48 h 48"/>
                <a:gd name="T20" fmla="*/ 45 w 91"/>
                <a:gd name="T21" fmla="*/ 48 h 48"/>
                <a:gd name="T22" fmla="*/ 45 w 91"/>
                <a:gd name="T23" fmla="*/ 48 h 48"/>
                <a:gd name="T24" fmla="*/ 28 w 91"/>
                <a:gd name="T25" fmla="*/ 45 h 48"/>
                <a:gd name="T26" fmla="*/ 14 w 91"/>
                <a:gd name="T27" fmla="*/ 42 h 48"/>
                <a:gd name="T28" fmla="*/ 3 w 91"/>
                <a:gd name="T29" fmla="*/ 33 h 48"/>
                <a:gd name="T30" fmla="*/ 0 w 91"/>
                <a:gd name="T31" fmla="*/ 24 h 48"/>
                <a:gd name="T32" fmla="*/ 0 w 91"/>
                <a:gd name="T33" fmla="*/ 24 h 48"/>
                <a:gd name="T34" fmla="*/ 3 w 91"/>
                <a:gd name="T35" fmla="*/ 15 h 48"/>
                <a:gd name="T36" fmla="*/ 14 w 91"/>
                <a:gd name="T37" fmla="*/ 6 h 48"/>
                <a:gd name="T38" fmla="*/ 28 w 91"/>
                <a:gd name="T39" fmla="*/ 3 h 48"/>
                <a:gd name="T40" fmla="*/ 45 w 91"/>
                <a:gd name="T41" fmla="*/ 0 h 48"/>
                <a:gd name="T42" fmla="*/ 45 w 9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48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28" y="45"/>
                  </a:lnTo>
                  <a:lnTo>
                    <a:pt x="14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"/>
            <p:cNvSpPr>
              <a:spLocks/>
            </p:cNvSpPr>
            <p:nvPr/>
          </p:nvSpPr>
          <p:spPr bwMode="auto">
            <a:xfrm>
              <a:off x="2783895" y="2002573"/>
              <a:ext cx="133350" cy="71438"/>
            </a:xfrm>
            <a:custGeom>
              <a:avLst/>
              <a:gdLst>
                <a:gd name="T0" fmla="*/ 42 w 84"/>
                <a:gd name="T1" fmla="*/ 0 h 45"/>
                <a:gd name="T2" fmla="*/ 42 w 84"/>
                <a:gd name="T3" fmla="*/ 0 h 45"/>
                <a:gd name="T4" fmla="*/ 60 w 84"/>
                <a:gd name="T5" fmla="*/ 0 h 45"/>
                <a:gd name="T6" fmla="*/ 74 w 84"/>
                <a:gd name="T7" fmla="*/ 6 h 45"/>
                <a:gd name="T8" fmla="*/ 81 w 84"/>
                <a:gd name="T9" fmla="*/ 15 h 45"/>
                <a:gd name="T10" fmla="*/ 84 w 84"/>
                <a:gd name="T11" fmla="*/ 24 h 45"/>
                <a:gd name="T12" fmla="*/ 84 w 84"/>
                <a:gd name="T13" fmla="*/ 24 h 45"/>
                <a:gd name="T14" fmla="*/ 81 w 84"/>
                <a:gd name="T15" fmla="*/ 30 h 45"/>
                <a:gd name="T16" fmla="*/ 70 w 84"/>
                <a:gd name="T17" fmla="*/ 39 h 45"/>
                <a:gd name="T18" fmla="*/ 56 w 84"/>
                <a:gd name="T19" fmla="*/ 42 h 45"/>
                <a:gd name="T20" fmla="*/ 42 w 84"/>
                <a:gd name="T21" fmla="*/ 45 h 45"/>
                <a:gd name="T22" fmla="*/ 42 w 84"/>
                <a:gd name="T23" fmla="*/ 45 h 45"/>
                <a:gd name="T24" fmla="*/ 25 w 84"/>
                <a:gd name="T25" fmla="*/ 42 h 45"/>
                <a:gd name="T26" fmla="*/ 11 w 84"/>
                <a:gd name="T27" fmla="*/ 36 h 45"/>
                <a:gd name="T28" fmla="*/ 4 w 84"/>
                <a:gd name="T29" fmla="*/ 30 h 45"/>
                <a:gd name="T30" fmla="*/ 0 w 84"/>
                <a:gd name="T31" fmla="*/ 21 h 45"/>
                <a:gd name="T32" fmla="*/ 0 w 84"/>
                <a:gd name="T33" fmla="*/ 21 h 45"/>
                <a:gd name="T34" fmla="*/ 4 w 84"/>
                <a:gd name="T35" fmla="*/ 12 h 45"/>
                <a:gd name="T36" fmla="*/ 11 w 84"/>
                <a:gd name="T37" fmla="*/ 6 h 45"/>
                <a:gd name="T38" fmla="*/ 25 w 84"/>
                <a:gd name="T39" fmla="*/ 0 h 45"/>
                <a:gd name="T40" fmla="*/ 42 w 84"/>
                <a:gd name="T41" fmla="*/ 0 h 45"/>
                <a:gd name="T42" fmla="*/ 42 w 8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5">
                  <a:moveTo>
                    <a:pt x="42" y="0"/>
                  </a:moveTo>
                  <a:lnTo>
                    <a:pt x="42" y="0"/>
                  </a:lnTo>
                  <a:lnTo>
                    <a:pt x="60" y="0"/>
                  </a:lnTo>
                  <a:lnTo>
                    <a:pt x="74" y="6"/>
                  </a:lnTo>
                  <a:lnTo>
                    <a:pt x="81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25" y="42"/>
                  </a:lnTo>
                  <a:lnTo>
                    <a:pt x="11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0"/>
            <p:cNvSpPr>
              <a:spLocks/>
            </p:cNvSpPr>
            <p:nvPr/>
          </p:nvSpPr>
          <p:spPr bwMode="auto">
            <a:xfrm>
              <a:off x="2783895" y="2002573"/>
              <a:ext cx="133350" cy="66675"/>
            </a:xfrm>
            <a:custGeom>
              <a:avLst/>
              <a:gdLst>
                <a:gd name="T0" fmla="*/ 42 w 84"/>
                <a:gd name="T1" fmla="*/ 0 h 42"/>
                <a:gd name="T2" fmla="*/ 42 w 84"/>
                <a:gd name="T3" fmla="*/ 0 h 42"/>
                <a:gd name="T4" fmla="*/ 60 w 84"/>
                <a:gd name="T5" fmla="*/ 3 h 42"/>
                <a:gd name="T6" fmla="*/ 70 w 84"/>
                <a:gd name="T7" fmla="*/ 6 h 42"/>
                <a:gd name="T8" fmla="*/ 81 w 84"/>
                <a:gd name="T9" fmla="*/ 15 h 42"/>
                <a:gd name="T10" fmla="*/ 84 w 84"/>
                <a:gd name="T11" fmla="*/ 21 h 42"/>
                <a:gd name="T12" fmla="*/ 84 w 84"/>
                <a:gd name="T13" fmla="*/ 21 h 42"/>
                <a:gd name="T14" fmla="*/ 81 w 84"/>
                <a:gd name="T15" fmla="*/ 30 h 42"/>
                <a:gd name="T16" fmla="*/ 70 w 84"/>
                <a:gd name="T17" fmla="*/ 39 h 42"/>
                <a:gd name="T18" fmla="*/ 56 w 84"/>
                <a:gd name="T19" fmla="*/ 42 h 42"/>
                <a:gd name="T20" fmla="*/ 42 w 84"/>
                <a:gd name="T21" fmla="*/ 42 h 42"/>
                <a:gd name="T22" fmla="*/ 42 w 84"/>
                <a:gd name="T23" fmla="*/ 42 h 42"/>
                <a:gd name="T24" fmla="*/ 25 w 84"/>
                <a:gd name="T25" fmla="*/ 42 h 42"/>
                <a:gd name="T26" fmla="*/ 14 w 84"/>
                <a:gd name="T27" fmla="*/ 36 h 42"/>
                <a:gd name="T28" fmla="*/ 4 w 84"/>
                <a:gd name="T29" fmla="*/ 30 h 42"/>
                <a:gd name="T30" fmla="*/ 0 w 84"/>
                <a:gd name="T31" fmla="*/ 21 h 42"/>
                <a:gd name="T32" fmla="*/ 0 w 84"/>
                <a:gd name="T33" fmla="*/ 21 h 42"/>
                <a:gd name="T34" fmla="*/ 4 w 84"/>
                <a:gd name="T35" fmla="*/ 12 h 42"/>
                <a:gd name="T36" fmla="*/ 14 w 84"/>
                <a:gd name="T37" fmla="*/ 6 h 42"/>
                <a:gd name="T38" fmla="*/ 28 w 84"/>
                <a:gd name="T39" fmla="*/ 0 h 42"/>
                <a:gd name="T40" fmla="*/ 42 w 84"/>
                <a:gd name="T41" fmla="*/ 0 h 42"/>
                <a:gd name="T42" fmla="*/ 42 w 84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2">
                  <a:moveTo>
                    <a:pt x="42" y="0"/>
                  </a:moveTo>
                  <a:lnTo>
                    <a:pt x="42" y="0"/>
                  </a:lnTo>
                  <a:lnTo>
                    <a:pt x="60" y="3"/>
                  </a:lnTo>
                  <a:lnTo>
                    <a:pt x="70" y="6"/>
                  </a:lnTo>
                  <a:lnTo>
                    <a:pt x="81" y="15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5" y="42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1"/>
            <p:cNvSpPr>
              <a:spLocks/>
            </p:cNvSpPr>
            <p:nvPr/>
          </p:nvSpPr>
          <p:spPr bwMode="auto">
            <a:xfrm>
              <a:off x="2612445" y="1959710"/>
              <a:ext cx="204788" cy="61913"/>
            </a:xfrm>
            <a:custGeom>
              <a:avLst/>
              <a:gdLst>
                <a:gd name="T0" fmla="*/ 87 w 129"/>
                <a:gd name="T1" fmla="*/ 12 h 39"/>
                <a:gd name="T2" fmla="*/ 87 w 129"/>
                <a:gd name="T3" fmla="*/ 12 h 39"/>
                <a:gd name="T4" fmla="*/ 119 w 129"/>
                <a:gd name="T5" fmla="*/ 12 h 39"/>
                <a:gd name="T6" fmla="*/ 126 w 129"/>
                <a:gd name="T7" fmla="*/ 12 h 39"/>
                <a:gd name="T8" fmla="*/ 126 w 129"/>
                <a:gd name="T9" fmla="*/ 12 h 39"/>
                <a:gd name="T10" fmla="*/ 122 w 129"/>
                <a:gd name="T11" fmla="*/ 9 h 39"/>
                <a:gd name="T12" fmla="*/ 129 w 129"/>
                <a:gd name="T13" fmla="*/ 6 h 39"/>
                <a:gd name="T14" fmla="*/ 129 w 129"/>
                <a:gd name="T15" fmla="*/ 6 h 39"/>
                <a:gd name="T16" fmla="*/ 122 w 129"/>
                <a:gd name="T17" fmla="*/ 9 h 39"/>
                <a:gd name="T18" fmla="*/ 122 w 129"/>
                <a:gd name="T19" fmla="*/ 9 h 39"/>
                <a:gd name="T20" fmla="*/ 115 w 129"/>
                <a:gd name="T21" fmla="*/ 6 h 39"/>
                <a:gd name="T22" fmla="*/ 73 w 129"/>
                <a:gd name="T23" fmla="*/ 0 h 39"/>
                <a:gd name="T24" fmla="*/ 73 w 129"/>
                <a:gd name="T25" fmla="*/ 0 h 39"/>
                <a:gd name="T26" fmla="*/ 59 w 129"/>
                <a:gd name="T27" fmla="*/ 0 h 39"/>
                <a:gd name="T28" fmla="*/ 45 w 129"/>
                <a:gd name="T29" fmla="*/ 3 h 39"/>
                <a:gd name="T30" fmla="*/ 24 w 129"/>
                <a:gd name="T31" fmla="*/ 12 h 39"/>
                <a:gd name="T32" fmla="*/ 10 w 129"/>
                <a:gd name="T33" fmla="*/ 21 h 39"/>
                <a:gd name="T34" fmla="*/ 7 w 129"/>
                <a:gd name="T35" fmla="*/ 24 h 39"/>
                <a:gd name="T36" fmla="*/ 7 w 129"/>
                <a:gd name="T37" fmla="*/ 24 h 39"/>
                <a:gd name="T38" fmla="*/ 3 w 129"/>
                <a:gd name="T39" fmla="*/ 33 h 39"/>
                <a:gd name="T40" fmla="*/ 0 w 129"/>
                <a:gd name="T41" fmla="*/ 36 h 39"/>
                <a:gd name="T42" fmla="*/ 0 w 129"/>
                <a:gd name="T43" fmla="*/ 39 h 39"/>
                <a:gd name="T44" fmla="*/ 0 w 129"/>
                <a:gd name="T45" fmla="*/ 39 h 39"/>
                <a:gd name="T46" fmla="*/ 21 w 129"/>
                <a:gd name="T47" fmla="*/ 33 h 39"/>
                <a:gd name="T48" fmla="*/ 42 w 129"/>
                <a:gd name="T49" fmla="*/ 21 h 39"/>
                <a:gd name="T50" fmla="*/ 66 w 129"/>
                <a:gd name="T51" fmla="*/ 12 h 39"/>
                <a:gd name="T52" fmla="*/ 77 w 129"/>
                <a:gd name="T53" fmla="*/ 9 h 39"/>
                <a:gd name="T54" fmla="*/ 87 w 129"/>
                <a:gd name="T55" fmla="*/ 12 h 39"/>
                <a:gd name="T56" fmla="*/ 87 w 129"/>
                <a:gd name="T5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39">
                  <a:moveTo>
                    <a:pt x="87" y="12"/>
                  </a:moveTo>
                  <a:lnTo>
                    <a:pt x="87" y="12"/>
                  </a:lnTo>
                  <a:lnTo>
                    <a:pt x="119" y="12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22" y="9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9" y="0"/>
                  </a:lnTo>
                  <a:lnTo>
                    <a:pt x="45" y="3"/>
                  </a:lnTo>
                  <a:lnTo>
                    <a:pt x="24" y="12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1" y="33"/>
                  </a:lnTo>
                  <a:lnTo>
                    <a:pt x="42" y="21"/>
                  </a:lnTo>
                  <a:lnTo>
                    <a:pt x="66" y="12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2"/>
            <p:cNvSpPr>
              <a:spLocks/>
            </p:cNvSpPr>
            <p:nvPr/>
          </p:nvSpPr>
          <p:spPr bwMode="auto">
            <a:xfrm>
              <a:off x="2795008" y="1969235"/>
              <a:ext cx="77788" cy="128588"/>
            </a:xfrm>
            <a:custGeom>
              <a:avLst/>
              <a:gdLst>
                <a:gd name="T0" fmla="*/ 11 w 49"/>
                <a:gd name="T1" fmla="*/ 0 h 81"/>
                <a:gd name="T2" fmla="*/ 11 w 49"/>
                <a:gd name="T3" fmla="*/ 0 h 81"/>
                <a:gd name="T4" fmla="*/ 21 w 49"/>
                <a:gd name="T5" fmla="*/ 9 h 81"/>
                <a:gd name="T6" fmla="*/ 32 w 49"/>
                <a:gd name="T7" fmla="*/ 18 h 81"/>
                <a:gd name="T8" fmla="*/ 42 w 49"/>
                <a:gd name="T9" fmla="*/ 36 h 81"/>
                <a:gd name="T10" fmla="*/ 49 w 49"/>
                <a:gd name="T11" fmla="*/ 66 h 81"/>
                <a:gd name="T12" fmla="*/ 49 w 49"/>
                <a:gd name="T13" fmla="*/ 66 h 81"/>
                <a:gd name="T14" fmla="*/ 49 w 49"/>
                <a:gd name="T15" fmla="*/ 81 h 81"/>
                <a:gd name="T16" fmla="*/ 46 w 49"/>
                <a:gd name="T17" fmla="*/ 69 h 81"/>
                <a:gd name="T18" fmla="*/ 32 w 49"/>
                <a:gd name="T19" fmla="*/ 42 h 81"/>
                <a:gd name="T20" fmla="*/ 25 w 49"/>
                <a:gd name="T21" fmla="*/ 27 h 81"/>
                <a:gd name="T22" fmla="*/ 18 w 49"/>
                <a:gd name="T23" fmla="*/ 18 h 81"/>
                <a:gd name="T24" fmla="*/ 18 w 49"/>
                <a:gd name="T25" fmla="*/ 18 h 81"/>
                <a:gd name="T26" fmla="*/ 4 w 49"/>
                <a:gd name="T27" fmla="*/ 0 h 81"/>
                <a:gd name="T28" fmla="*/ 0 w 49"/>
                <a:gd name="T29" fmla="*/ 0 h 81"/>
                <a:gd name="T30" fmla="*/ 0 w 49"/>
                <a:gd name="T31" fmla="*/ 0 h 81"/>
                <a:gd name="T32" fmla="*/ 7 w 49"/>
                <a:gd name="T33" fmla="*/ 3 h 81"/>
                <a:gd name="T34" fmla="*/ 7 w 49"/>
                <a:gd name="T35" fmla="*/ 3 h 81"/>
                <a:gd name="T36" fmla="*/ 11 w 49"/>
                <a:gd name="T37" fmla="*/ 0 h 81"/>
                <a:gd name="T38" fmla="*/ 11 w 49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81">
                  <a:moveTo>
                    <a:pt x="11" y="0"/>
                  </a:moveTo>
                  <a:lnTo>
                    <a:pt x="11" y="0"/>
                  </a:lnTo>
                  <a:lnTo>
                    <a:pt x="21" y="9"/>
                  </a:lnTo>
                  <a:lnTo>
                    <a:pt x="32" y="18"/>
                  </a:lnTo>
                  <a:lnTo>
                    <a:pt x="42" y="36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81"/>
                  </a:lnTo>
                  <a:lnTo>
                    <a:pt x="46" y="69"/>
                  </a:lnTo>
                  <a:lnTo>
                    <a:pt x="32" y="42"/>
                  </a:lnTo>
                  <a:lnTo>
                    <a:pt x="25" y="27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3"/>
            <p:cNvSpPr>
              <a:spLocks/>
            </p:cNvSpPr>
            <p:nvPr/>
          </p:nvSpPr>
          <p:spPr bwMode="auto">
            <a:xfrm>
              <a:off x="2661658" y="2026385"/>
              <a:ext cx="206375" cy="131763"/>
            </a:xfrm>
            <a:custGeom>
              <a:avLst/>
              <a:gdLst>
                <a:gd name="T0" fmla="*/ 0 w 130"/>
                <a:gd name="T1" fmla="*/ 0 h 83"/>
                <a:gd name="T2" fmla="*/ 0 w 130"/>
                <a:gd name="T3" fmla="*/ 0 h 83"/>
                <a:gd name="T4" fmla="*/ 7 w 130"/>
                <a:gd name="T5" fmla="*/ 6 h 83"/>
                <a:gd name="T6" fmla="*/ 14 w 130"/>
                <a:gd name="T7" fmla="*/ 12 h 83"/>
                <a:gd name="T8" fmla="*/ 18 w 130"/>
                <a:gd name="T9" fmla="*/ 18 h 83"/>
                <a:gd name="T10" fmla="*/ 18 w 130"/>
                <a:gd name="T11" fmla="*/ 18 h 83"/>
                <a:gd name="T12" fmla="*/ 21 w 130"/>
                <a:gd name="T13" fmla="*/ 27 h 83"/>
                <a:gd name="T14" fmla="*/ 25 w 130"/>
                <a:gd name="T15" fmla="*/ 36 h 83"/>
                <a:gd name="T16" fmla="*/ 32 w 130"/>
                <a:gd name="T17" fmla="*/ 42 h 83"/>
                <a:gd name="T18" fmla="*/ 39 w 130"/>
                <a:gd name="T19" fmla="*/ 51 h 83"/>
                <a:gd name="T20" fmla="*/ 39 w 130"/>
                <a:gd name="T21" fmla="*/ 51 h 83"/>
                <a:gd name="T22" fmla="*/ 70 w 130"/>
                <a:gd name="T23" fmla="*/ 68 h 83"/>
                <a:gd name="T24" fmla="*/ 88 w 130"/>
                <a:gd name="T25" fmla="*/ 77 h 83"/>
                <a:gd name="T26" fmla="*/ 102 w 130"/>
                <a:gd name="T27" fmla="*/ 83 h 83"/>
                <a:gd name="T28" fmla="*/ 102 w 130"/>
                <a:gd name="T29" fmla="*/ 83 h 83"/>
                <a:gd name="T30" fmla="*/ 123 w 130"/>
                <a:gd name="T31" fmla="*/ 80 h 83"/>
                <a:gd name="T32" fmla="*/ 130 w 130"/>
                <a:gd name="T33" fmla="*/ 80 h 83"/>
                <a:gd name="T34" fmla="*/ 130 w 130"/>
                <a:gd name="T35" fmla="*/ 80 h 83"/>
                <a:gd name="T36" fmla="*/ 105 w 130"/>
                <a:gd name="T37" fmla="*/ 77 h 83"/>
                <a:gd name="T38" fmla="*/ 81 w 130"/>
                <a:gd name="T39" fmla="*/ 66 h 83"/>
                <a:gd name="T40" fmla="*/ 56 w 130"/>
                <a:gd name="T41" fmla="*/ 54 h 83"/>
                <a:gd name="T42" fmla="*/ 35 w 130"/>
                <a:gd name="T43" fmla="*/ 39 h 83"/>
                <a:gd name="T44" fmla="*/ 35 w 130"/>
                <a:gd name="T45" fmla="*/ 39 h 83"/>
                <a:gd name="T46" fmla="*/ 32 w 130"/>
                <a:gd name="T47" fmla="*/ 30 h 83"/>
                <a:gd name="T48" fmla="*/ 32 w 130"/>
                <a:gd name="T49" fmla="*/ 24 h 83"/>
                <a:gd name="T50" fmla="*/ 28 w 130"/>
                <a:gd name="T51" fmla="*/ 15 h 83"/>
                <a:gd name="T52" fmla="*/ 25 w 130"/>
                <a:gd name="T53" fmla="*/ 9 h 83"/>
                <a:gd name="T54" fmla="*/ 25 w 130"/>
                <a:gd name="T55" fmla="*/ 9 h 83"/>
                <a:gd name="T56" fmla="*/ 14 w 130"/>
                <a:gd name="T57" fmla="*/ 0 h 83"/>
                <a:gd name="T58" fmla="*/ 7 w 130"/>
                <a:gd name="T59" fmla="*/ 0 h 83"/>
                <a:gd name="T60" fmla="*/ 0 w 130"/>
                <a:gd name="T61" fmla="*/ 0 h 83"/>
                <a:gd name="T62" fmla="*/ 0 w 130"/>
                <a:gd name="T63" fmla="*/ 0 h 83"/>
                <a:gd name="T64" fmla="*/ 0 w 130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83">
                  <a:moveTo>
                    <a:pt x="0" y="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14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1" y="27"/>
                  </a:lnTo>
                  <a:lnTo>
                    <a:pt x="25" y="36"/>
                  </a:lnTo>
                  <a:lnTo>
                    <a:pt x="32" y="42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70" y="68"/>
                  </a:lnTo>
                  <a:lnTo>
                    <a:pt x="88" y="77"/>
                  </a:lnTo>
                  <a:lnTo>
                    <a:pt x="102" y="83"/>
                  </a:lnTo>
                  <a:lnTo>
                    <a:pt x="102" y="83"/>
                  </a:lnTo>
                  <a:lnTo>
                    <a:pt x="123" y="80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05" y="77"/>
                  </a:lnTo>
                  <a:lnTo>
                    <a:pt x="81" y="66"/>
                  </a:lnTo>
                  <a:lnTo>
                    <a:pt x="56" y="54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28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3821327" y="2185703"/>
              <a:ext cx="355600" cy="739775"/>
            </a:xfrm>
            <a:custGeom>
              <a:avLst/>
              <a:gdLst>
                <a:gd name="T0" fmla="*/ 84 w 224"/>
                <a:gd name="T1" fmla="*/ 0 h 466"/>
                <a:gd name="T2" fmla="*/ 84 w 224"/>
                <a:gd name="T3" fmla="*/ 0 h 466"/>
                <a:gd name="T4" fmla="*/ 112 w 224"/>
                <a:gd name="T5" fmla="*/ 60 h 466"/>
                <a:gd name="T6" fmla="*/ 144 w 224"/>
                <a:gd name="T7" fmla="*/ 123 h 466"/>
                <a:gd name="T8" fmla="*/ 175 w 224"/>
                <a:gd name="T9" fmla="*/ 194 h 466"/>
                <a:gd name="T10" fmla="*/ 203 w 224"/>
                <a:gd name="T11" fmla="*/ 272 h 466"/>
                <a:gd name="T12" fmla="*/ 214 w 224"/>
                <a:gd name="T13" fmla="*/ 311 h 466"/>
                <a:gd name="T14" fmla="*/ 221 w 224"/>
                <a:gd name="T15" fmla="*/ 347 h 466"/>
                <a:gd name="T16" fmla="*/ 224 w 224"/>
                <a:gd name="T17" fmla="*/ 380 h 466"/>
                <a:gd name="T18" fmla="*/ 224 w 224"/>
                <a:gd name="T19" fmla="*/ 410 h 466"/>
                <a:gd name="T20" fmla="*/ 221 w 224"/>
                <a:gd name="T21" fmla="*/ 433 h 466"/>
                <a:gd name="T22" fmla="*/ 214 w 224"/>
                <a:gd name="T23" fmla="*/ 442 h 466"/>
                <a:gd name="T24" fmla="*/ 210 w 224"/>
                <a:gd name="T25" fmla="*/ 451 h 466"/>
                <a:gd name="T26" fmla="*/ 210 w 224"/>
                <a:gd name="T27" fmla="*/ 451 h 466"/>
                <a:gd name="T28" fmla="*/ 193 w 224"/>
                <a:gd name="T29" fmla="*/ 463 h 466"/>
                <a:gd name="T30" fmla="*/ 186 w 224"/>
                <a:gd name="T31" fmla="*/ 466 h 466"/>
                <a:gd name="T32" fmla="*/ 179 w 224"/>
                <a:gd name="T33" fmla="*/ 466 h 466"/>
                <a:gd name="T34" fmla="*/ 161 w 224"/>
                <a:gd name="T35" fmla="*/ 463 h 466"/>
                <a:gd name="T36" fmla="*/ 144 w 224"/>
                <a:gd name="T37" fmla="*/ 454 h 466"/>
                <a:gd name="T38" fmla="*/ 126 w 224"/>
                <a:gd name="T39" fmla="*/ 436 h 466"/>
                <a:gd name="T40" fmla="*/ 109 w 224"/>
                <a:gd name="T41" fmla="*/ 418 h 466"/>
                <a:gd name="T42" fmla="*/ 91 w 224"/>
                <a:gd name="T43" fmla="*/ 395 h 466"/>
                <a:gd name="T44" fmla="*/ 77 w 224"/>
                <a:gd name="T45" fmla="*/ 368 h 466"/>
                <a:gd name="T46" fmla="*/ 46 w 224"/>
                <a:gd name="T47" fmla="*/ 305 h 466"/>
                <a:gd name="T48" fmla="*/ 21 w 224"/>
                <a:gd name="T49" fmla="*/ 239 h 466"/>
                <a:gd name="T50" fmla="*/ 7 w 224"/>
                <a:gd name="T51" fmla="*/ 177 h 466"/>
                <a:gd name="T52" fmla="*/ 4 w 224"/>
                <a:gd name="T53" fmla="*/ 147 h 466"/>
                <a:gd name="T54" fmla="*/ 0 w 224"/>
                <a:gd name="T55" fmla="*/ 120 h 466"/>
                <a:gd name="T56" fmla="*/ 0 w 224"/>
                <a:gd name="T57" fmla="*/ 120 h 466"/>
                <a:gd name="T58" fmla="*/ 4 w 224"/>
                <a:gd name="T59" fmla="*/ 75 h 466"/>
                <a:gd name="T60" fmla="*/ 14 w 224"/>
                <a:gd name="T61" fmla="*/ 42 h 466"/>
                <a:gd name="T62" fmla="*/ 28 w 224"/>
                <a:gd name="T63" fmla="*/ 21 h 466"/>
                <a:gd name="T64" fmla="*/ 42 w 224"/>
                <a:gd name="T65" fmla="*/ 9 h 466"/>
                <a:gd name="T66" fmla="*/ 56 w 224"/>
                <a:gd name="T67" fmla="*/ 3 h 466"/>
                <a:gd name="T68" fmla="*/ 70 w 224"/>
                <a:gd name="T69" fmla="*/ 0 h 466"/>
                <a:gd name="T70" fmla="*/ 84 w 224"/>
                <a:gd name="T71" fmla="*/ 0 h 466"/>
                <a:gd name="T72" fmla="*/ 84 w 22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466">
                  <a:moveTo>
                    <a:pt x="84" y="0"/>
                  </a:moveTo>
                  <a:lnTo>
                    <a:pt x="84" y="0"/>
                  </a:lnTo>
                  <a:lnTo>
                    <a:pt x="112" y="60"/>
                  </a:lnTo>
                  <a:lnTo>
                    <a:pt x="144" y="123"/>
                  </a:lnTo>
                  <a:lnTo>
                    <a:pt x="175" y="194"/>
                  </a:lnTo>
                  <a:lnTo>
                    <a:pt x="203" y="272"/>
                  </a:lnTo>
                  <a:lnTo>
                    <a:pt x="214" y="311"/>
                  </a:lnTo>
                  <a:lnTo>
                    <a:pt x="221" y="347"/>
                  </a:lnTo>
                  <a:lnTo>
                    <a:pt x="224" y="380"/>
                  </a:lnTo>
                  <a:lnTo>
                    <a:pt x="224" y="410"/>
                  </a:lnTo>
                  <a:lnTo>
                    <a:pt x="221" y="433"/>
                  </a:lnTo>
                  <a:lnTo>
                    <a:pt x="214" y="442"/>
                  </a:lnTo>
                  <a:lnTo>
                    <a:pt x="210" y="451"/>
                  </a:lnTo>
                  <a:lnTo>
                    <a:pt x="210" y="451"/>
                  </a:lnTo>
                  <a:lnTo>
                    <a:pt x="193" y="463"/>
                  </a:lnTo>
                  <a:lnTo>
                    <a:pt x="186" y="466"/>
                  </a:lnTo>
                  <a:lnTo>
                    <a:pt x="179" y="466"/>
                  </a:lnTo>
                  <a:lnTo>
                    <a:pt x="161" y="463"/>
                  </a:lnTo>
                  <a:lnTo>
                    <a:pt x="144" y="454"/>
                  </a:lnTo>
                  <a:lnTo>
                    <a:pt x="126" y="436"/>
                  </a:lnTo>
                  <a:lnTo>
                    <a:pt x="109" y="418"/>
                  </a:lnTo>
                  <a:lnTo>
                    <a:pt x="91" y="395"/>
                  </a:lnTo>
                  <a:lnTo>
                    <a:pt x="77" y="368"/>
                  </a:lnTo>
                  <a:lnTo>
                    <a:pt x="46" y="305"/>
                  </a:lnTo>
                  <a:lnTo>
                    <a:pt x="21" y="239"/>
                  </a:lnTo>
                  <a:lnTo>
                    <a:pt x="7" y="177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75"/>
                  </a:lnTo>
                  <a:lnTo>
                    <a:pt x="14" y="42"/>
                  </a:lnTo>
                  <a:lnTo>
                    <a:pt x="28" y="21"/>
                  </a:lnTo>
                  <a:lnTo>
                    <a:pt x="42" y="9"/>
                  </a:lnTo>
                  <a:lnTo>
                    <a:pt x="56" y="3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/>
            <p:cNvSpPr>
              <a:spLocks/>
            </p:cNvSpPr>
            <p:nvPr/>
          </p:nvSpPr>
          <p:spPr bwMode="auto">
            <a:xfrm>
              <a:off x="3067265" y="143164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1"/>
            <p:cNvSpPr>
              <a:spLocks/>
            </p:cNvSpPr>
            <p:nvPr/>
          </p:nvSpPr>
          <p:spPr bwMode="auto">
            <a:xfrm>
              <a:off x="3083140" y="143164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2"/>
            <p:cNvSpPr>
              <a:spLocks/>
            </p:cNvSpPr>
            <p:nvPr/>
          </p:nvSpPr>
          <p:spPr bwMode="auto">
            <a:xfrm>
              <a:off x="3100602" y="143640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"/>
            <p:cNvSpPr>
              <a:spLocks/>
            </p:cNvSpPr>
            <p:nvPr/>
          </p:nvSpPr>
          <p:spPr bwMode="auto">
            <a:xfrm>
              <a:off x="3116477" y="143640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4"/>
            <p:cNvSpPr>
              <a:spLocks/>
            </p:cNvSpPr>
            <p:nvPr/>
          </p:nvSpPr>
          <p:spPr bwMode="auto">
            <a:xfrm>
              <a:off x="3127590" y="144116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5"/>
            <p:cNvSpPr>
              <a:spLocks/>
            </p:cNvSpPr>
            <p:nvPr/>
          </p:nvSpPr>
          <p:spPr bwMode="auto">
            <a:xfrm>
              <a:off x="3145052" y="144592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6"/>
            <p:cNvSpPr>
              <a:spLocks/>
            </p:cNvSpPr>
            <p:nvPr/>
          </p:nvSpPr>
          <p:spPr bwMode="auto">
            <a:xfrm>
              <a:off x="3160927" y="144592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7"/>
            <p:cNvSpPr>
              <a:spLocks/>
            </p:cNvSpPr>
            <p:nvPr/>
          </p:nvSpPr>
          <p:spPr bwMode="auto">
            <a:xfrm>
              <a:off x="3178390" y="145069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/>
            <p:cNvSpPr>
              <a:spLocks/>
            </p:cNvSpPr>
            <p:nvPr/>
          </p:nvSpPr>
          <p:spPr bwMode="auto">
            <a:xfrm>
              <a:off x="3194265" y="145069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/>
            <p:cNvSpPr>
              <a:spLocks/>
            </p:cNvSpPr>
            <p:nvPr/>
          </p:nvSpPr>
          <p:spPr bwMode="auto">
            <a:xfrm>
              <a:off x="3211727" y="145545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3327615" y="2342865"/>
              <a:ext cx="849313" cy="606425"/>
            </a:xfrm>
            <a:custGeom>
              <a:avLst/>
              <a:gdLst>
                <a:gd name="T0" fmla="*/ 154 w 535"/>
                <a:gd name="T1" fmla="*/ 248 h 382"/>
                <a:gd name="T2" fmla="*/ 189 w 535"/>
                <a:gd name="T3" fmla="*/ 278 h 382"/>
                <a:gd name="T4" fmla="*/ 231 w 535"/>
                <a:gd name="T5" fmla="*/ 299 h 382"/>
                <a:gd name="T6" fmla="*/ 357 w 535"/>
                <a:gd name="T7" fmla="*/ 334 h 382"/>
                <a:gd name="T8" fmla="*/ 385 w 535"/>
                <a:gd name="T9" fmla="*/ 343 h 382"/>
                <a:gd name="T10" fmla="*/ 465 w 535"/>
                <a:gd name="T11" fmla="*/ 376 h 382"/>
                <a:gd name="T12" fmla="*/ 497 w 535"/>
                <a:gd name="T13" fmla="*/ 382 h 382"/>
                <a:gd name="T14" fmla="*/ 514 w 535"/>
                <a:gd name="T15" fmla="*/ 379 h 382"/>
                <a:gd name="T16" fmla="*/ 528 w 535"/>
                <a:gd name="T17" fmla="*/ 364 h 382"/>
                <a:gd name="T18" fmla="*/ 532 w 535"/>
                <a:gd name="T19" fmla="*/ 355 h 382"/>
                <a:gd name="T20" fmla="*/ 535 w 535"/>
                <a:gd name="T21" fmla="*/ 314 h 382"/>
                <a:gd name="T22" fmla="*/ 521 w 535"/>
                <a:gd name="T23" fmla="*/ 275 h 382"/>
                <a:gd name="T24" fmla="*/ 497 w 535"/>
                <a:gd name="T25" fmla="*/ 239 h 382"/>
                <a:gd name="T26" fmla="*/ 462 w 535"/>
                <a:gd name="T27" fmla="*/ 209 h 382"/>
                <a:gd name="T28" fmla="*/ 374 w 535"/>
                <a:gd name="T29" fmla="*/ 158 h 382"/>
                <a:gd name="T30" fmla="*/ 294 w 535"/>
                <a:gd name="T31" fmla="*/ 116 h 382"/>
                <a:gd name="T32" fmla="*/ 252 w 535"/>
                <a:gd name="T33" fmla="*/ 87 h 382"/>
                <a:gd name="T34" fmla="*/ 245 w 535"/>
                <a:gd name="T35" fmla="*/ 69 h 382"/>
                <a:gd name="T36" fmla="*/ 245 w 535"/>
                <a:gd name="T37" fmla="*/ 45 h 382"/>
                <a:gd name="T38" fmla="*/ 241 w 535"/>
                <a:gd name="T39" fmla="*/ 24 h 382"/>
                <a:gd name="T40" fmla="*/ 227 w 535"/>
                <a:gd name="T41" fmla="*/ 12 h 382"/>
                <a:gd name="T42" fmla="*/ 192 w 535"/>
                <a:gd name="T43" fmla="*/ 0 h 382"/>
                <a:gd name="T44" fmla="*/ 143 w 535"/>
                <a:gd name="T45" fmla="*/ 0 h 382"/>
                <a:gd name="T46" fmla="*/ 105 w 535"/>
                <a:gd name="T47" fmla="*/ 6 h 382"/>
                <a:gd name="T48" fmla="*/ 14 w 535"/>
                <a:gd name="T49" fmla="*/ 30 h 382"/>
                <a:gd name="T50" fmla="*/ 0 w 535"/>
                <a:gd name="T51" fmla="*/ 42 h 382"/>
                <a:gd name="T52" fmla="*/ 3 w 535"/>
                <a:gd name="T53" fmla="*/ 51 h 382"/>
                <a:gd name="T54" fmla="*/ 24 w 535"/>
                <a:gd name="T55" fmla="*/ 75 h 382"/>
                <a:gd name="T56" fmla="*/ 49 w 535"/>
                <a:gd name="T57" fmla="*/ 95 h 382"/>
                <a:gd name="T58" fmla="*/ 66 w 535"/>
                <a:gd name="T59" fmla="*/ 134 h 382"/>
                <a:gd name="T60" fmla="*/ 119 w 535"/>
                <a:gd name="T61" fmla="*/ 209 h 382"/>
                <a:gd name="T62" fmla="*/ 154 w 535"/>
                <a:gd name="T63" fmla="*/ 2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5" h="382">
                  <a:moveTo>
                    <a:pt x="154" y="248"/>
                  </a:moveTo>
                  <a:lnTo>
                    <a:pt x="154" y="248"/>
                  </a:lnTo>
                  <a:lnTo>
                    <a:pt x="171" y="263"/>
                  </a:lnTo>
                  <a:lnTo>
                    <a:pt x="189" y="278"/>
                  </a:lnTo>
                  <a:lnTo>
                    <a:pt x="210" y="290"/>
                  </a:lnTo>
                  <a:lnTo>
                    <a:pt x="231" y="299"/>
                  </a:lnTo>
                  <a:lnTo>
                    <a:pt x="287" y="319"/>
                  </a:lnTo>
                  <a:lnTo>
                    <a:pt x="357" y="334"/>
                  </a:lnTo>
                  <a:lnTo>
                    <a:pt x="357" y="334"/>
                  </a:lnTo>
                  <a:lnTo>
                    <a:pt x="385" y="343"/>
                  </a:lnTo>
                  <a:lnTo>
                    <a:pt x="413" y="355"/>
                  </a:lnTo>
                  <a:lnTo>
                    <a:pt x="465" y="376"/>
                  </a:lnTo>
                  <a:lnTo>
                    <a:pt x="486" y="382"/>
                  </a:lnTo>
                  <a:lnTo>
                    <a:pt x="497" y="382"/>
                  </a:lnTo>
                  <a:lnTo>
                    <a:pt x="504" y="382"/>
                  </a:lnTo>
                  <a:lnTo>
                    <a:pt x="514" y="379"/>
                  </a:lnTo>
                  <a:lnTo>
                    <a:pt x="521" y="373"/>
                  </a:lnTo>
                  <a:lnTo>
                    <a:pt x="528" y="364"/>
                  </a:lnTo>
                  <a:lnTo>
                    <a:pt x="532" y="355"/>
                  </a:lnTo>
                  <a:lnTo>
                    <a:pt x="532" y="355"/>
                  </a:lnTo>
                  <a:lnTo>
                    <a:pt x="535" y="331"/>
                  </a:lnTo>
                  <a:lnTo>
                    <a:pt x="535" y="314"/>
                  </a:lnTo>
                  <a:lnTo>
                    <a:pt x="532" y="293"/>
                  </a:lnTo>
                  <a:lnTo>
                    <a:pt x="521" y="275"/>
                  </a:lnTo>
                  <a:lnTo>
                    <a:pt x="511" y="257"/>
                  </a:lnTo>
                  <a:lnTo>
                    <a:pt x="497" y="239"/>
                  </a:lnTo>
                  <a:lnTo>
                    <a:pt x="479" y="224"/>
                  </a:lnTo>
                  <a:lnTo>
                    <a:pt x="462" y="209"/>
                  </a:lnTo>
                  <a:lnTo>
                    <a:pt x="420" y="182"/>
                  </a:lnTo>
                  <a:lnTo>
                    <a:pt x="374" y="158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69" y="101"/>
                  </a:lnTo>
                  <a:lnTo>
                    <a:pt x="252" y="87"/>
                  </a:lnTo>
                  <a:lnTo>
                    <a:pt x="248" y="81"/>
                  </a:lnTo>
                  <a:lnTo>
                    <a:pt x="245" y="69"/>
                  </a:lnTo>
                  <a:lnTo>
                    <a:pt x="245" y="45"/>
                  </a:lnTo>
                  <a:lnTo>
                    <a:pt x="245" y="45"/>
                  </a:lnTo>
                  <a:lnTo>
                    <a:pt x="241" y="33"/>
                  </a:lnTo>
                  <a:lnTo>
                    <a:pt x="241" y="24"/>
                  </a:lnTo>
                  <a:lnTo>
                    <a:pt x="234" y="18"/>
                  </a:lnTo>
                  <a:lnTo>
                    <a:pt x="227" y="12"/>
                  </a:lnTo>
                  <a:lnTo>
                    <a:pt x="213" y="3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49" y="18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1"/>
                  </a:lnTo>
                  <a:lnTo>
                    <a:pt x="10" y="63"/>
                  </a:lnTo>
                  <a:lnTo>
                    <a:pt x="24" y="75"/>
                  </a:lnTo>
                  <a:lnTo>
                    <a:pt x="38" y="87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66" y="134"/>
                  </a:lnTo>
                  <a:lnTo>
                    <a:pt x="91" y="170"/>
                  </a:lnTo>
                  <a:lnTo>
                    <a:pt x="119" y="209"/>
                  </a:lnTo>
                  <a:lnTo>
                    <a:pt x="154" y="248"/>
                  </a:lnTo>
                  <a:lnTo>
                    <a:pt x="154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3156165" y="2357153"/>
              <a:ext cx="1016000" cy="658813"/>
            </a:xfrm>
            <a:custGeom>
              <a:avLst/>
              <a:gdLst>
                <a:gd name="T0" fmla="*/ 0 w 640"/>
                <a:gd name="T1" fmla="*/ 45 h 415"/>
                <a:gd name="T2" fmla="*/ 0 w 640"/>
                <a:gd name="T3" fmla="*/ 45 h 415"/>
                <a:gd name="T4" fmla="*/ 10 w 640"/>
                <a:gd name="T5" fmla="*/ 75 h 415"/>
                <a:gd name="T6" fmla="*/ 21 w 640"/>
                <a:gd name="T7" fmla="*/ 101 h 415"/>
                <a:gd name="T8" fmla="*/ 35 w 640"/>
                <a:gd name="T9" fmla="*/ 128 h 415"/>
                <a:gd name="T10" fmla="*/ 59 w 640"/>
                <a:gd name="T11" fmla="*/ 161 h 415"/>
                <a:gd name="T12" fmla="*/ 91 w 640"/>
                <a:gd name="T13" fmla="*/ 197 h 415"/>
                <a:gd name="T14" fmla="*/ 132 w 640"/>
                <a:gd name="T15" fmla="*/ 236 h 415"/>
                <a:gd name="T16" fmla="*/ 188 w 640"/>
                <a:gd name="T17" fmla="*/ 272 h 415"/>
                <a:gd name="T18" fmla="*/ 188 w 640"/>
                <a:gd name="T19" fmla="*/ 272 h 415"/>
                <a:gd name="T20" fmla="*/ 248 w 640"/>
                <a:gd name="T21" fmla="*/ 310 h 415"/>
                <a:gd name="T22" fmla="*/ 311 w 640"/>
                <a:gd name="T23" fmla="*/ 343 h 415"/>
                <a:gd name="T24" fmla="*/ 370 w 640"/>
                <a:gd name="T25" fmla="*/ 373 h 415"/>
                <a:gd name="T26" fmla="*/ 430 w 640"/>
                <a:gd name="T27" fmla="*/ 394 h 415"/>
                <a:gd name="T28" fmla="*/ 454 w 640"/>
                <a:gd name="T29" fmla="*/ 403 h 415"/>
                <a:gd name="T30" fmla="*/ 482 w 640"/>
                <a:gd name="T31" fmla="*/ 409 h 415"/>
                <a:gd name="T32" fmla="*/ 507 w 640"/>
                <a:gd name="T33" fmla="*/ 412 h 415"/>
                <a:gd name="T34" fmla="*/ 531 w 640"/>
                <a:gd name="T35" fmla="*/ 415 h 415"/>
                <a:gd name="T36" fmla="*/ 552 w 640"/>
                <a:gd name="T37" fmla="*/ 412 h 415"/>
                <a:gd name="T38" fmla="*/ 573 w 640"/>
                <a:gd name="T39" fmla="*/ 409 h 415"/>
                <a:gd name="T40" fmla="*/ 594 w 640"/>
                <a:gd name="T41" fmla="*/ 400 h 415"/>
                <a:gd name="T42" fmla="*/ 608 w 640"/>
                <a:gd name="T43" fmla="*/ 388 h 415"/>
                <a:gd name="T44" fmla="*/ 608 w 640"/>
                <a:gd name="T45" fmla="*/ 388 h 415"/>
                <a:gd name="T46" fmla="*/ 622 w 640"/>
                <a:gd name="T47" fmla="*/ 376 h 415"/>
                <a:gd name="T48" fmla="*/ 633 w 640"/>
                <a:gd name="T49" fmla="*/ 361 h 415"/>
                <a:gd name="T50" fmla="*/ 636 w 640"/>
                <a:gd name="T51" fmla="*/ 346 h 415"/>
                <a:gd name="T52" fmla="*/ 640 w 640"/>
                <a:gd name="T53" fmla="*/ 331 h 415"/>
                <a:gd name="T54" fmla="*/ 636 w 640"/>
                <a:gd name="T55" fmla="*/ 313 h 415"/>
                <a:gd name="T56" fmla="*/ 629 w 640"/>
                <a:gd name="T57" fmla="*/ 296 h 415"/>
                <a:gd name="T58" fmla="*/ 622 w 640"/>
                <a:gd name="T59" fmla="*/ 281 h 415"/>
                <a:gd name="T60" fmla="*/ 612 w 640"/>
                <a:gd name="T61" fmla="*/ 263 h 415"/>
                <a:gd name="T62" fmla="*/ 580 w 640"/>
                <a:gd name="T63" fmla="*/ 230 h 415"/>
                <a:gd name="T64" fmla="*/ 542 w 640"/>
                <a:gd name="T65" fmla="*/ 197 h 415"/>
                <a:gd name="T66" fmla="*/ 500 w 640"/>
                <a:gd name="T67" fmla="*/ 170 h 415"/>
                <a:gd name="T68" fmla="*/ 454 w 640"/>
                <a:gd name="T69" fmla="*/ 143 h 415"/>
                <a:gd name="T70" fmla="*/ 454 w 640"/>
                <a:gd name="T71" fmla="*/ 143 h 415"/>
                <a:gd name="T72" fmla="*/ 381 w 640"/>
                <a:gd name="T73" fmla="*/ 107 h 415"/>
                <a:gd name="T74" fmla="*/ 360 w 640"/>
                <a:gd name="T75" fmla="*/ 95 h 415"/>
                <a:gd name="T76" fmla="*/ 349 w 640"/>
                <a:gd name="T77" fmla="*/ 84 h 415"/>
                <a:gd name="T78" fmla="*/ 342 w 640"/>
                <a:gd name="T79" fmla="*/ 72 h 415"/>
                <a:gd name="T80" fmla="*/ 339 w 640"/>
                <a:gd name="T81" fmla="*/ 60 h 415"/>
                <a:gd name="T82" fmla="*/ 339 w 640"/>
                <a:gd name="T83" fmla="*/ 30 h 415"/>
                <a:gd name="T84" fmla="*/ 339 w 640"/>
                <a:gd name="T85" fmla="*/ 30 h 415"/>
                <a:gd name="T86" fmla="*/ 339 w 640"/>
                <a:gd name="T87" fmla="*/ 21 h 415"/>
                <a:gd name="T88" fmla="*/ 335 w 640"/>
                <a:gd name="T89" fmla="*/ 15 h 415"/>
                <a:gd name="T90" fmla="*/ 328 w 640"/>
                <a:gd name="T91" fmla="*/ 9 h 415"/>
                <a:gd name="T92" fmla="*/ 318 w 640"/>
                <a:gd name="T93" fmla="*/ 6 h 415"/>
                <a:gd name="T94" fmla="*/ 293 w 640"/>
                <a:gd name="T95" fmla="*/ 0 h 415"/>
                <a:gd name="T96" fmla="*/ 262 w 640"/>
                <a:gd name="T97" fmla="*/ 3 h 415"/>
                <a:gd name="T98" fmla="*/ 230 w 640"/>
                <a:gd name="T99" fmla="*/ 6 h 415"/>
                <a:gd name="T100" fmla="*/ 199 w 640"/>
                <a:gd name="T101" fmla="*/ 12 h 415"/>
                <a:gd name="T102" fmla="*/ 150 w 640"/>
                <a:gd name="T103" fmla="*/ 21 h 415"/>
                <a:gd name="T104" fmla="*/ 150 w 640"/>
                <a:gd name="T105" fmla="*/ 21 h 415"/>
                <a:gd name="T106" fmla="*/ 0 w 640"/>
                <a:gd name="T107" fmla="*/ 45 h 415"/>
                <a:gd name="T108" fmla="*/ 0 w 640"/>
                <a:gd name="T109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0" h="415">
                  <a:moveTo>
                    <a:pt x="0" y="45"/>
                  </a:moveTo>
                  <a:lnTo>
                    <a:pt x="0" y="45"/>
                  </a:lnTo>
                  <a:lnTo>
                    <a:pt x="10" y="75"/>
                  </a:lnTo>
                  <a:lnTo>
                    <a:pt x="21" y="101"/>
                  </a:lnTo>
                  <a:lnTo>
                    <a:pt x="35" y="128"/>
                  </a:lnTo>
                  <a:lnTo>
                    <a:pt x="59" y="161"/>
                  </a:lnTo>
                  <a:lnTo>
                    <a:pt x="91" y="197"/>
                  </a:lnTo>
                  <a:lnTo>
                    <a:pt x="132" y="236"/>
                  </a:lnTo>
                  <a:lnTo>
                    <a:pt x="188" y="272"/>
                  </a:lnTo>
                  <a:lnTo>
                    <a:pt x="188" y="272"/>
                  </a:lnTo>
                  <a:lnTo>
                    <a:pt x="248" y="310"/>
                  </a:lnTo>
                  <a:lnTo>
                    <a:pt x="311" y="343"/>
                  </a:lnTo>
                  <a:lnTo>
                    <a:pt x="370" y="373"/>
                  </a:lnTo>
                  <a:lnTo>
                    <a:pt x="430" y="394"/>
                  </a:lnTo>
                  <a:lnTo>
                    <a:pt x="454" y="403"/>
                  </a:lnTo>
                  <a:lnTo>
                    <a:pt x="482" y="409"/>
                  </a:lnTo>
                  <a:lnTo>
                    <a:pt x="507" y="412"/>
                  </a:lnTo>
                  <a:lnTo>
                    <a:pt x="531" y="415"/>
                  </a:lnTo>
                  <a:lnTo>
                    <a:pt x="552" y="412"/>
                  </a:lnTo>
                  <a:lnTo>
                    <a:pt x="573" y="409"/>
                  </a:lnTo>
                  <a:lnTo>
                    <a:pt x="594" y="400"/>
                  </a:lnTo>
                  <a:lnTo>
                    <a:pt x="608" y="388"/>
                  </a:lnTo>
                  <a:lnTo>
                    <a:pt x="608" y="388"/>
                  </a:lnTo>
                  <a:lnTo>
                    <a:pt x="622" y="376"/>
                  </a:lnTo>
                  <a:lnTo>
                    <a:pt x="633" y="361"/>
                  </a:lnTo>
                  <a:lnTo>
                    <a:pt x="636" y="346"/>
                  </a:lnTo>
                  <a:lnTo>
                    <a:pt x="640" y="331"/>
                  </a:lnTo>
                  <a:lnTo>
                    <a:pt x="636" y="313"/>
                  </a:lnTo>
                  <a:lnTo>
                    <a:pt x="629" y="296"/>
                  </a:lnTo>
                  <a:lnTo>
                    <a:pt x="622" y="281"/>
                  </a:lnTo>
                  <a:lnTo>
                    <a:pt x="612" y="263"/>
                  </a:lnTo>
                  <a:lnTo>
                    <a:pt x="580" y="230"/>
                  </a:lnTo>
                  <a:lnTo>
                    <a:pt x="542" y="197"/>
                  </a:lnTo>
                  <a:lnTo>
                    <a:pt x="500" y="170"/>
                  </a:lnTo>
                  <a:lnTo>
                    <a:pt x="454" y="143"/>
                  </a:lnTo>
                  <a:lnTo>
                    <a:pt x="454" y="143"/>
                  </a:lnTo>
                  <a:lnTo>
                    <a:pt x="381" y="107"/>
                  </a:lnTo>
                  <a:lnTo>
                    <a:pt x="360" y="95"/>
                  </a:lnTo>
                  <a:lnTo>
                    <a:pt x="349" y="84"/>
                  </a:lnTo>
                  <a:lnTo>
                    <a:pt x="342" y="72"/>
                  </a:lnTo>
                  <a:lnTo>
                    <a:pt x="339" y="60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339" y="21"/>
                  </a:lnTo>
                  <a:lnTo>
                    <a:pt x="335" y="15"/>
                  </a:lnTo>
                  <a:lnTo>
                    <a:pt x="328" y="9"/>
                  </a:lnTo>
                  <a:lnTo>
                    <a:pt x="318" y="6"/>
                  </a:lnTo>
                  <a:lnTo>
                    <a:pt x="293" y="0"/>
                  </a:lnTo>
                  <a:lnTo>
                    <a:pt x="262" y="3"/>
                  </a:lnTo>
                  <a:lnTo>
                    <a:pt x="230" y="6"/>
                  </a:lnTo>
                  <a:lnTo>
                    <a:pt x="199" y="1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2"/>
            <p:cNvSpPr>
              <a:spLocks noEditPoints="1"/>
            </p:cNvSpPr>
            <p:nvPr/>
          </p:nvSpPr>
          <p:spPr bwMode="auto">
            <a:xfrm>
              <a:off x="3149815" y="2357153"/>
              <a:ext cx="1022350" cy="658813"/>
            </a:xfrm>
            <a:custGeom>
              <a:avLst/>
              <a:gdLst>
                <a:gd name="T0" fmla="*/ 154 w 644"/>
                <a:gd name="T1" fmla="*/ 18 h 415"/>
                <a:gd name="T2" fmla="*/ 4 w 644"/>
                <a:gd name="T3" fmla="*/ 54 h 415"/>
                <a:gd name="T4" fmla="*/ 18 w 644"/>
                <a:gd name="T5" fmla="*/ 89 h 415"/>
                <a:gd name="T6" fmla="*/ 46 w 644"/>
                <a:gd name="T7" fmla="*/ 143 h 415"/>
                <a:gd name="T8" fmla="*/ 102 w 644"/>
                <a:gd name="T9" fmla="*/ 206 h 415"/>
                <a:gd name="T10" fmla="*/ 189 w 644"/>
                <a:gd name="T11" fmla="*/ 275 h 415"/>
                <a:gd name="T12" fmla="*/ 245 w 644"/>
                <a:gd name="T13" fmla="*/ 305 h 415"/>
                <a:gd name="T14" fmla="*/ 360 w 644"/>
                <a:gd name="T15" fmla="*/ 367 h 415"/>
                <a:gd name="T16" fmla="*/ 448 w 644"/>
                <a:gd name="T17" fmla="*/ 400 h 415"/>
                <a:gd name="T18" fmla="*/ 504 w 644"/>
                <a:gd name="T19" fmla="*/ 412 h 415"/>
                <a:gd name="T20" fmla="*/ 553 w 644"/>
                <a:gd name="T21" fmla="*/ 415 h 415"/>
                <a:gd name="T22" fmla="*/ 598 w 644"/>
                <a:gd name="T23" fmla="*/ 403 h 415"/>
                <a:gd name="T24" fmla="*/ 616 w 644"/>
                <a:gd name="T25" fmla="*/ 391 h 415"/>
                <a:gd name="T26" fmla="*/ 640 w 644"/>
                <a:gd name="T27" fmla="*/ 358 h 415"/>
                <a:gd name="T28" fmla="*/ 644 w 644"/>
                <a:gd name="T29" fmla="*/ 319 h 415"/>
                <a:gd name="T30" fmla="*/ 637 w 644"/>
                <a:gd name="T31" fmla="*/ 296 h 415"/>
                <a:gd name="T32" fmla="*/ 602 w 644"/>
                <a:gd name="T33" fmla="*/ 245 h 415"/>
                <a:gd name="T34" fmla="*/ 553 w 644"/>
                <a:gd name="T35" fmla="*/ 200 h 415"/>
                <a:gd name="T36" fmla="*/ 490 w 644"/>
                <a:gd name="T37" fmla="*/ 161 h 415"/>
                <a:gd name="T38" fmla="*/ 458 w 644"/>
                <a:gd name="T39" fmla="*/ 143 h 415"/>
                <a:gd name="T40" fmla="*/ 371 w 644"/>
                <a:gd name="T41" fmla="*/ 98 h 415"/>
                <a:gd name="T42" fmla="*/ 350 w 644"/>
                <a:gd name="T43" fmla="*/ 78 h 415"/>
                <a:gd name="T44" fmla="*/ 343 w 644"/>
                <a:gd name="T45" fmla="*/ 39 h 415"/>
                <a:gd name="T46" fmla="*/ 346 w 644"/>
                <a:gd name="T47" fmla="*/ 30 h 415"/>
                <a:gd name="T48" fmla="*/ 336 w 644"/>
                <a:gd name="T49" fmla="*/ 9 h 415"/>
                <a:gd name="T50" fmla="*/ 322 w 644"/>
                <a:gd name="T51" fmla="*/ 3 h 415"/>
                <a:gd name="T52" fmla="*/ 283 w 644"/>
                <a:gd name="T53" fmla="*/ 0 h 415"/>
                <a:gd name="T54" fmla="*/ 217 w 644"/>
                <a:gd name="T55" fmla="*/ 6 h 415"/>
                <a:gd name="T56" fmla="*/ 175 w 644"/>
                <a:gd name="T57" fmla="*/ 15 h 415"/>
                <a:gd name="T58" fmla="*/ 175 w 644"/>
                <a:gd name="T59" fmla="*/ 18 h 415"/>
                <a:gd name="T60" fmla="*/ 213 w 644"/>
                <a:gd name="T61" fmla="*/ 9 h 415"/>
                <a:gd name="T62" fmla="*/ 283 w 644"/>
                <a:gd name="T63" fmla="*/ 3 h 415"/>
                <a:gd name="T64" fmla="*/ 322 w 644"/>
                <a:gd name="T65" fmla="*/ 6 h 415"/>
                <a:gd name="T66" fmla="*/ 332 w 644"/>
                <a:gd name="T67" fmla="*/ 12 h 415"/>
                <a:gd name="T68" fmla="*/ 343 w 644"/>
                <a:gd name="T69" fmla="*/ 30 h 415"/>
                <a:gd name="T70" fmla="*/ 343 w 644"/>
                <a:gd name="T71" fmla="*/ 39 h 415"/>
                <a:gd name="T72" fmla="*/ 346 w 644"/>
                <a:gd name="T73" fmla="*/ 78 h 415"/>
                <a:gd name="T74" fmla="*/ 367 w 644"/>
                <a:gd name="T75" fmla="*/ 98 h 415"/>
                <a:gd name="T76" fmla="*/ 458 w 644"/>
                <a:gd name="T77" fmla="*/ 146 h 415"/>
                <a:gd name="T78" fmla="*/ 486 w 644"/>
                <a:gd name="T79" fmla="*/ 161 h 415"/>
                <a:gd name="T80" fmla="*/ 549 w 644"/>
                <a:gd name="T81" fmla="*/ 200 h 415"/>
                <a:gd name="T82" fmla="*/ 598 w 644"/>
                <a:gd name="T83" fmla="*/ 248 h 415"/>
                <a:gd name="T84" fmla="*/ 633 w 644"/>
                <a:gd name="T85" fmla="*/ 296 h 415"/>
                <a:gd name="T86" fmla="*/ 640 w 644"/>
                <a:gd name="T87" fmla="*/ 322 h 415"/>
                <a:gd name="T88" fmla="*/ 637 w 644"/>
                <a:gd name="T89" fmla="*/ 358 h 415"/>
                <a:gd name="T90" fmla="*/ 612 w 644"/>
                <a:gd name="T91" fmla="*/ 388 h 415"/>
                <a:gd name="T92" fmla="*/ 595 w 644"/>
                <a:gd name="T93" fmla="*/ 400 h 415"/>
                <a:gd name="T94" fmla="*/ 553 w 644"/>
                <a:gd name="T95" fmla="*/ 412 h 415"/>
                <a:gd name="T96" fmla="*/ 504 w 644"/>
                <a:gd name="T97" fmla="*/ 412 h 415"/>
                <a:gd name="T98" fmla="*/ 448 w 644"/>
                <a:gd name="T99" fmla="*/ 400 h 415"/>
                <a:gd name="T100" fmla="*/ 364 w 644"/>
                <a:gd name="T101" fmla="*/ 364 h 415"/>
                <a:gd name="T102" fmla="*/ 245 w 644"/>
                <a:gd name="T103" fmla="*/ 305 h 415"/>
                <a:gd name="T104" fmla="*/ 192 w 644"/>
                <a:gd name="T105" fmla="*/ 272 h 415"/>
                <a:gd name="T106" fmla="*/ 102 w 644"/>
                <a:gd name="T107" fmla="*/ 203 h 415"/>
                <a:gd name="T108" fmla="*/ 49 w 644"/>
                <a:gd name="T109" fmla="*/ 140 h 415"/>
                <a:gd name="T110" fmla="*/ 21 w 644"/>
                <a:gd name="T111" fmla="*/ 89 h 415"/>
                <a:gd name="T112" fmla="*/ 7 w 644"/>
                <a:gd name="T113" fmla="*/ 54 h 415"/>
                <a:gd name="T114" fmla="*/ 4 w 644"/>
                <a:gd name="T115" fmla="*/ 48 h 415"/>
                <a:gd name="T116" fmla="*/ 154 w 644"/>
                <a:gd name="T117" fmla="*/ 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4" h="415">
                  <a:moveTo>
                    <a:pt x="175" y="15"/>
                  </a:moveTo>
                  <a:lnTo>
                    <a:pt x="154" y="18"/>
                  </a:lnTo>
                  <a:lnTo>
                    <a:pt x="0" y="4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18" y="89"/>
                  </a:lnTo>
                  <a:lnTo>
                    <a:pt x="28" y="113"/>
                  </a:lnTo>
                  <a:lnTo>
                    <a:pt x="46" y="143"/>
                  </a:lnTo>
                  <a:lnTo>
                    <a:pt x="70" y="173"/>
                  </a:lnTo>
                  <a:lnTo>
                    <a:pt x="102" y="206"/>
                  </a:lnTo>
                  <a:lnTo>
                    <a:pt x="140" y="239"/>
                  </a:lnTo>
                  <a:lnTo>
                    <a:pt x="189" y="275"/>
                  </a:lnTo>
                  <a:lnTo>
                    <a:pt x="189" y="275"/>
                  </a:lnTo>
                  <a:lnTo>
                    <a:pt x="245" y="305"/>
                  </a:lnTo>
                  <a:lnTo>
                    <a:pt x="301" y="337"/>
                  </a:lnTo>
                  <a:lnTo>
                    <a:pt x="360" y="367"/>
                  </a:lnTo>
                  <a:lnTo>
                    <a:pt x="420" y="391"/>
                  </a:lnTo>
                  <a:lnTo>
                    <a:pt x="448" y="400"/>
                  </a:lnTo>
                  <a:lnTo>
                    <a:pt x="476" y="409"/>
                  </a:lnTo>
                  <a:lnTo>
                    <a:pt x="504" y="412"/>
                  </a:lnTo>
                  <a:lnTo>
                    <a:pt x="528" y="415"/>
                  </a:lnTo>
                  <a:lnTo>
                    <a:pt x="553" y="415"/>
                  </a:lnTo>
                  <a:lnTo>
                    <a:pt x="577" y="409"/>
                  </a:lnTo>
                  <a:lnTo>
                    <a:pt x="598" y="403"/>
                  </a:lnTo>
                  <a:lnTo>
                    <a:pt x="616" y="391"/>
                  </a:lnTo>
                  <a:lnTo>
                    <a:pt x="616" y="391"/>
                  </a:lnTo>
                  <a:lnTo>
                    <a:pt x="630" y="376"/>
                  </a:lnTo>
                  <a:lnTo>
                    <a:pt x="640" y="358"/>
                  </a:lnTo>
                  <a:lnTo>
                    <a:pt x="644" y="340"/>
                  </a:lnTo>
                  <a:lnTo>
                    <a:pt x="644" y="319"/>
                  </a:lnTo>
                  <a:lnTo>
                    <a:pt x="644" y="319"/>
                  </a:lnTo>
                  <a:lnTo>
                    <a:pt x="637" y="296"/>
                  </a:lnTo>
                  <a:lnTo>
                    <a:pt x="623" y="272"/>
                  </a:lnTo>
                  <a:lnTo>
                    <a:pt x="602" y="245"/>
                  </a:lnTo>
                  <a:lnTo>
                    <a:pt x="577" y="221"/>
                  </a:lnTo>
                  <a:lnTo>
                    <a:pt x="553" y="200"/>
                  </a:lnTo>
                  <a:lnTo>
                    <a:pt x="521" y="179"/>
                  </a:lnTo>
                  <a:lnTo>
                    <a:pt x="490" y="161"/>
                  </a:lnTo>
                  <a:lnTo>
                    <a:pt x="458" y="143"/>
                  </a:lnTo>
                  <a:lnTo>
                    <a:pt x="458" y="143"/>
                  </a:lnTo>
                  <a:lnTo>
                    <a:pt x="392" y="110"/>
                  </a:lnTo>
                  <a:lnTo>
                    <a:pt x="371" y="98"/>
                  </a:lnTo>
                  <a:lnTo>
                    <a:pt x="357" y="86"/>
                  </a:lnTo>
                  <a:lnTo>
                    <a:pt x="350" y="78"/>
                  </a:lnTo>
                  <a:lnTo>
                    <a:pt x="343" y="66"/>
                  </a:lnTo>
                  <a:lnTo>
                    <a:pt x="343" y="39"/>
                  </a:lnTo>
                  <a:lnTo>
                    <a:pt x="346" y="30"/>
                  </a:lnTo>
                  <a:lnTo>
                    <a:pt x="346" y="30"/>
                  </a:lnTo>
                  <a:lnTo>
                    <a:pt x="343" y="18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22" y="3"/>
                  </a:lnTo>
                  <a:lnTo>
                    <a:pt x="304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7" y="6"/>
                  </a:lnTo>
                  <a:lnTo>
                    <a:pt x="175" y="15"/>
                  </a:lnTo>
                  <a:lnTo>
                    <a:pt x="175" y="15"/>
                  </a:lnTo>
                  <a:close/>
                  <a:moveTo>
                    <a:pt x="154" y="21"/>
                  </a:moveTo>
                  <a:lnTo>
                    <a:pt x="175" y="18"/>
                  </a:lnTo>
                  <a:lnTo>
                    <a:pt x="175" y="18"/>
                  </a:lnTo>
                  <a:lnTo>
                    <a:pt x="213" y="9"/>
                  </a:lnTo>
                  <a:lnTo>
                    <a:pt x="262" y="3"/>
                  </a:lnTo>
                  <a:lnTo>
                    <a:pt x="283" y="3"/>
                  </a:lnTo>
                  <a:lnTo>
                    <a:pt x="304" y="3"/>
                  </a:lnTo>
                  <a:lnTo>
                    <a:pt x="322" y="6"/>
                  </a:lnTo>
                  <a:lnTo>
                    <a:pt x="332" y="12"/>
                  </a:lnTo>
                  <a:lnTo>
                    <a:pt x="332" y="12"/>
                  </a:lnTo>
                  <a:lnTo>
                    <a:pt x="339" y="18"/>
                  </a:lnTo>
                  <a:lnTo>
                    <a:pt x="343" y="30"/>
                  </a:lnTo>
                  <a:lnTo>
                    <a:pt x="343" y="39"/>
                  </a:lnTo>
                  <a:lnTo>
                    <a:pt x="343" y="39"/>
                  </a:lnTo>
                  <a:lnTo>
                    <a:pt x="343" y="66"/>
                  </a:lnTo>
                  <a:lnTo>
                    <a:pt x="346" y="78"/>
                  </a:lnTo>
                  <a:lnTo>
                    <a:pt x="353" y="86"/>
                  </a:lnTo>
                  <a:lnTo>
                    <a:pt x="367" y="98"/>
                  </a:lnTo>
                  <a:lnTo>
                    <a:pt x="388" y="110"/>
                  </a:lnTo>
                  <a:lnTo>
                    <a:pt x="458" y="146"/>
                  </a:lnTo>
                  <a:lnTo>
                    <a:pt x="458" y="146"/>
                  </a:lnTo>
                  <a:lnTo>
                    <a:pt x="486" y="161"/>
                  </a:lnTo>
                  <a:lnTo>
                    <a:pt x="518" y="179"/>
                  </a:lnTo>
                  <a:lnTo>
                    <a:pt x="549" y="200"/>
                  </a:lnTo>
                  <a:lnTo>
                    <a:pt x="577" y="224"/>
                  </a:lnTo>
                  <a:lnTo>
                    <a:pt x="598" y="248"/>
                  </a:lnTo>
                  <a:lnTo>
                    <a:pt x="619" y="272"/>
                  </a:lnTo>
                  <a:lnTo>
                    <a:pt x="633" y="296"/>
                  </a:lnTo>
                  <a:lnTo>
                    <a:pt x="640" y="322"/>
                  </a:lnTo>
                  <a:lnTo>
                    <a:pt x="640" y="322"/>
                  </a:lnTo>
                  <a:lnTo>
                    <a:pt x="640" y="340"/>
                  </a:lnTo>
                  <a:lnTo>
                    <a:pt x="637" y="358"/>
                  </a:lnTo>
                  <a:lnTo>
                    <a:pt x="626" y="373"/>
                  </a:lnTo>
                  <a:lnTo>
                    <a:pt x="612" y="388"/>
                  </a:lnTo>
                  <a:lnTo>
                    <a:pt x="612" y="388"/>
                  </a:lnTo>
                  <a:lnTo>
                    <a:pt x="595" y="400"/>
                  </a:lnTo>
                  <a:lnTo>
                    <a:pt x="574" y="409"/>
                  </a:lnTo>
                  <a:lnTo>
                    <a:pt x="553" y="412"/>
                  </a:lnTo>
                  <a:lnTo>
                    <a:pt x="528" y="412"/>
                  </a:lnTo>
                  <a:lnTo>
                    <a:pt x="504" y="412"/>
                  </a:lnTo>
                  <a:lnTo>
                    <a:pt x="476" y="406"/>
                  </a:lnTo>
                  <a:lnTo>
                    <a:pt x="448" y="400"/>
                  </a:lnTo>
                  <a:lnTo>
                    <a:pt x="420" y="391"/>
                  </a:lnTo>
                  <a:lnTo>
                    <a:pt x="364" y="364"/>
                  </a:lnTo>
                  <a:lnTo>
                    <a:pt x="304" y="337"/>
                  </a:lnTo>
                  <a:lnTo>
                    <a:pt x="245" y="305"/>
                  </a:lnTo>
                  <a:lnTo>
                    <a:pt x="192" y="272"/>
                  </a:lnTo>
                  <a:lnTo>
                    <a:pt x="192" y="272"/>
                  </a:lnTo>
                  <a:lnTo>
                    <a:pt x="143" y="239"/>
                  </a:lnTo>
                  <a:lnTo>
                    <a:pt x="102" y="203"/>
                  </a:lnTo>
                  <a:lnTo>
                    <a:pt x="70" y="170"/>
                  </a:lnTo>
                  <a:lnTo>
                    <a:pt x="49" y="140"/>
                  </a:lnTo>
                  <a:lnTo>
                    <a:pt x="32" y="113"/>
                  </a:lnTo>
                  <a:lnTo>
                    <a:pt x="21" y="89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54" y="21"/>
                  </a:lnTo>
                  <a:lnTo>
                    <a:pt x="15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3"/>
            <p:cNvSpPr>
              <a:spLocks/>
            </p:cNvSpPr>
            <p:nvPr/>
          </p:nvSpPr>
          <p:spPr bwMode="auto">
            <a:xfrm>
              <a:off x="3156165" y="2338103"/>
              <a:ext cx="642938" cy="388938"/>
            </a:xfrm>
            <a:custGeom>
              <a:avLst/>
              <a:gdLst>
                <a:gd name="T0" fmla="*/ 181 w 405"/>
                <a:gd name="T1" fmla="*/ 15 h 245"/>
                <a:gd name="T2" fmla="*/ 213 w 405"/>
                <a:gd name="T3" fmla="*/ 9 h 245"/>
                <a:gd name="T4" fmla="*/ 241 w 405"/>
                <a:gd name="T5" fmla="*/ 3 h 245"/>
                <a:gd name="T6" fmla="*/ 269 w 405"/>
                <a:gd name="T7" fmla="*/ 0 h 245"/>
                <a:gd name="T8" fmla="*/ 293 w 405"/>
                <a:gd name="T9" fmla="*/ 3 h 245"/>
                <a:gd name="T10" fmla="*/ 318 w 405"/>
                <a:gd name="T11" fmla="*/ 6 h 245"/>
                <a:gd name="T12" fmla="*/ 342 w 405"/>
                <a:gd name="T13" fmla="*/ 9 h 245"/>
                <a:gd name="T14" fmla="*/ 360 w 405"/>
                <a:gd name="T15" fmla="*/ 18 h 245"/>
                <a:gd name="T16" fmla="*/ 377 w 405"/>
                <a:gd name="T17" fmla="*/ 27 h 245"/>
                <a:gd name="T18" fmla="*/ 391 w 405"/>
                <a:gd name="T19" fmla="*/ 42 h 245"/>
                <a:gd name="T20" fmla="*/ 402 w 405"/>
                <a:gd name="T21" fmla="*/ 57 h 245"/>
                <a:gd name="T22" fmla="*/ 405 w 405"/>
                <a:gd name="T23" fmla="*/ 75 h 245"/>
                <a:gd name="T24" fmla="*/ 402 w 405"/>
                <a:gd name="T25" fmla="*/ 93 h 245"/>
                <a:gd name="T26" fmla="*/ 395 w 405"/>
                <a:gd name="T27" fmla="*/ 110 h 245"/>
                <a:gd name="T28" fmla="*/ 388 w 405"/>
                <a:gd name="T29" fmla="*/ 128 h 245"/>
                <a:gd name="T30" fmla="*/ 374 w 405"/>
                <a:gd name="T31" fmla="*/ 146 h 245"/>
                <a:gd name="T32" fmla="*/ 356 w 405"/>
                <a:gd name="T33" fmla="*/ 161 h 245"/>
                <a:gd name="T34" fmla="*/ 335 w 405"/>
                <a:gd name="T35" fmla="*/ 176 h 245"/>
                <a:gd name="T36" fmla="*/ 311 w 405"/>
                <a:gd name="T37" fmla="*/ 191 h 245"/>
                <a:gd name="T38" fmla="*/ 286 w 405"/>
                <a:gd name="T39" fmla="*/ 206 h 245"/>
                <a:gd name="T40" fmla="*/ 258 w 405"/>
                <a:gd name="T41" fmla="*/ 218 h 245"/>
                <a:gd name="T42" fmla="*/ 230 w 405"/>
                <a:gd name="T43" fmla="*/ 227 h 245"/>
                <a:gd name="T44" fmla="*/ 199 w 405"/>
                <a:gd name="T45" fmla="*/ 236 h 245"/>
                <a:gd name="T46" fmla="*/ 171 w 405"/>
                <a:gd name="T47" fmla="*/ 242 h 245"/>
                <a:gd name="T48" fmla="*/ 143 w 405"/>
                <a:gd name="T49" fmla="*/ 245 h 245"/>
                <a:gd name="T50" fmla="*/ 115 w 405"/>
                <a:gd name="T51" fmla="*/ 245 h 245"/>
                <a:gd name="T52" fmla="*/ 91 w 405"/>
                <a:gd name="T53" fmla="*/ 242 h 245"/>
                <a:gd name="T54" fmla="*/ 70 w 405"/>
                <a:gd name="T55" fmla="*/ 239 h 245"/>
                <a:gd name="T56" fmla="*/ 49 w 405"/>
                <a:gd name="T57" fmla="*/ 233 h 245"/>
                <a:gd name="T58" fmla="*/ 31 w 405"/>
                <a:gd name="T59" fmla="*/ 221 h 245"/>
                <a:gd name="T60" fmla="*/ 14 w 405"/>
                <a:gd name="T61" fmla="*/ 209 h 245"/>
                <a:gd name="T62" fmla="*/ 3 w 405"/>
                <a:gd name="T63" fmla="*/ 194 h 245"/>
                <a:gd name="T64" fmla="*/ 0 w 405"/>
                <a:gd name="T65" fmla="*/ 179 h 245"/>
                <a:gd name="T66" fmla="*/ 0 w 405"/>
                <a:gd name="T67" fmla="*/ 161 h 245"/>
                <a:gd name="T68" fmla="*/ 3 w 405"/>
                <a:gd name="T69" fmla="*/ 143 h 245"/>
                <a:gd name="T70" fmla="*/ 14 w 405"/>
                <a:gd name="T71" fmla="*/ 125 h 245"/>
                <a:gd name="T72" fmla="*/ 24 w 405"/>
                <a:gd name="T73" fmla="*/ 107 h 245"/>
                <a:gd name="T74" fmla="*/ 42 w 405"/>
                <a:gd name="T75" fmla="*/ 90 h 245"/>
                <a:gd name="T76" fmla="*/ 59 w 405"/>
                <a:gd name="T77" fmla="*/ 75 h 245"/>
                <a:gd name="T78" fmla="*/ 84 w 405"/>
                <a:gd name="T79" fmla="*/ 60 h 245"/>
                <a:gd name="T80" fmla="*/ 108 w 405"/>
                <a:gd name="T81" fmla="*/ 45 h 245"/>
                <a:gd name="T82" fmla="*/ 132 w 405"/>
                <a:gd name="T83" fmla="*/ 33 h 245"/>
                <a:gd name="T84" fmla="*/ 164 w 405"/>
                <a:gd name="T85" fmla="*/ 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5" h="245">
                  <a:moveTo>
                    <a:pt x="164" y="21"/>
                  </a:moveTo>
                  <a:lnTo>
                    <a:pt x="171" y="18"/>
                  </a:lnTo>
                  <a:lnTo>
                    <a:pt x="181" y="15"/>
                  </a:lnTo>
                  <a:lnTo>
                    <a:pt x="192" y="12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0" y="6"/>
                  </a:lnTo>
                  <a:lnTo>
                    <a:pt x="230" y="6"/>
                  </a:lnTo>
                  <a:lnTo>
                    <a:pt x="241" y="3"/>
                  </a:lnTo>
                  <a:lnTo>
                    <a:pt x="251" y="3"/>
                  </a:lnTo>
                  <a:lnTo>
                    <a:pt x="258" y="3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93" y="3"/>
                  </a:lnTo>
                  <a:lnTo>
                    <a:pt x="304" y="3"/>
                  </a:lnTo>
                  <a:lnTo>
                    <a:pt x="311" y="3"/>
                  </a:lnTo>
                  <a:lnTo>
                    <a:pt x="318" y="6"/>
                  </a:lnTo>
                  <a:lnTo>
                    <a:pt x="328" y="6"/>
                  </a:lnTo>
                  <a:lnTo>
                    <a:pt x="335" y="9"/>
                  </a:lnTo>
                  <a:lnTo>
                    <a:pt x="342" y="9"/>
                  </a:lnTo>
                  <a:lnTo>
                    <a:pt x="349" y="12"/>
                  </a:lnTo>
                  <a:lnTo>
                    <a:pt x="356" y="15"/>
                  </a:lnTo>
                  <a:lnTo>
                    <a:pt x="360" y="18"/>
                  </a:lnTo>
                  <a:lnTo>
                    <a:pt x="367" y="21"/>
                  </a:lnTo>
                  <a:lnTo>
                    <a:pt x="374" y="24"/>
                  </a:lnTo>
                  <a:lnTo>
                    <a:pt x="377" y="27"/>
                  </a:lnTo>
                  <a:lnTo>
                    <a:pt x="384" y="33"/>
                  </a:lnTo>
                  <a:lnTo>
                    <a:pt x="388" y="36"/>
                  </a:lnTo>
                  <a:lnTo>
                    <a:pt x="391" y="42"/>
                  </a:lnTo>
                  <a:lnTo>
                    <a:pt x="395" y="45"/>
                  </a:lnTo>
                  <a:lnTo>
                    <a:pt x="398" y="51"/>
                  </a:lnTo>
                  <a:lnTo>
                    <a:pt x="402" y="57"/>
                  </a:lnTo>
                  <a:lnTo>
                    <a:pt x="402" y="63"/>
                  </a:lnTo>
                  <a:lnTo>
                    <a:pt x="402" y="69"/>
                  </a:lnTo>
                  <a:lnTo>
                    <a:pt x="405" y="75"/>
                  </a:lnTo>
                  <a:lnTo>
                    <a:pt x="405" y="81"/>
                  </a:lnTo>
                  <a:lnTo>
                    <a:pt x="402" y="87"/>
                  </a:lnTo>
                  <a:lnTo>
                    <a:pt x="402" y="93"/>
                  </a:lnTo>
                  <a:lnTo>
                    <a:pt x="402" y="98"/>
                  </a:lnTo>
                  <a:lnTo>
                    <a:pt x="398" y="104"/>
                  </a:lnTo>
                  <a:lnTo>
                    <a:pt x="395" y="110"/>
                  </a:lnTo>
                  <a:lnTo>
                    <a:pt x="395" y="116"/>
                  </a:lnTo>
                  <a:lnTo>
                    <a:pt x="391" y="122"/>
                  </a:lnTo>
                  <a:lnTo>
                    <a:pt x="388" y="128"/>
                  </a:lnTo>
                  <a:lnTo>
                    <a:pt x="381" y="134"/>
                  </a:lnTo>
                  <a:lnTo>
                    <a:pt x="377" y="140"/>
                  </a:lnTo>
                  <a:lnTo>
                    <a:pt x="374" y="146"/>
                  </a:lnTo>
                  <a:lnTo>
                    <a:pt x="367" y="149"/>
                  </a:lnTo>
                  <a:lnTo>
                    <a:pt x="360" y="155"/>
                  </a:lnTo>
                  <a:lnTo>
                    <a:pt x="356" y="161"/>
                  </a:lnTo>
                  <a:lnTo>
                    <a:pt x="349" y="167"/>
                  </a:lnTo>
                  <a:lnTo>
                    <a:pt x="342" y="173"/>
                  </a:lnTo>
                  <a:lnTo>
                    <a:pt x="335" y="176"/>
                  </a:lnTo>
                  <a:lnTo>
                    <a:pt x="328" y="182"/>
                  </a:lnTo>
                  <a:lnTo>
                    <a:pt x="321" y="188"/>
                  </a:lnTo>
                  <a:lnTo>
                    <a:pt x="311" y="191"/>
                  </a:lnTo>
                  <a:lnTo>
                    <a:pt x="304" y="197"/>
                  </a:lnTo>
                  <a:lnTo>
                    <a:pt x="297" y="203"/>
                  </a:lnTo>
                  <a:lnTo>
                    <a:pt x="286" y="206"/>
                  </a:lnTo>
                  <a:lnTo>
                    <a:pt x="279" y="209"/>
                  </a:lnTo>
                  <a:lnTo>
                    <a:pt x="269" y="215"/>
                  </a:lnTo>
                  <a:lnTo>
                    <a:pt x="258" y="218"/>
                  </a:lnTo>
                  <a:lnTo>
                    <a:pt x="251" y="221"/>
                  </a:lnTo>
                  <a:lnTo>
                    <a:pt x="241" y="224"/>
                  </a:lnTo>
                  <a:lnTo>
                    <a:pt x="230" y="227"/>
                  </a:lnTo>
                  <a:lnTo>
                    <a:pt x="220" y="230"/>
                  </a:lnTo>
                  <a:lnTo>
                    <a:pt x="209" y="233"/>
                  </a:lnTo>
                  <a:lnTo>
                    <a:pt x="199" y="236"/>
                  </a:lnTo>
                  <a:lnTo>
                    <a:pt x="192" y="239"/>
                  </a:lnTo>
                  <a:lnTo>
                    <a:pt x="181" y="239"/>
                  </a:lnTo>
                  <a:lnTo>
                    <a:pt x="171" y="242"/>
                  </a:lnTo>
                  <a:lnTo>
                    <a:pt x="160" y="242"/>
                  </a:lnTo>
                  <a:lnTo>
                    <a:pt x="153" y="245"/>
                  </a:lnTo>
                  <a:lnTo>
                    <a:pt x="143" y="245"/>
                  </a:lnTo>
                  <a:lnTo>
                    <a:pt x="132" y="245"/>
                  </a:lnTo>
                  <a:lnTo>
                    <a:pt x="125" y="245"/>
                  </a:lnTo>
                  <a:lnTo>
                    <a:pt x="115" y="245"/>
                  </a:lnTo>
                  <a:lnTo>
                    <a:pt x="108" y="245"/>
                  </a:lnTo>
                  <a:lnTo>
                    <a:pt x="101" y="245"/>
                  </a:lnTo>
                  <a:lnTo>
                    <a:pt x="91" y="242"/>
                  </a:lnTo>
                  <a:lnTo>
                    <a:pt x="84" y="242"/>
                  </a:lnTo>
                  <a:lnTo>
                    <a:pt x="77" y="239"/>
                  </a:lnTo>
                  <a:lnTo>
                    <a:pt x="70" y="239"/>
                  </a:lnTo>
                  <a:lnTo>
                    <a:pt x="63" y="236"/>
                  </a:lnTo>
                  <a:lnTo>
                    <a:pt x="56" y="233"/>
                  </a:lnTo>
                  <a:lnTo>
                    <a:pt x="49" y="233"/>
                  </a:lnTo>
                  <a:lnTo>
                    <a:pt x="42" y="230"/>
                  </a:lnTo>
                  <a:lnTo>
                    <a:pt x="35" y="227"/>
                  </a:lnTo>
                  <a:lnTo>
                    <a:pt x="31" y="221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4" y="209"/>
                  </a:lnTo>
                  <a:lnTo>
                    <a:pt x="10" y="206"/>
                  </a:lnTo>
                  <a:lnTo>
                    <a:pt x="7" y="200"/>
                  </a:lnTo>
                  <a:lnTo>
                    <a:pt x="3" y="194"/>
                  </a:lnTo>
                  <a:lnTo>
                    <a:pt x="3" y="191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3" y="149"/>
                  </a:lnTo>
                  <a:lnTo>
                    <a:pt x="3" y="143"/>
                  </a:lnTo>
                  <a:lnTo>
                    <a:pt x="7" y="137"/>
                  </a:lnTo>
                  <a:lnTo>
                    <a:pt x="10" y="131"/>
                  </a:lnTo>
                  <a:lnTo>
                    <a:pt x="14" y="125"/>
                  </a:lnTo>
                  <a:lnTo>
                    <a:pt x="17" y="119"/>
                  </a:lnTo>
                  <a:lnTo>
                    <a:pt x="21" y="113"/>
                  </a:lnTo>
                  <a:lnTo>
                    <a:pt x="24" y="107"/>
                  </a:lnTo>
                  <a:lnTo>
                    <a:pt x="31" y="101"/>
                  </a:lnTo>
                  <a:lnTo>
                    <a:pt x="35" y="96"/>
                  </a:lnTo>
                  <a:lnTo>
                    <a:pt x="42" y="90"/>
                  </a:lnTo>
                  <a:lnTo>
                    <a:pt x="49" y="84"/>
                  </a:lnTo>
                  <a:lnTo>
                    <a:pt x="52" y="81"/>
                  </a:lnTo>
                  <a:lnTo>
                    <a:pt x="59" y="75"/>
                  </a:lnTo>
                  <a:lnTo>
                    <a:pt x="66" y="69"/>
                  </a:lnTo>
                  <a:lnTo>
                    <a:pt x="73" y="63"/>
                  </a:lnTo>
                  <a:lnTo>
                    <a:pt x="84" y="60"/>
                  </a:lnTo>
                  <a:lnTo>
                    <a:pt x="91" y="54"/>
                  </a:lnTo>
                  <a:lnTo>
                    <a:pt x="98" y="51"/>
                  </a:lnTo>
                  <a:lnTo>
                    <a:pt x="108" y="45"/>
                  </a:lnTo>
                  <a:lnTo>
                    <a:pt x="115" y="42"/>
                  </a:lnTo>
                  <a:lnTo>
                    <a:pt x="125" y="36"/>
                  </a:lnTo>
                  <a:lnTo>
                    <a:pt x="132" y="33"/>
                  </a:lnTo>
                  <a:lnTo>
                    <a:pt x="143" y="27"/>
                  </a:lnTo>
                  <a:lnTo>
                    <a:pt x="153" y="24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3183152" y="2361915"/>
              <a:ext cx="582613" cy="341313"/>
            </a:xfrm>
            <a:custGeom>
              <a:avLst/>
              <a:gdLst>
                <a:gd name="T0" fmla="*/ 150 w 367"/>
                <a:gd name="T1" fmla="*/ 21 h 215"/>
                <a:gd name="T2" fmla="*/ 150 w 367"/>
                <a:gd name="T3" fmla="*/ 21 h 215"/>
                <a:gd name="T4" fmla="*/ 189 w 367"/>
                <a:gd name="T5" fmla="*/ 9 h 215"/>
                <a:gd name="T6" fmla="*/ 224 w 367"/>
                <a:gd name="T7" fmla="*/ 3 h 215"/>
                <a:gd name="T8" fmla="*/ 255 w 367"/>
                <a:gd name="T9" fmla="*/ 0 h 215"/>
                <a:gd name="T10" fmla="*/ 287 w 367"/>
                <a:gd name="T11" fmla="*/ 3 h 215"/>
                <a:gd name="T12" fmla="*/ 315 w 367"/>
                <a:gd name="T13" fmla="*/ 9 h 215"/>
                <a:gd name="T14" fmla="*/ 336 w 367"/>
                <a:gd name="T15" fmla="*/ 18 h 215"/>
                <a:gd name="T16" fmla="*/ 353 w 367"/>
                <a:gd name="T17" fmla="*/ 33 h 215"/>
                <a:gd name="T18" fmla="*/ 364 w 367"/>
                <a:gd name="T19" fmla="*/ 48 h 215"/>
                <a:gd name="T20" fmla="*/ 364 w 367"/>
                <a:gd name="T21" fmla="*/ 48 h 215"/>
                <a:gd name="T22" fmla="*/ 367 w 367"/>
                <a:gd name="T23" fmla="*/ 66 h 215"/>
                <a:gd name="T24" fmla="*/ 364 w 367"/>
                <a:gd name="T25" fmla="*/ 86 h 215"/>
                <a:gd name="T26" fmla="*/ 353 w 367"/>
                <a:gd name="T27" fmla="*/ 107 h 215"/>
                <a:gd name="T28" fmla="*/ 336 w 367"/>
                <a:gd name="T29" fmla="*/ 128 h 215"/>
                <a:gd name="T30" fmla="*/ 311 w 367"/>
                <a:gd name="T31" fmla="*/ 149 h 215"/>
                <a:gd name="T32" fmla="*/ 287 w 367"/>
                <a:gd name="T33" fmla="*/ 167 h 215"/>
                <a:gd name="T34" fmla="*/ 252 w 367"/>
                <a:gd name="T35" fmla="*/ 182 h 215"/>
                <a:gd name="T36" fmla="*/ 217 w 367"/>
                <a:gd name="T37" fmla="*/ 197 h 215"/>
                <a:gd name="T38" fmla="*/ 217 w 367"/>
                <a:gd name="T39" fmla="*/ 197 h 215"/>
                <a:gd name="T40" fmla="*/ 182 w 367"/>
                <a:gd name="T41" fmla="*/ 206 h 215"/>
                <a:gd name="T42" fmla="*/ 147 w 367"/>
                <a:gd name="T43" fmla="*/ 212 h 215"/>
                <a:gd name="T44" fmla="*/ 112 w 367"/>
                <a:gd name="T45" fmla="*/ 215 h 215"/>
                <a:gd name="T46" fmla="*/ 81 w 367"/>
                <a:gd name="T47" fmla="*/ 215 h 215"/>
                <a:gd name="T48" fmla="*/ 53 w 367"/>
                <a:gd name="T49" fmla="*/ 209 h 215"/>
                <a:gd name="T50" fmla="*/ 32 w 367"/>
                <a:gd name="T51" fmla="*/ 197 h 215"/>
                <a:gd name="T52" fmla="*/ 14 w 367"/>
                <a:gd name="T53" fmla="*/ 185 h 215"/>
                <a:gd name="T54" fmla="*/ 4 w 367"/>
                <a:gd name="T55" fmla="*/ 167 h 215"/>
                <a:gd name="T56" fmla="*/ 4 w 367"/>
                <a:gd name="T57" fmla="*/ 167 h 215"/>
                <a:gd name="T58" fmla="*/ 0 w 367"/>
                <a:gd name="T59" fmla="*/ 149 h 215"/>
                <a:gd name="T60" fmla="*/ 4 w 367"/>
                <a:gd name="T61" fmla="*/ 128 h 215"/>
                <a:gd name="T62" fmla="*/ 18 w 367"/>
                <a:gd name="T63" fmla="*/ 107 h 215"/>
                <a:gd name="T64" fmla="*/ 32 w 367"/>
                <a:gd name="T65" fmla="*/ 89 h 215"/>
                <a:gd name="T66" fmla="*/ 56 w 367"/>
                <a:gd name="T67" fmla="*/ 69 h 215"/>
                <a:gd name="T68" fmla="*/ 84 w 367"/>
                <a:gd name="T69" fmla="*/ 51 h 215"/>
                <a:gd name="T70" fmla="*/ 115 w 367"/>
                <a:gd name="T71" fmla="*/ 33 h 215"/>
                <a:gd name="T72" fmla="*/ 150 w 367"/>
                <a:gd name="T73" fmla="*/ 21 h 215"/>
                <a:gd name="T74" fmla="*/ 150 w 367"/>
                <a:gd name="T75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15">
                  <a:moveTo>
                    <a:pt x="150" y="21"/>
                  </a:moveTo>
                  <a:lnTo>
                    <a:pt x="150" y="21"/>
                  </a:lnTo>
                  <a:lnTo>
                    <a:pt x="189" y="9"/>
                  </a:lnTo>
                  <a:lnTo>
                    <a:pt x="224" y="3"/>
                  </a:lnTo>
                  <a:lnTo>
                    <a:pt x="255" y="0"/>
                  </a:lnTo>
                  <a:lnTo>
                    <a:pt x="287" y="3"/>
                  </a:lnTo>
                  <a:lnTo>
                    <a:pt x="315" y="9"/>
                  </a:lnTo>
                  <a:lnTo>
                    <a:pt x="336" y="18"/>
                  </a:lnTo>
                  <a:lnTo>
                    <a:pt x="353" y="33"/>
                  </a:lnTo>
                  <a:lnTo>
                    <a:pt x="364" y="48"/>
                  </a:lnTo>
                  <a:lnTo>
                    <a:pt x="364" y="48"/>
                  </a:lnTo>
                  <a:lnTo>
                    <a:pt x="367" y="66"/>
                  </a:lnTo>
                  <a:lnTo>
                    <a:pt x="364" y="86"/>
                  </a:lnTo>
                  <a:lnTo>
                    <a:pt x="353" y="107"/>
                  </a:lnTo>
                  <a:lnTo>
                    <a:pt x="336" y="128"/>
                  </a:lnTo>
                  <a:lnTo>
                    <a:pt x="311" y="149"/>
                  </a:lnTo>
                  <a:lnTo>
                    <a:pt x="287" y="167"/>
                  </a:lnTo>
                  <a:lnTo>
                    <a:pt x="252" y="182"/>
                  </a:lnTo>
                  <a:lnTo>
                    <a:pt x="217" y="197"/>
                  </a:lnTo>
                  <a:lnTo>
                    <a:pt x="217" y="197"/>
                  </a:lnTo>
                  <a:lnTo>
                    <a:pt x="182" y="206"/>
                  </a:lnTo>
                  <a:lnTo>
                    <a:pt x="147" y="212"/>
                  </a:lnTo>
                  <a:lnTo>
                    <a:pt x="112" y="215"/>
                  </a:lnTo>
                  <a:lnTo>
                    <a:pt x="81" y="215"/>
                  </a:lnTo>
                  <a:lnTo>
                    <a:pt x="53" y="209"/>
                  </a:lnTo>
                  <a:lnTo>
                    <a:pt x="32" y="197"/>
                  </a:lnTo>
                  <a:lnTo>
                    <a:pt x="14" y="185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0" y="149"/>
                  </a:lnTo>
                  <a:lnTo>
                    <a:pt x="4" y="128"/>
                  </a:lnTo>
                  <a:lnTo>
                    <a:pt x="18" y="107"/>
                  </a:lnTo>
                  <a:lnTo>
                    <a:pt x="32" y="89"/>
                  </a:lnTo>
                  <a:lnTo>
                    <a:pt x="56" y="69"/>
                  </a:lnTo>
                  <a:lnTo>
                    <a:pt x="84" y="51"/>
                  </a:lnTo>
                  <a:lnTo>
                    <a:pt x="115" y="33"/>
                  </a:lnTo>
                  <a:lnTo>
                    <a:pt x="150" y="21"/>
                  </a:lnTo>
                  <a:lnTo>
                    <a:pt x="15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3060915" y="1560228"/>
              <a:ext cx="1066800" cy="1047750"/>
            </a:xfrm>
            <a:custGeom>
              <a:avLst/>
              <a:gdLst>
                <a:gd name="T0" fmla="*/ 343 w 672"/>
                <a:gd name="T1" fmla="*/ 54 h 660"/>
                <a:gd name="T2" fmla="*/ 318 w 672"/>
                <a:gd name="T3" fmla="*/ 42 h 660"/>
                <a:gd name="T4" fmla="*/ 276 w 672"/>
                <a:gd name="T5" fmla="*/ 48 h 660"/>
                <a:gd name="T6" fmla="*/ 238 w 672"/>
                <a:gd name="T7" fmla="*/ 99 h 660"/>
                <a:gd name="T8" fmla="*/ 227 w 672"/>
                <a:gd name="T9" fmla="*/ 215 h 660"/>
                <a:gd name="T10" fmla="*/ 203 w 672"/>
                <a:gd name="T11" fmla="*/ 308 h 660"/>
                <a:gd name="T12" fmla="*/ 123 w 672"/>
                <a:gd name="T13" fmla="*/ 376 h 660"/>
                <a:gd name="T14" fmla="*/ 35 w 672"/>
                <a:gd name="T15" fmla="*/ 421 h 660"/>
                <a:gd name="T16" fmla="*/ 4 w 672"/>
                <a:gd name="T17" fmla="*/ 463 h 660"/>
                <a:gd name="T18" fmla="*/ 7 w 672"/>
                <a:gd name="T19" fmla="*/ 532 h 660"/>
                <a:gd name="T20" fmla="*/ 70 w 672"/>
                <a:gd name="T21" fmla="*/ 630 h 660"/>
                <a:gd name="T22" fmla="*/ 84 w 672"/>
                <a:gd name="T23" fmla="*/ 639 h 660"/>
                <a:gd name="T24" fmla="*/ 158 w 672"/>
                <a:gd name="T25" fmla="*/ 660 h 660"/>
                <a:gd name="T26" fmla="*/ 262 w 672"/>
                <a:gd name="T27" fmla="*/ 642 h 660"/>
                <a:gd name="T28" fmla="*/ 427 w 672"/>
                <a:gd name="T29" fmla="*/ 571 h 660"/>
                <a:gd name="T30" fmla="*/ 549 w 672"/>
                <a:gd name="T31" fmla="*/ 487 h 660"/>
                <a:gd name="T32" fmla="*/ 651 w 672"/>
                <a:gd name="T33" fmla="*/ 344 h 660"/>
                <a:gd name="T34" fmla="*/ 672 w 672"/>
                <a:gd name="T35" fmla="*/ 245 h 660"/>
                <a:gd name="T36" fmla="*/ 640 w 672"/>
                <a:gd name="T37" fmla="*/ 132 h 660"/>
                <a:gd name="T38" fmla="*/ 595 w 672"/>
                <a:gd name="T39" fmla="*/ 72 h 660"/>
                <a:gd name="T40" fmla="*/ 570 w 672"/>
                <a:gd name="T41" fmla="*/ 63 h 660"/>
                <a:gd name="T42" fmla="*/ 525 w 672"/>
                <a:gd name="T43" fmla="*/ 30 h 660"/>
                <a:gd name="T44" fmla="*/ 486 w 672"/>
                <a:gd name="T45" fmla="*/ 24 h 660"/>
                <a:gd name="T46" fmla="*/ 458 w 672"/>
                <a:gd name="T47" fmla="*/ 21 h 660"/>
                <a:gd name="T48" fmla="*/ 416 w 672"/>
                <a:gd name="T49" fmla="*/ 0 h 660"/>
                <a:gd name="T50" fmla="*/ 388 w 672"/>
                <a:gd name="T51" fmla="*/ 0 h 660"/>
                <a:gd name="T52" fmla="*/ 385 w 672"/>
                <a:gd name="T53" fmla="*/ 96 h 660"/>
                <a:gd name="T54" fmla="*/ 399 w 672"/>
                <a:gd name="T55" fmla="*/ 39 h 660"/>
                <a:gd name="T56" fmla="*/ 406 w 672"/>
                <a:gd name="T57" fmla="*/ 36 h 660"/>
                <a:gd name="T58" fmla="*/ 444 w 672"/>
                <a:gd name="T59" fmla="*/ 72 h 660"/>
                <a:gd name="T60" fmla="*/ 455 w 672"/>
                <a:gd name="T61" fmla="*/ 102 h 660"/>
                <a:gd name="T62" fmla="*/ 500 w 672"/>
                <a:gd name="T63" fmla="*/ 93 h 660"/>
                <a:gd name="T64" fmla="*/ 500 w 672"/>
                <a:gd name="T65" fmla="*/ 63 h 660"/>
                <a:gd name="T66" fmla="*/ 528 w 672"/>
                <a:gd name="T67" fmla="*/ 102 h 660"/>
                <a:gd name="T68" fmla="*/ 570 w 672"/>
                <a:gd name="T69" fmla="*/ 105 h 660"/>
                <a:gd name="T70" fmla="*/ 623 w 672"/>
                <a:gd name="T71" fmla="*/ 209 h 660"/>
                <a:gd name="T72" fmla="*/ 619 w 672"/>
                <a:gd name="T73" fmla="*/ 299 h 660"/>
                <a:gd name="T74" fmla="*/ 570 w 672"/>
                <a:gd name="T75" fmla="*/ 397 h 660"/>
                <a:gd name="T76" fmla="*/ 444 w 672"/>
                <a:gd name="T77" fmla="*/ 514 h 660"/>
                <a:gd name="T78" fmla="*/ 315 w 672"/>
                <a:gd name="T79" fmla="*/ 583 h 660"/>
                <a:gd name="T80" fmla="*/ 210 w 672"/>
                <a:gd name="T81" fmla="*/ 618 h 660"/>
                <a:gd name="T82" fmla="*/ 137 w 672"/>
                <a:gd name="T83" fmla="*/ 618 h 660"/>
                <a:gd name="T84" fmla="*/ 88 w 672"/>
                <a:gd name="T85" fmla="*/ 586 h 660"/>
                <a:gd name="T86" fmla="*/ 46 w 672"/>
                <a:gd name="T87" fmla="*/ 490 h 660"/>
                <a:gd name="T88" fmla="*/ 46 w 672"/>
                <a:gd name="T89" fmla="*/ 475 h 660"/>
                <a:gd name="T90" fmla="*/ 67 w 672"/>
                <a:gd name="T91" fmla="*/ 451 h 660"/>
                <a:gd name="T92" fmla="*/ 144 w 672"/>
                <a:gd name="T93" fmla="*/ 409 h 660"/>
                <a:gd name="T94" fmla="*/ 234 w 672"/>
                <a:gd name="T95" fmla="*/ 344 h 660"/>
                <a:gd name="T96" fmla="*/ 259 w 672"/>
                <a:gd name="T97" fmla="*/ 293 h 660"/>
                <a:gd name="T98" fmla="*/ 273 w 672"/>
                <a:gd name="T99" fmla="*/ 185 h 660"/>
                <a:gd name="T100" fmla="*/ 290 w 672"/>
                <a:gd name="T101" fmla="*/ 87 h 660"/>
                <a:gd name="T102" fmla="*/ 311 w 672"/>
                <a:gd name="T103" fmla="*/ 81 h 660"/>
                <a:gd name="T104" fmla="*/ 339 w 672"/>
                <a:gd name="T105" fmla="*/ 120 h 660"/>
                <a:gd name="T106" fmla="*/ 346 w 672"/>
                <a:gd name="T107" fmla="*/ 135 h 660"/>
                <a:gd name="T108" fmla="*/ 367 w 672"/>
                <a:gd name="T109" fmla="*/ 149 h 660"/>
                <a:gd name="T110" fmla="*/ 388 w 672"/>
                <a:gd name="T111" fmla="*/ 120 h 660"/>
                <a:gd name="T112" fmla="*/ 385 w 672"/>
                <a:gd name="T113" fmla="*/ 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660">
                  <a:moveTo>
                    <a:pt x="364" y="15"/>
                  </a:moveTo>
                  <a:lnTo>
                    <a:pt x="364" y="15"/>
                  </a:lnTo>
                  <a:lnTo>
                    <a:pt x="353" y="33"/>
                  </a:lnTo>
                  <a:lnTo>
                    <a:pt x="343" y="54"/>
                  </a:lnTo>
                  <a:lnTo>
                    <a:pt x="343" y="54"/>
                  </a:lnTo>
                  <a:lnTo>
                    <a:pt x="329" y="45"/>
                  </a:lnTo>
                  <a:lnTo>
                    <a:pt x="329" y="45"/>
                  </a:lnTo>
                  <a:lnTo>
                    <a:pt x="318" y="42"/>
                  </a:lnTo>
                  <a:lnTo>
                    <a:pt x="304" y="42"/>
                  </a:lnTo>
                  <a:lnTo>
                    <a:pt x="290" y="42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62" y="57"/>
                  </a:lnTo>
                  <a:lnTo>
                    <a:pt x="252" y="66"/>
                  </a:lnTo>
                  <a:lnTo>
                    <a:pt x="245" y="81"/>
                  </a:lnTo>
                  <a:lnTo>
                    <a:pt x="238" y="99"/>
                  </a:lnTo>
                  <a:lnTo>
                    <a:pt x="231" y="137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7" y="215"/>
                  </a:lnTo>
                  <a:lnTo>
                    <a:pt x="224" y="251"/>
                  </a:lnTo>
                  <a:lnTo>
                    <a:pt x="217" y="281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185" y="335"/>
                  </a:lnTo>
                  <a:lnTo>
                    <a:pt x="168" y="353"/>
                  </a:lnTo>
                  <a:lnTo>
                    <a:pt x="147" y="364"/>
                  </a:lnTo>
                  <a:lnTo>
                    <a:pt x="123" y="376"/>
                  </a:lnTo>
                  <a:lnTo>
                    <a:pt x="123" y="376"/>
                  </a:lnTo>
                  <a:lnTo>
                    <a:pt x="84" y="394"/>
                  </a:lnTo>
                  <a:lnTo>
                    <a:pt x="60" y="406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21" y="433"/>
                  </a:lnTo>
                  <a:lnTo>
                    <a:pt x="11" y="448"/>
                  </a:lnTo>
                  <a:lnTo>
                    <a:pt x="4" y="46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08"/>
                  </a:lnTo>
                  <a:lnTo>
                    <a:pt x="7" y="532"/>
                  </a:lnTo>
                  <a:lnTo>
                    <a:pt x="18" y="559"/>
                  </a:lnTo>
                  <a:lnTo>
                    <a:pt x="32" y="580"/>
                  </a:lnTo>
                  <a:lnTo>
                    <a:pt x="60" y="615"/>
                  </a:lnTo>
                  <a:lnTo>
                    <a:pt x="70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84" y="639"/>
                  </a:lnTo>
                  <a:lnTo>
                    <a:pt x="98" y="645"/>
                  </a:lnTo>
                  <a:lnTo>
                    <a:pt x="112" y="651"/>
                  </a:lnTo>
                  <a:lnTo>
                    <a:pt x="133" y="657"/>
                  </a:lnTo>
                  <a:lnTo>
                    <a:pt x="158" y="660"/>
                  </a:lnTo>
                  <a:lnTo>
                    <a:pt x="189" y="660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62" y="642"/>
                  </a:lnTo>
                  <a:lnTo>
                    <a:pt x="297" y="633"/>
                  </a:lnTo>
                  <a:lnTo>
                    <a:pt x="336" y="615"/>
                  </a:lnTo>
                  <a:lnTo>
                    <a:pt x="385" y="591"/>
                  </a:lnTo>
                  <a:lnTo>
                    <a:pt x="427" y="571"/>
                  </a:lnTo>
                  <a:lnTo>
                    <a:pt x="427" y="571"/>
                  </a:lnTo>
                  <a:lnTo>
                    <a:pt x="472" y="544"/>
                  </a:lnTo>
                  <a:lnTo>
                    <a:pt x="514" y="517"/>
                  </a:lnTo>
                  <a:lnTo>
                    <a:pt x="549" y="487"/>
                  </a:lnTo>
                  <a:lnTo>
                    <a:pt x="584" y="454"/>
                  </a:lnTo>
                  <a:lnTo>
                    <a:pt x="612" y="418"/>
                  </a:lnTo>
                  <a:lnTo>
                    <a:pt x="633" y="382"/>
                  </a:lnTo>
                  <a:lnTo>
                    <a:pt x="651" y="344"/>
                  </a:lnTo>
                  <a:lnTo>
                    <a:pt x="665" y="305"/>
                  </a:lnTo>
                  <a:lnTo>
                    <a:pt x="665" y="305"/>
                  </a:lnTo>
                  <a:lnTo>
                    <a:pt x="668" y="275"/>
                  </a:lnTo>
                  <a:lnTo>
                    <a:pt x="672" y="245"/>
                  </a:lnTo>
                  <a:lnTo>
                    <a:pt x="668" y="215"/>
                  </a:lnTo>
                  <a:lnTo>
                    <a:pt x="665" y="188"/>
                  </a:lnTo>
                  <a:lnTo>
                    <a:pt x="654" y="158"/>
                  </a:lnTo>
                  <a:lnTo>
                    <a:pt x="640" y="132"/>
                  </a:lnTo>
                  <a:lnTo>
                    <a:pt x="626" y="105"/>
                  </a:lnTo>
                  <a:lnTo>
                    <a:pt x="605" y="81"/>
                  </a:lnTo>
                  <a:lnTo>
                    <a:pt x="605" y="81"/>
                  </a:lnTo>
                  <a:lnTo>
                    <a:pt x="595" y="72"/>
                  </a:lnTo>
                  <a:lnTo>
                    <a:pt x="584" y="66"/>
                  </a:lnTo>
                  <a:lnTo>
                    <a:pt x="577" y="63"/>
                  </a:lnTo>
                  <a:lnTo>
                    <a:pt x="570" y="63"/>
                  </a:lnTo>
                  <a:lnTo>
                    <a:pt x="570" y="63"/>
                  </a:lnTo>
                  <a:lnTo>
                    <a:pt x="560" y="66"/>
                  </a:lnTo>
                  <a:lnTo>
                    <a:pt x="560" y="66"/>
                  </a:lnTo>
                  <a:lnTo>
                    <a:pt x="546" y="45"/>
                  </a:lnTo>
                  <a:lnTo>
                    <a:pt x="525" y="30"/>
                  </a:lnTo>
                  <a:lnTo>
                    <a:pt x="507" y="24"/>
                  </a:lnTo>
                  <a:lnTo>
                    <a:pt x="497" y="21"/>
                  </a:lnTo>
                  <a:lnTo>
                    <a:pt x="486" y="24"/>
                  </a:lnTo>
                  <a:lnTo>
                    <a:pt x="486" y="24"/>
                  </a:lnTo>
                  <a:lnTo>
                    <a:pt x="479" y="27"/>
                  </a:lnTo>
                  <a:lnTo>
                    <a:pt x="469" y="30"/>
                  </a:lnTo>
                  <a:lnTo>
                    <a:pt x="469" y="30"/>
                  </a:lnTo>
                  <a:lnTo>
                    <a:pt x="458" y="21"/>
                  </a:lnTo>
                  <a:lnTo>
                    <a:pt x="448" y="12"/>
                  </a:lnTo>
                  <a:lnTo>
                    <a:pt x="434" y="6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4" y="6"/>
                  </a:lnTo>
                  <a:lnTo>
                    <a:pt x="364" y="15"/>
                  </a:lnTo>
                  <a:lnTo>
                    <a:pt x="364" y="15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8" y="63"/>
                  </a:lnTo>
                  <a:lnTo>
                    <a:pt x="392" y="51"/>
                  </a:lnTo>
                  <a:lnTo>
                    <a:pt x="399" y="39"/>
                  </a:lnTo>
                  <a:lnTo>
                    <a:pt x="399" y="39"/>
                  </a:lnTo>
                  <a:lnTo>
                    <a:pt x="402" y="36"/>
                  </a:lnTo>
                  <a:lnTo>
                    <a:pt x="406" y="36"/>
                  </a:lnTo>
                  <a:lnTo>
                    <a:pt x="406" y="36"/>
                  </a:lnTo>
                  <a:lnTo>
                    <a:pt x="420" y="42"/>
                  </a:lnTo>
                  <a:lnTo>
                    <a:pt x="430" y="51"/>
                  </a:lnTo>
                  <a:lnTo>
                    <a:pt x="437" y="60"/>
                  </a:lnTo>
                  <a:lnTo>
                    <a:pt x="444" y="72"/>
                  </a:lnTo>
                  <a:lnTo>
                    <a:pt x="451" y="90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500" y="99"/>
                  </a:lnTo>
                  <a:lnTo>
                    <a:pt x="500" y="99"/>
                  </a:lnTo>
                  <a:lnTo>
                    <a:pt x="500" y="93"/>
                  </a:lnTo>
                  <a:lnTo>
                    <a:pt x="500" y="93"/>
                  </a:lnTo>
                  <a:lnTo>
                    <a:pt x="497" y="75"/>
                  </a:lnTo>
                  <a:lnTo>
                    <a:pt x="497" y="75"/>
                  </a:lnTo>
                  <a:lnTo>
                    <a:pt x="500" y="63"/>
                  </a:lnTo>
                  <a:lnTo>
                    <a:pt x="500" y="63"/>
                  </a:lnTo>
                  <a:lnTo>
                    <a:pt x="504" y="66"/>
                  </a:lnTo>
                  <a:lnTo>
                    <a:pt x="514" y="75"/>
                  </a:lnTo>
                  <a:lnTo>
                    <a:pt x="521" y="87"/>
                  </a:lnTo>
                  <a:lnTo>
                    <a:pt x="528" y="102"/>
                  </a:lnTo>
                  <a:lnTo>
                    <a:pt x="546" y="143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95" y="137"/>
                  </a:lnTo>
                  <a:lnTo>
                    <a:pt x="612" y="173"/>
                  </a:lnTo>
                  <a:lnTo>
                    <a:pt x="623" y="209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6" y="272"/>
                  </a:lnTo>
                  <a:lnTo>
                    <a:pt x="619" y="299"/>
                  </a:lnTo>
                  <a:lnTo>
                    <a:pt x="619" y="299"/>
                  </a:lnTo>
                  <a:lnTo>
                    <a:pt x="609" y="332"/>
                  </a:lnTo>
                  <a:lnTo>
                    <a:pt x="595" y="364"/>
                  </a:lnTo>
                  <a:lnTo>
                    <a:pt x="570" y="397"/>
                  </a:lnTo>
                  <a:lnTo>
                    <a:pt x="546" y="430"/>
                  </a:lnTo>
                  <a:lnTo>
                    <a:pt x="514" y="460"/>
                  </a:lnTo>
                  <a:lnTo>
                    <a:pt x="483" y="490"/>
                  </a:lnTo>
                  <a:lnTo>
                    <a:pt x="444" y="514"/>
                  </a:lnTo>
                  <a:lnTo>
                    <a:pt x="402" y="538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15" y="583"/>
                  </a:lnTo>
                  <a:lnTo>
                    <a:pt x="280" y="597"/>
                  </a:lnTo>
                  <a:lnTo>
                    <a:pt x="248" y="606"/>
                  </a:lnTo>
                  <a:lnTo>
                    <a:pt x="210" y="618"/>
                  </a:lnTo>
                  <a:lnTo>
                    <a:pt x="210" y="618"/>
                  </a:lnTo>
                  <a:lnTo>
                    <a:pt x="185" y="621"/>
                  </a:lnTo>
                  <a:lnTo>
                    <a:pt x="168" y="621"/>
                  </a:lnTo>
                  <a:lnTo>
                    <a:pt x="151" y="621"/>
                  </a:lnTo>
                  <a:lnTo>
                    <a:pt x="137" y="618"/>
                  </a:lnTo>
                  <a:lnTo>
                    <a:pt x="116" y="609"/>
                  </a:lnTo>
                  <a:lnTo>
                    <a:pt x="105" y="603"/>
                  </a:lnTo>
                  <a:lnTo>
                    <a:pt x="105" y="603"/>
                  </a:lnTo>
                  <a:lnTo>
                    <a:pt x="88" y="586"/>
                  </a:lnTo>
                  <a:lnTo>
                    <a:pt x="67" y="556"/>
                  </a:lnTo>
                  <a:lnTo>
                    <a:pt x="53" y="523"/>
                  </a:lnTo>
                  <a:lnTo>
                    <a:pt x="46" y="508"/>
                  </a:lnTo>
                  <a:lnTo>
                    <a:pt x="46" y="490"/>
                  </a:lnTo>
                  <a:lnTo>
                    <a:pt x="46" y="490"/>
                  </a:lnTo>
                  <a:lnTo>
                    <a:pt x="46" y="484"/>
                  </a:lnTo>
                  <a:lnTo>
                    <a:pt x="46" y="484"/>
                  </a:lnTo>
                  <a:lnTo>
                    <a:pt x="46" y="475"/>
                  </a:lnTo>
                  <a:lnTo>
                    <a:pt x="49" y="466"/>
                  </a:lnTo>
                  <a:lnTo>
                    <a:pt x="56" y="457"/>
                  </a:lnTo>
                  <a:lnTo>
                    <a:pt x="67" y="451"/>
                  </a:lnTo>
                  <a:lnTo>
                    <a:pt x="67" y="451"/>
                  </a:lnTo>
                  <a:lnTo>
                    <a:pt x="88" y="436"/>
                  </a:lnTo>
                  <a:lnTo>
                    <a:pt x="105" y="427"/>
                  </a:lnTo>
                  <a:lnTo>
                    <a:pt x="144" y="409"/>
                  </a:lnTo>
                  <a:lnTo>
                    <a:pt x="144" y="409"/>
                  </a:lnTo>
                  <a:lnTo>
                    <a:pt x="171" y="397"/>
                  </a:lnTo>
                  <a:lnTo>
                    <a:pt x="196" y="382"/>
                  </a:lnTo>
                  <a:lnTo>
                    <a:pt x="220" y="359"/>
                  </a:lnTo>
                  <a:lnTo>
                    <a:pt x="234" y="344"/>
                  </a:lnTo>
                  <a:lnTo>
                    <a:pt x="245" y="326"/>
                  </a:lnTo>
                  <a:lnTo>
                    <a:pt x="245" y="326"/>
                  </a:lnTo>
                  <a:lnTo>
                    <a:pt x="252" y="311"/>
                  </a:lnTo>
                  <a:lnTo>
                    <a:pt x="259" y="293"/>
                  </a:lnTo>
                  <a:lnTo>
                    <a:pt x="266" y="260"/>
                  </a:lnTo>
                  <a:lnTo>
                    <a:pt x="269" y="221"/>
                  </a:lnTo>
                  <a:lnTo>
                    <a:pt x="273" y="185"/>
                  </a:lnTo>
                  <a:lnTo>
                    <a:pt x="273" y="185"/>
                  </a:lnTo>
                  <a:lnTo>
                    <a:pt x="276" y="152"/>
                  </a:lnTo>
                  <a:lnTo>
                    <a:pt x="280" y="120"/>
                  </a:lnTo>
                  <a:lnTo>
                    <a:pt x="287" y="96"/>
                  </a:lnTo>
                  <a:lnTo>
                    <a:pt x="290" y="87"/>
                  </a:lnTo>
                  <a:lnTo>
                    <a:pt x="297" y="81"/>
                  </a:lnTo>
                  <a:lnTo>
                    <a:pt x="297" y="81"/>
                  </a:lnTo>
                  <a:lnTo>
                    <a:pt x="308" y="78"/>
                  </a:lnTo>
                  <a:lnTo>
                    <a:pt x="311" y="81"/>
                  </a:lnTo>
                  <a:lnTo>
                    <a:pt x="311" y="81"/>
                  </a:lnTo>
                  <a:lnTo>
                    <a:pt x="322" y="87"/>
                  </a:lnTo>
                  <a:lnTo>
                    <a:pt x="329" y="96"/>
                  </a:lnTo>
                  <a:lnTo>
                    <a:pt x="339" y="120"/>
                  </a:lnTo>
                  <a:lnTo>
                    <a:pt x="339" y="120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50" y="140"/>
                  </a:lnTo>
                  <a:lnTo>
                    <a:pt x="357" y="146"/>
                  </a:lnTo>
                  <a:lnTo>
                    <a:pt x="367" y="149"/>
                  </a:lnTo>
                  <a:lnTo>
                    <a:pt x="413" y="149"/>
                  </a:lnTo>
                  <a:lnTo>
                    <a:pt x="413" y="149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5" y="96"/>
                  </a:lnTo>
                  <a:lnTo>
                    <a:pt x="385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3305390" y="1930115"/>
              <a:ext cx="782638" cy="773113"/>
            </a:xfrm>
            <a:custGeom>
              <a:avLst/>
              <a:gdLst>
                <a:gd name="T0" fmla="*/ 38 w 493"/>
                <a:gd name="T1" fmla="*/ 299 h 487"/>
                <a:gd name="T2" fmla="*/ 21 w 493"/>
                <a:gd name="T3" fmla="*/ 308 h 487"/>
                <a:gd name="T4" fmla="*/ 10 w 493"/>
                <a:gd name="T5" fmla="*/ 323 h 487"/>
                <a:gd name="T6" fmla="*/ 14 w 493"/>
                <a:gd name="T7" fmla="*/ 329 h 487"/>
                <a:gd name="T8" fmla="*/ 45 w 493"/>
                <a:gd name="T9" fmla="*/ 344 h 487"/>
                <a:gd name="T10" fmla="*/ 87 w 493"/>
                <a:gd name="T11" fmla="*/ 353 h 487"/>
                <a:gd name="T12" fmla="*/ 122 w 493"/>
                <a:gd name="T13" fmla="*/ 367 h 487"/>
                <a:gd name="T14" fmla="*/ 129 w 493"/>
                <a:gd name="T15" fmla="*/ 376 h 487"/>
                <a:gd name="T16" fmla="*/ 122 w 493"/>
                <a:gd name="T17" fmla="*/ 391 h 487"/>
                <a:gd name="T18" fmla="*/ 119 w 493"/>
                <a:gd name="T19" fmla="*/ 397 h 487"/>
                <a:gd name="T20" fmla="*/ 87 w 493"/>
                <a:gd name="T21" fmla="*/ 412 h 487"/>
                <a:gd name="T22" fmla="*/ 10 w 493"/>
                <a:gd name="T23" fmla="*/ 442 h 487"/>
                <a:gd name="T24" fmla="*/ 0 w 493"/>
                <a:gd name="T25" fmla="*/ 454 h 487"/>
                <a:gd name="T26" fmla="*/ 4 w 493"/>
                <a:gd name="T27" fmla="*/ 469 h 487"/>
                <a:gd name="T28" fmla="*/ 24 w 493"/>
                <a:gd name="T29" fmla="*/ 487 h 487"/>
                <a:gd name="T30" fmla="*/ 52 w 493"/>
                <a:gd name="T31" fmla="*/ 487 h 487"/>
                <a:gd name="T32" fmla="*/ 108 w 493"/>
                <a:gd name="T33" fmla="*/ 478 h 487"/>
                <a:gd name="T34" fmla="*/ 140 w 493"/>
                <a:gd name="T35" fmla="*/ 469 h 487"/>
                <a:gd name="T36" fmla="*/ 210 w 493"/>
                <a:gd name="T37" fmla="*/ 439 h 487"/>
                <a:gd name="T38" fmla="*/ 259 w 493"/>
                <a:gd name="T39" fmla="*/ 400 h 487"/>
                <a:gd name="T40" fmla="*/ 287 w 493"/>
                <a:gd name="T41" fmla="*/ 358 h 487"/>
                <a:gd name="T42" fmla="*/ 287 w 493"/>
                <a:gd name="T43" fmla="*/ 320 h 487"/>
                <a:gd name="T44" fmla="*/ 283 w 493"/>
                <a:gd name="T45" fmla="*/ 311 h 487"/>
                <a:gd name="T46" fmla="*/ 329 w 493"/>
                <a:gd name="T47" fmla="*/ 281 h 487"/>
                <a:gd name="T48" fmla="*/ 406 w 493"/>
                <a:gd name="T49" fmla="*/ 212 h 487"/>
                <a:gd name="T50" fmla="*/ 465 w 493"/>
                <a:gd name="T51" fmla="*/ 131 h 487"/>
                <a:gd name="T52" fmla="*/ 490 w 493"/>
                <a:gd name="T53" fmla="*/ 66 h 487"/>
                <a:gd name="T54" fmla="*/ 493 w 493"/>
                <a:gd name="T55" fmla="*/ 21 h 487"/>
                <a:gd name="T56" fmla="*/ 493 w 493"/>
                <a:gd name="T57" fmla="*/ 0 h 487"/>
                <a:gd name="T58" fmla="*/ 476 w 493"/>
                <a:gd name="T59" fmla="*/ 27 h 487"/>
                <a:gd name="T60" fmla="*/ 441 w 493"/>
                <a:gd name="T61" fmla="*/ 87 h 487"/>
                <a:gd name="T62" fmla="*/ 388 w 493"/>
                <a:gd name="T63" fmla="*/ 152 h 487"/>
                <a:gd name="T64" fmla="*/ 336 w 493"/>
                <a:gd name="T65" fmla="*/ 197 h 487"/>
                <a:gd name="T66" fmla="*/ 273 w 493"/>
                <a:gd name="T67" fmla="*/ 239 h 487"/>
                <a:gd name="T68" fmla="*/ 192 w 493"/>
                <a:gd name="T69" fmla="*/ 275 h 487"/>
                <a:gd name="T70" fmla="*/ 94 w 493"/>
                <a:gd name="T71" fmla="*/ 296 h 487"/>
                <a:gd name="T72" fmla="*/ 38 w 493"/>
                <a:gd name="T73" fmla="*/ 2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3" h="487">
                  <a:moveTo>
                    <a:pt x="38" y="299"/>
                  </a:moveTo>
                  <a:lnTo>
                    <a:pt x="38" y="299"/>
                  </a:lnTo>
                  <a:lnTo>
                    <a:pt x="31" y="302"/>
                  </a:lnTo>
                  <a:lnTo>
                    <a:pt x="21" y="308"/>
                  </a:lnTo>
                  <a:lnTo>
                    <a:pt x="14" y="314"/>
                  </a:lnTo>
                  <a:lnTo>
                    <a:pt x="10" y="323"/>
                  </a:lnTo>
                  <a:lnTo>
                    <a:pt x="10" y="323"/>
                  </a:lnTo>
                  <a:lnTo>
                    <a:pt x="14" y="329"/>
                  </a:lnTo>
                  <a:lnTo>
                    <a:pt x="21" y="335"/>
                  </a:lnTo>
                  <a:lnTo>
                    <a:pt x="45" y="344"/>
                  </a:lnTo>
                  <a:lnTo>
                    <a:pt x="87" y="353"/>
                  </a:lnTo>
                  <a:lnTo>
                    <a:pt x="87" y="353"/>
                  </a:lnTo>
                  <a:lnTo>
                    <a:pt x="108" y="358"/>
                  </a:lnTo>
                  <a:lnTo>
                    <a:pt x="122" y="367"/>
                  </a:lnTo>
                  <a:lnTo>
                    <a:pt x="126" y="370"/>
                  </a:lnTo>
                  <a:lnTo>
                    <a:pt x="129" y="376"/>
                  </a:lnTo>
                  <a:lnTo>
                    <a:pt x="129" y="382"/>
                  </a:lnTo>
                  <a:lnTo>
                    <a:pt x="122" y="391"/>
                  </a:lnTo>
                  <a:lnTo>
                    <a:pt x="122" y="391"/>
                  </a:lnTo>
                  <a:lnTo>
                    <a:pt x="119" y="397"/>
                  </a:lnTo>
                  <a:lnTo>
                    <a:pt x="108" y="403"/>
                  </a:lnTo>
                  <a:lnTo>
                    <a:pt x="87" y="412"/>
                  </a:lnTo>
                  <a:lnTo>
                    <a:pt x="31" y="433"/>
                  </a:lnTo>
                  <a:lnTo>
                    <a:pt x="10" y="442"/>
                  </a:lnTo>
                  <a:lnTo>
                    <a:pt x="4" y="448"/>
                  </a:lnTo>
                  <a:lnTo>
                    <a:pt x="0" y="454"/>
                  </a:lnTo>
                  <a:lnTo>
                    <a:pt x="0" y="463"/>
                  </a:lnTo>
                  <a:lnTo>
                    <a:pt x="4" y="469"/>
                  </a:lnTo>
                  <a:lnTo>
                    <a:pt x="10" y="478"/>
                  </a:lnTo>
                  <a:lnTo>
                    <a:pt x="24" y="487"/>
                  </a:lnTo>
                  <a:lnTo>
                    <a:pt x="24" y="487"/>
                  </a:lnTo>
                  <a:lnTo>
                    <a:pt x="52" y="487"/>
                  </a:lnTo>
                  <a:lnTo>
                    <a:pt x="80" y="484"/>
                  </a:lnTo>
                  <a:lnTo>
                    <a:pt x="108" y="478"/>
                  </a:lnTo>
                  <a:lnTo>
                    <a:pt x="140" y="469"/>
                  </a:lnTo>
                  <a:lnTo>
                    <a:pt x="140" y="469"/>
                  </a:lnTo>
                  <a:lnTo>
                    <a:pt x="175" y="454"/>
                  </a:lnTo>
                  <a:lnTo>
                    <a:pt x="210" y="439"/>
                  </a:lnTo>
                  <a:lnTo>
                    <a:pt x="234" y="421"/>
                  </a:lnTo>
                  <a:lnTo>
                    <a:pt x="259" y="400"/>
                  </a:lnTo>
                  <a:lnTo>
                    <a:pt x="276" y="379"/>
                  </a:lnTo>
                  <a:lnTo>
                    <a:pt x="287" y="358"/>
                  </a:lnTo>
                  <a:lnTo>
                    <a:pt x="290" y="338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283" y="311"/>
                  </a:lnTo>
                  <a:lnTo>
                    <a:pt x="283" y="311"/>
                  </a:lnTo>
                  <a:lnTo>
                    <a:pt x="329" y="281"/>
                  </a:lnTo>
                  <a:lnTo>
                    <a:pt x="371" y="248"/>
                  </a:lnTo>
                  <a:lnTo>
                    <a:pt x="406" y="212"/>
                  </a:lnTo>
                  <a:lnTo>
                    <a:pt x="437" y="173"/>
                  </a:lnTo>
                  <a:lnTo>
                    <a:pt x="465" y="131"/>
                  </a:lnTo>
                  <a:lnTo>
                    <a:pt x="483" y="90"/>
                  </a:lnTo>
                  <a:lnTo>
                    <a:pt x="490" y="66"/>
                  </a:lnTo>
                  <a:lnTo>
                    <a:pt x="493" y="45"/>
                  </a:lnTo>
                  <a:lnTo>
                    <a:pt x="493" y="21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76" y="27"/>
                  </a:lnTo>
                  <a:lnTo>
                    <a:pt x="476" y="27"/>
                  </a:lnTo>
                  <a:lnTo>
                    <a:pt x="462" y="51"/>
                  </a:lnTo>
                  <a:lnTo>
                    <a:pt x="441" y="87"/>
                  </a:lnTo>
                  <a:lnTo>
                    <a:pt x="409" y="128"/>
                  </a:lnTo>
                  <a:lnTo>
                    <a:pt x="388" y="152"/>
                  </a:lnTo>
                  <a:lnTo>
                    <a:pt x="364" y="176"/>
                  </a:lnTo>
                  <a:lnTo>
                    <a:pt x="336" y="197"/>
                  </a:lnTo>
                  <a:lnTo>
                    <a:pt x="308" y="218"/>
                  </a:lnTo>
                  <a:lnTo>
                    <a:pt x="273" y="239"/>
                  </a:lnTo>
                  <a:lnTo>
                    <a:pt x="234" y="257"/>
                  </a:lnTo>
                  <a:lnTo>
                    <a:pt x="192" y="275"/>
                  </a:lnTo>
                  <a:lnTo>
                    <a:pt x="147" y="287"/>
                  </a:lnTo>
                  <a:lnTo>
                    <a:pt x="94" y="296"/>
                  </a:lnTo>
                  <a:lnTo>
                    <a:pt x="38" y="299"/>
                  </a:lnTo>
                  <a:lnTo>
                    <a:pt x="38" y="299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3616540" y="1698340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0 h 27"/>
                <a:gd name="T4" fmla="*/ 10 w 10"/>
                <a:gd name="T5" fmla="*/ 27 h 27"/>
                <a:gd name="T6" fmla="*/ 10 w 10"/>
                <a:gd name="T7" fmla="*/ 27 h 27"/>
                <a:gd name="T8" fmla="*/ 0 w 10"/>
                <a:gd name="T9" fmla="*/ 0 h 27"/>
                <a:gd name="T10" fmla="*/ 0 w 1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0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3799102" y="1665003"/>
              <a:ext cx="6350" cy="14288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4 w 4"/>
                <a:gd name="T5" fmla="*/ 9 h 9"/>
                <a:gd name="T6" fmla="*/ 4 w 4"/>
                <a:gd name="T7" fmla="*/ 9 h 9"/>
                <a:gd name="T8" fmla="*/ 0 w 4"/>
                <a:gd name="T9" fmla="*/ 0 h 9"/>
                <a:gd name="T10" fmla="*/ 0 w 4"/>
                <a:gd name="T11" fmla="*/ 0 h 9"/>
                <a:gd name="T12" fmla="*/ 0 w 4"/>
                <a:gd name="T13" fmla="*/ 0 h 9"/>
                <a:gd name="T14" fmla="*/ 0 w 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0"/>
            <p:cNvSpPr>
              <a:spLocks/>
            </p:cNvSpPr>
            <p:nvPr/>
          </p:nvSpPr>
          <p:spPr bwMode="auto">
            <a:xfrm>
              <a:off x="3432390" y="2423828"/>
              <a:ext cx="350838" cy="69850"/>
            </a:xfrm>
            <a:custGeom>
              <a:avLst/>
              <a:gdLst>
                <a:gd name="T0" fmla="*/ 221 w 221"/>
                <a:gd name="T1" fmla="*/ 21 h 44"/>
                <a:gd name="T2" fmla="*/ 203 w 221"/>
                <a:gd name="T3" fmla="*/ 0 h 44"/>
                <a:gd name="T4" fmla="*/ 203 w 221"/>
                <a:gd name="T5" fmla="*/ 0 h 44"/>
                <a:gd name="T6" fmla="*/ 133 w 221"/>
                <a:gd name="T7" fmla="*/ 18 h 44"/>
                <a:gd name="T8" fmla="*/ 67 w 221"/>
                <a:gd name="T9" fmla="*/ 33 h 44"/>
                <a:gd name="T10" fmla="*/ 35 w 221"/>
                <a:gd name="T11" fmla="*/ 39 h 44"/>
                <a:gd name="T12" fmla="*/ 0 w 221"/>
                <a:gd name="T13" fmla="*/ 44 h 44"/>
                <a:gd name="T14" fmla="*/ 0 w 221"/>
                <a:gd name="T15" fmla="*/ 44 h 44"/>
                <a:gd name="T16" fmla="*/ 21 w 221"/>
                <a:gd name="T17" fmla="*/ 44 h 44"/>
                <a:gd name="T18" fmla="*/ 70 w 221"/>
                <a:gd name="T19" fmla="*/ 42 h 44"/>
                <a:gd name="T20" fmla="*/ 140 w 221"/>
                <a:gd name="T21" fmla="*/ 36 h 44"/>
                <a:gd name="T22" fmla="*/ 182 w 221"/>
                <a:gd name="T23" fmla="*/ 30 h 44"/>
                <a:gd name="T24" fmla="*/ 221 w 221"/>
                <a:gd name="T25" fmla="*/ 21 h 44"/>
                <a:gd name="T26" fmla="*/ 221 w 221"/>
                <a:gd name="T2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44">
                  <a:moveTo>
                    <a:pt x="221" y="21"/>
                  </a:moveTo>
                  <a:lnTo>
                    <a:pt x="203" y="0"/>
                  </a:lnTo>
                  <a:lnTo>
                    <a:pt x="203" y="0"/>
                  </a:lnTo>
                  <a:lnTo>
                    <a:pt x="133" y="18"/>
                  </a:lnTo>
                  <a:lnTo>
                    <a:pt x="67" y="33"/>
                  </a:lnTo>
                  <a:lnTo>
                    <a:pt x="35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70" y="42"/>
                  </a:lnTo>
                  <a:lnTo>
                    <a:pt x="140" y="36"/>
                  </a:lnTo>
                  <a:lnTo>
                    <a:pt x="182" y="30"/>
                  </a:lnTo>
                  <a:lnTo>
                    <a:pt x="221" y="21"/>
                  </a:lnTo>
                  <a:lnTo>
                    <a:pt x="2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61"/>
            <p:cNvSpPr>
              <a:spLocks/>
            </p:cNvSpPr>
            <p:nvPr/>
          </p:nvSpPr>
          <p:spPr bwMode="auto">
            <a:xfrm>
              <a:off x="3605427" y="1650715"/>
              <a:ext cx="104775" cy="369888"/>
            </a:xfrm>
            <a:custGeom>
              <a:avLst/>
              <a:gdLst>
                <a:gd name="T0" fmla="*/ 0 w 66"/>
                <a:gd name="T1" fmla="*/ 15 h 233"/>
                <a:gd name="T2" fmla="*/ 0 w 66"/>
                <a:gd name="T3" fmla="*/ 15 h 233"/>
                <a:gd name="T4" fmla="*/ 17 w 66"/>
                <a:gd name="T5" fmla="*/ 60 h 233"/>
                <a:gd name="T6" fmla="*/ 17 w 66"/>
                <a:gd name="T7" fmla="*/ 60 h 233"/>
                <a:gd name="T8" fmla="*/ 28 w 66"/>
                <a:gd name="T9" fmla="*/ 80 h 233"/>
                <a:gd name="T10" fmla="*/ 35 w 66"/>
                <a:gd name="T11" fmla="*/ 101 h 233"/>
                <a:gd name="T12" fmla="*/ 45 w 66"/>
                <a:gd name="T13" fmla="*/ 143 h 233"/>
                <a:gd name="T14" fmla="*/ 49 w 66"/>
                <a:gd name="T15" fmla="*/ 185 h 233"/>
                <a:gd name="T16" fmla="*/ 52 w 66"/>
                <a:gd name="T17" fmla="*/ 233 h 233"/>
                <a:gd name="T18" fmla="*/ 52 w 66"/>
                <a:gd name="T19" fmla="*/ 233 h 233"/>
                <a:gd name="T20" fmla="*/ 59 w 66"/>
                <a:gd name="T21" fmla="*/ 218 h 233"/>
                <a:gd name="T22" fmla="*/ 66 w 66"/>
                <a:gd name="T23" fmla="*/ 203 h 233"/>
                <a:gd name="T24" fmla="*/ 66 w 66"/>
                <a:gd name="T25" fmla="*/ 203 h 233"/>
                <a:gd name="T26" fmla="*/ 66 w 66"/>
                <a:gd name="T27" fmla="*/ 179 h 233"/>
                <a:gd name="T28" fmla="*/ 63 w 66"/>
                <a:gd name="T29" fmla="*/ 158 h 233"/>
                <a:gd name="T30" fmla="*/ 59 w 66"/>
                <a:gd name="T31" fmla="*/ 137 h 233"/>
                <a:gd name="T32" fmla="*/ 52 w 66"/>
                <a:gd name="T33" fmla="*/ 116 h 233"/>
                <a:gd name="T34" fmla="*/ 21 w 66"/>
                <a:gd name="T35" fmla="*/ 48 h 233"/>
                <a:gd name="T36" fmla="*/ 21 w 66"/>
                <a:gd name="T37" fmla="*/ 48 h 233"/>
                <a:gd name="T38" fmla="*/ 10 w 66"/>
                <a:gd name="T39" fmla="*/ 0 h 233"/>
                <a:gd name="T40" fmla="*/ 10 w 66"/>
                <a:gd name="T41" fmla="*/ 0 h 233"/>
                <a:gd name="T42" fmla="*/ 10 w 66"/>
                <a:gd name="T43" fmla="*/ 6 h 233"/>
                <a:gd name="T44" fmla="*/ 7 w 66"/>
                <a:gd name="T45" fmla="*/ 9 h 233"/>
                <a:gd name="T46" fmla="*/ 3 w 66"/>
                <a:gd name="T47" fmla="*/ 12 h 233"/>
                <a:gd name="T48" fmla="*/ 3 w 66"/>
                <a:gd name="T49" fmla="*/ 18 h 233"/>
                <a:gd name="T50" fmla="*/ 0 w 66"/>
                <a:gd name="T51" fmla="*/ 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33">
                  <a:moveTo>
                    <a:pt x="0" y="15"/>
                  </a:moveTo>
                  <a:lnTo>
                    <a:pt x="0" y="1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28" y="80"/>
                  </a:lnTo>
                  <a:lnTo>
                    <a:pt x="35" y="101"/>
                  </a:lnTo>
                  <a:lnTo>
                    <a:pt x="45" y="143"/>
                  </a:lnTo>
                  <a:lnTo>
                    <a:pt x="49" y="185"/>
                  </a:lnTo>
                  <a:lnTo>
                    <a:pt x="52" y="233"/>
                  </a:lnTo>
                  <a:lnTo>
                    <a:pt x="52" y="233"/>
                  </a:lnTo>
                  <a:lnTo>
                    <a:pt x="59" y="218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66" y="179"/>
                  </a:lnTo>
                  <a:lnTo>
                    <a:pt x="63" y="158"/>
                  </a:lnTo>
                  <a:lnTo>
                    <a:pt x="59" y="137"/>
                  </a:lnTo>
                  <a:lnTo>
                    <a:pt x="52" y="11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62"/>
            <p:cNvSpPr>
              <a:spLocks/>
            </p:cNvSpPr>
            <p:nvPr/>
          </p:nvSpPr>
          <p:spPr bwMode="auto">
            <a:xfrm>
              <a:off x="3799102" y="1645953"/>
              <a:ext cx="111125" cy="374650"/>
            </a:xfrm>
            <a:custGeom>
              <a:avLst/>
              <a:gdLst>
                <a:gd name="T0" fmla="*/ 7 w 70"/>
                <a:gd name="T1" fmla="*/ 24 h 236"/>
                <a:gd name="T2" fmla="*/ 7 w 70"/>
                <a:gd name="T3" fmla="*/ 24 h 236"/>
                <a:gd name="T4" fmla="*/ 25 w 70"/>
                <a:gd name="T5" fmla="*/ 63 h 236"/>
                <a:gd name="T6" fmla="*/ 25 w 70"/>
                <a:gd name="T7" fmla="*/ 63 h 236"/>
                <a:gd name="T8" fmla="*/ 35 w 70"/>
                <a:gd name="T9" fmla="*/ 83 h 236"/>
                <a:gd name="T10" fmla="*/ 42 w 70"/>
                <a:gd name="T11" fmla="*/ 104 h 236"/>
                <a:gd name="T12" fmla="*/ 53 w 70"/>
                <a:gd name="T13" fmla="*/ 146 h 236"/>
                <a:gd name="T14" fmla="*/ 56 w 70"/>
                <a:gd name="T15" fmla="*/ 188 h 236"/>
                <a:gd name="T16" fmla="*/ 56 w 70"/>
                <a:gd name="T17" fmla="*/ 236 h 236"/>
                <a:gd name="T18" fmla="*/ 56 w 70"/>
                <a:gd name="T19" fmla="*/ 236 h 236"/>
                <a:gd name="T20" fmla="*/ 67 w 70"/>
                <a:gd name="T21" fmla="*/ 221 h 236"/>
                <a:gd name="T22" fmla="*/ 70 w 70"/>
                <a:gd name="T23" fmla="*/ 206 h 236"/>
                <a:gd name="T24" fmla="*/ 70 w 70"/>
                <a:gd name="T25" fmla="*/ 206 h 236"/>
                <a:gd name="T26" fmla="*/ 70 w 70"/>
                <a:gd name="T27" fmla="*/ 182 h 236"/>
                <a:gd name="T28" fmla="*/ 70 w 70"/>
                <a:gd name="T29" fmla="*/ 161 h 236"/>
                <a:gd name="T30" fmla="*/ 63 w 70"/>
                <a:gd name="T31" fmla="*/ 140 h 236"/>
                <a:gd name="T32" fmla="*/ 56 w 70"/>
                <a:gd name="T33" fmla="*/ 119 h 236"/>
                <a:gd name="T34" fmla="*/ 28 w 70"/>
                <a:gd name="T35" fmla="*/ 51 h 236"/>
                <a:gd name="T36" fmla="*/ 28 w 70"/>
                <a:gd name="T37" fmla="*/ 51 h 236"/>
                <a:gd name="T38" fmla="*/ 18 w 70"/>
                <a:gd name="T39" fmla="*/ 21 h 236"/>
                <a:gd name="T40" fmla="*/ 14 w 70"/>
                <a:gd name="T41" fmla="*/ 6 h 236"/>
                <a:gd name="T42" fmla="*/ 11 w 70"/>
                <a:gd name="T43" fmla="*/ 0 h 236"/>
                <a:gd name="T44" fmla="*/ 11 w 70"/>
                <a:gd name="T45" fmla="*/ 0 h 236"/>
                <a:gd name="T46" fmla="*/ 7 w 70"/>
                <a:gd name="T47" fmla="*/ 3 h 236"/>
                <a:gd name="T48" fmla="*/ 4 w 70"/>
                <a:gd name="T49" fmla="*/ 3 h 236"/>
                <a:gd name="T50" fmla="*/ 4 w 70"/>
                <a:gd name="T51" fmla="*/ 3 h 236"/>
                <a:gd name="T52" fmla="*/ 0 w 70"/>
                <a:gd name="T53" fmla="*/ 6 h 236"/>
                <a:gd name="T54" fmla="*/ 7 w 70"/>
                <a:gd name="T55" fmla="*/ 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36">
                  <a:moveTo>
                    <a:pt x="7" y="24"/>
                  </a:moveTo>
                  <a:lnTo>
                    <a:pt x="7" y="2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35" y="83"/>
                  </a:lnTo>
                  <a:lnTo>
                    <a:pt x="42" y="104"/>
                  </a:lnTo>
                  <a:lnTo>
                    <a:pt x="53" y="146"/>
                  </a:lnTo>
                  <a:lnTo>
                    <a:pt x="56" y="18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67" y="221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70" y="182"/>
                  </a:lnTo>
                  <a:lnTo>
                    <a:pt x="70" y="161"/>
                  </a:lnTo>
                  <a:lnTo>
                    <a:pt x="63" y="140"/>
                  </a:lnTo>
                  <a:lnTo>
                    <a:pt x="56" y="119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18" y="21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6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63"/>
            <p:cNvSpPr>
              <a:spLocks/>
            </p:cNvSpPr>
            <p:nvPr/>
          </p:nvSpPr>
          <p:spPr bwMode="auto">
            <a:xfrm>
              <a:off x="3927690" y="1688815"/>
              <a:ext cx="93663" cy="312738"/>
            </a:xfrm>
            <a:custGeom>
              <a:avLst/>
              <a:gdLst>
                <a:gd name="T0" fmla="*/ 0 w 59"/>
                <a:gd name="T1" fmla="*/ 0 h 197"/>
                <a:gd name="T2" fmla="*/ 0 w 59"/>
                <a:gd name="T3" fmla="*/ 0 h 197"/>
                <a:gd name="T4" fmla="*/ 7 w 59"/>
                <a:gd name="T5" fmla="*/ 24 h 197"/>
                <a:gd name="T6" fmla="*/ 7 w 59"/>
                <a:gd name="T7" fmla="*/ 24 h 197"/>
                <a:gd name="T8" fmla="*/ 28 w 59"/>
                <a:gd name="T9" fmla="*/ 68 h 197"/>
                <a:gd name="T10" fmla="*/ 38 w 59"/>
                <a:gd name="T11" fmla="*/ 107 h 197"/>
                <a:gd name="T12" fmla="*/ 42 w 59"/>
                <a:gd name="T13" fmla="*/ 149 h 197"/>
                <a:gd name="T14" fmla="*/ 45 w 59"/>
                <a:gd name="T15" fmla="*/ 197 h 197"/>
                <a:gd name="T16" fmla="*/ 45 w 59"/>
                <a:gd name="T17" fmla="*/ 197 h 197"/>
                <a:gd name="T18" fmla="*/ 52 w 59"/>
                <a:gd name="T19" fmla="*/ 182 h 197"/>
                <a:gd name="T20" fmla="*/ 56 w 59"/>
                <a:gd name="T21" fmla="*/ 167 h 197"/>
                <a:gd name="T22" fmla="*/ 56 w 59"/>
                <a:gd name="T23" fmla="*/ 167 h 197"/>
                <a:gd name="T24" fmla="*/ 59 w 59"/>
                <a:gd name="T25" fmla="*/ 143 h 197"/>
                <a:gd name="T26" fmla="*/ 56 w 59"/>
                <a:gd name="T27" fmla="*/ 122 h 197"/>
                <a:gd name="T28" fmla="*/ 52 w 59"/>
                <a:gd name="T29" fmla="*/ 101 h 197"/>
                <a:gd name="T30" fmla="*/ 45 w 59"/>
                <a:gd name="T31" fmla="*/ 80 h 197"/>
                <a:gd name="T32" fmla="*/ 14 w 59"/>
                <a:gd name="T33" fmla="*/ 12 h 197"/>
                <a:gd name="T34" fmla="*/ 14 w 59"/>
                <a:gd name="T35" fmla="*/ 12 h 197"/>
                <a:gd name="T36" fmla="*/ 10 w 59"/>
                <a:gd name="T37" fmla="*/ 3 h 197"/>
                <a:gd name="T38" fmla="*/ 10 w 59"/>
                <a:gd name="T39" fmla="*/ 3 h 197"/>
                <a:gd name="T40" fmla="*/ 3 w 59"/>
                <a:gd name="T41" fmla="*/ 9 h 197"/>
                <a:gd name="T42" fmla="*/ 0 w 59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97">
                  <a:moveTo>
                    <a:pt x="0" y="0"/>
                  </a:moveTo>
                  <a:lnTo>
                    <a:pt x="0" y="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8" y="68"/>
                  </a:lnTo>
                  <a:lnTo>
                    <a:pt x="38" y="107"/>
                  </a:lnTo>
                  <a:lnTo>
                    <a:pt x="42" y="149"/>
                  </a:lnTo>
                  <a:lnTo>
                    <a:pt x="45" y="197"/>
                  </a:lnTo>
                  <a:lnTo>
                    <a:pt x="45" y="197"/>
                  </a:lnTo>
                  <a:lnTo>
                    <a:pt x="52" y="182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9" y="143"/>
                  </a:lnTo>
                  <a:lnTo>
                    <a:pt x="56" y="122"/>
                  </a:lnTo>
                  <a:lnTo>
                    <a:pt x="52" y="101"/>
                  </a:lnTo>
                  <a:lnTo>
                    <a:pt x="45" y="8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037" y="3667278"/>
            <a:ext cx="1930266" cy="1926560"/>
            <a:chOff x="1450078" y="3424954"/>
            <a:chExt cx="2423160" cy="2429747"/>
          </a:xfrm>
        </p:grpSpPr>
        <p:sp>
          <p:nvSpPr>
            <p:cNvPr id="449" name="Oval 448"/>
            <p:cNvSpPr/>
            <p:nvPr/>
          </p:nvSpPr>
          <p:spPr>
            <a:xfrm>
              <a:off x="1450078" y="3625851"/>
              <a:ext cx="2423160" cy="222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201"/>
            <p:cNvSpPr>
              <a:spLocks/>
            </p:cNvSpPr>
            <p:nvPr/>
          </p:nvSpPr>
          <p:spPr bwMode="auto">
            <a:xfrm>
              <a:off x="3364028" y="4312287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2"/>
            <p:cNvSpPr>
              <a:spLocks/>
            </p:cNvSpPr>
            <p:nvPr/>
          </p:nvSpPr>
          <p:spPr bwMode="auto">
            <a:xfrm>
              <a:off x="3373553" y="4315462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3"/>
            <p:cNvSpPr>
              <a:spLocks/>
            </p:cNvSpPr>
            <p:nvPr/>
          </p:nvSpPr>
          <p:spPr bwMode="auto">
            <a:xfrm>
              <a:off x="3383078" y="4315462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4"/>
            <p:cNvSpPr>
              <a:spLocks/>
            </p:cNvSpPr>
            <p:nvPr/>
          </p:nvSpPr>
          <p:spPr bwMode="auto">
            <a:xfrm>
              <a:off x="3391015" y="4320224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5"/>
            <p:cNvSpPr>
              <a:spLocks/>
            </p:cNvSpPr>
            <p:nvPr/>
          </p:nvSpPr>
          <p:spPr bwMode="auto">
            <a:xfrm>
              <a:off x="3400540" y="4320224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6"/>
            <p:cNvSpPr>
              <a:spLocks/>
            </p:cNvSpPr>
            <p:nvPr/>
          </p:nvSpPr>
          <p:spPr bwMode="auto">
            <a:xfrm>
              <a:off x="3408478" y="4324987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07"/>
            <p:cNvSpPr>
              <a:spLocks/>
            </p:cNvSpPr>
            <p:nvPr/>
          </p:nvSpPr>
          <p:spPr bwMode="auto">
            <a:xfrm>
              <a:off x="3418003" y="4324987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8"/>
            <p:cNvSpPr>
              <a:spLocks/>
            </p:cNvSpPr>
            <p:nvPr/>
          </p:nvSpPr>
          <p:spPr bwMode="auto">
            <a:xfrm>
              <a:off x="3447352" y="4335005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9"/>
            <p:cNvSpPr>
              <a:spLocks/>
            </p:cNvSpPr>
            <p:nvPr/>
          </p:nvSpPr>
          <p:spPr bwMode="auto">
            <a:xfrm>
              <a:off x="3448980" y="4334567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0"/>
            <p:cNvSpPr>
              <a:spLocks/>
            </p:cNvSpPr>
            <p:nvPr/>
          </p:nvSpPr>
          <p:spPr bwMode="auto">
            <a:xfrm>
              <a:off x="3455096" y="4328481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39"/>
            <p:cNvSpPr>
              <a:spLocks/>
            </p:cNvSpPr>
            <p:nvPr/>
          </p:nvSpPr>
          <p:spPr bwMode="auto">
            <a:xfrm>
              <a:off x="2812472" y="3424954"/>
              <a:ext cx="272156" cy="188833"/>
            </a:xfrm>
            <a:custGeom>
              <a:avLst/>
              <a:gdLst>
                <a:gd name="T0" fmla="*/ 76 w 213"/>
                <a:gd name="T1" fmla="*/ 50 h 131"/>
                <a:gd name="T2" fmla="*/ 76 w 213"/>
                <a:gd name="T3" fmla="*/ 50 h 131"/>
                <a:gd name="T4" fmla="*/ 82 w 213"/>
                <a:gd name="T5" fmla="*/ 44 h 131"/>
                <a:gd name="T6" fmla="*/ 90 w 213"/>
                <a:gd name="T7" fmla="*/ 42 h 131"/>
                <a:gd name="T8" fmla="*/ 98 w 213"/>
                <a:gd name="T9" fmla="*/ 39 h 131"/>
                <a:gd name="T10" fmla="*/ 110 w 213"/>
                <a:gd name="T11" fmla="*/ 39 h 131"/>
                <a:gd name="T12" fmla="*/ 132 w 213"/>
                <a:gd name="T13" fmla="*/ 42 h 131"/>
                <a:gd name="T14" fmla="*/ 151 w 213"/>
                <a:gd name="T15" fmla="*/ 53 h 131"/>
                <a:gd name="T16" fmla="*/ 151 w 213"/>
                <a:gd name="T17" fmla="*/ 53 h 131"/>
                <a:gd name="T18" fmla="*/ 168 w 213"/>
                <a:gd name="T19" fmla="*/ 67 h 131"/>
                <a:gd name="T20" fmla="*/ 182 w 213"/>
                <a:gd name="T21" fmla="*/ 81 h 131"/>
                <a:gd name="T22" fmla="*/ 193 w 213"/>
                <a:gd name="T23" fmla="*/ 95 h 131"/>
                <a:gd name="T24" fmla="*/ 202 w 213"/>
                <a:gd name="T25" fmla="*/ 106 h 131"/>
                <a:gd name="T26" fmla="*/ 210 w 213"/>
                <a:gd name="T27" fmla="*/ 126 h 131"/>
                <a:gd name="T28" fmla="*/ 213 w 213"/>
                <a:gd name="T29" fmla="*/ 131 h 131"/>
                <a:gd name="T30" fmla="*/ 213 w 213"/>
                <a:gd name="T31" fmla="*/ 131 h 131"/>
                <a:gd name="T32" fmla="*/ 213 w 213"/>
                <a:gd name="T33" fmla="*/ 112 h 131"/>
                <a:gd name="T34" fmla="*/ 207 w 213"/>
                <a:gd name="T35" fmla="*/ 92 h 131"/>
                <a:gd name="T36" fmla="*/ 202 w 213"/>
                <a:gd name="T37" fmla="*/ 70 h 131"/>
                <a:gd name="T38" fmla="*/ 188 w 213"/>
                <a:gd name="T39" fmla="*/ 47 h 131"/>
                <a:gd name="T40" fmla="*/ 179 w 213"/>
                <a:gd name="T41" fmla="*/ 36 h 131"/>
                <a:gd name="T42" fmla="*/ 168 w 213"/>
                <a:gd name="T43" fmla="*/ 25 h 131"/>
                <a:gd name="T44" fmla="*/ 157 w 213"/>
                <a:gd name="T45" fmla="*/ 16 h 131"/>
                <a:gd name="T46" fmla="*/ 140 w 213"/>
                <a:gd name="T47" fmla="*/ 8 h 131"/>
                <a:gd name="T48" fmla="*/ 124 w 213"/>
                <a:gd name="T49" fmla="*/ 2 h 131"/>
                <a:gd name="T50" fmla="*/ 107 w 213"/>
                <a:gd name="T51" fmla="*/ 0 h 131"/>
                <a:gd name="T52" fmla="*/ 107 w 213"/>
                <a:gd name="T53" fmla="*/ 0 h 131"/>
                <a:gd name="T54" fmla="*/ 90 w 213"/>
                <a:gd name="T55" fmla="*/ 0 h 131"/>
                <a:gd name="T56" fmla="*/ 76 w 213"/>
                <a:gd name="T57" fmla="*/ 2 h 131"/>
                <a:gd name="T58" fmla="*/ 51 w 213"/>
                <a:gd name="T59" fmla="*/ 8 h 131"/>
                <a:gd name="T60" fmla="*/ 31 w 213"/>
                <a:gd name="T61" fmla="*/ 16 h 131"/>
                <a:gd name="T62" fmla="*/ 17 w 213"/>
                <a:gd name="T63" fmla="*/ 28 h 131"/>
                <a:gd name="T64" fmla="*/ 17 w 213"/>
                <a:gd name="T65" fmla="*/ 28 h 131"/>
                <a:gd name="T66" fmla="*/ 9 w 213"/>
                <a:gd name="T67" fmla="*/ 39 h 131"/>
                <a:gd name="T68" fmla="*/ 3 w 213"/>
                <a:gd name="T69" fmla="*/ 50 h 131"/>
                <a:gd name="T70" fmla="*/ 3 w 213"/>
                <a:gd name="T71" fmla="*/ 50 h 131"/>
                <a:gd name="T72" fmla="*/ 0 w 213"/>
                <a:gd name="T73" fmla="*/ 64 h 131"/>
                <a:gd name="T74" fmla="*/ 0 w 213"/>
                <a:gd name="T75" fmla="*/ 75 h 131"/>
                <a:gd name="T76" fmla="*/ 3 w 213"/>
                <a:gd name="T77" fmla="*/ 84 h 131"/>
                <a:gd name="T78" fmla="*/ 9 w 213"/>
                <a:gd name="T79" fmla="*/ 89 h 131"/>
                <a:gd name="T80" fmla="*/ 14 w 213"/>
                <a:gd name="T81" fmla="*/ 92 h 131"/>
                <a:gd name="T82" fmla="*/ 23 w 213"/>
                <a:gd name="T83" fmla="*/ 89 h 131"/>
                <a:gd name="T84" fmla="*/ 34 w 213"/>
                <a:gd name="T85" fmla="*/ 86 h 131"/>
                <a:gd name="T86" fmla="*/ 45 w 213"/>
                <a:gd name="T87" fmla="*/ 78 h 131"/>
                <a:gd name="T88" fmla="*/ 45 w 213"/>
                <a:gd name="T89" fmla="*/ 78 h 131"/>
                <a:gd name="T90" fmla="*/ 76 w 213"/>
                <a:gd name="T91" fmla="*/ 50 h 131"/>
                <a:gd name="T92" fmla="*/ 76 w 213"/>
                <a:gd name="T93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1">
                  <a:moveTo>
                    <a:pt x="76" y="50"/>
                  </a:moveTo>
                  <a:lnTo>
                    <a:pt x="76" y="50"/>
                  </a:lnTo>
                  <a:lnTo>
                    <a:pt x="82" y="44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10" y="39"/>
                  </a:lnTo>
                  <a:lnTo>
                    <a:pt x="132" y="4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68" y="67"/>
                  </a:lnTo>
                  <a:lnTo>
                    <a:pt x="182" y="81"/>
                  </a:lnTo>
                  <a:lnTo>
                    <a:pt x="193" y="95"/>
                  </a:lnTo>
                  <a:lnTo>
                    <a:pt x="202" y="106"/>
                  </a:lnTo>
                  <a:lnTo>
                    <a:pt x="210" y="126"/>
                  </a:lnTo>
                  <a:lnTo>
                    <a:pt x="213" y="131"/>
                  </a:lnTo>
                  <a:lnTo>
                    <a:pt x="213" y="131"/>
                  </a:lnTo>
                  <a:lnTo>
                    <a:pt x="213" y="112"/>
                  </a:lnTo>
                  <a:lnTo>
                    <a:pt x="207" y="92"/>
                  </a:lnTo>
                  <a:lnTo>
                    <a:pt x="202" y="70"/>
                  </a:lnTo>
                  <a:lnTo>
                    <a:pt x="188" y="47"/>
                  </a:lnTo>
                  <a:lnTo>
                    <a:pt x="179" y="36"/>
                  </a:lnTo>
                  <a:lnTo>
                    <a:pt x="168" y="25"/>
                  </a:lnTo>
                  <a:lnTo>
                    <a:pt x="157" y="16"/>
                  </a:lnTo>
                  <a:lnTo>
                    <a:pt x="140" y="8"/>
                  </a:lnTo>
                  <a:lnTo>
                    <a:pt x="124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51" y="8"/>
                  </a:lnTo>
                  <a:lnTo>
                    <a:pt x="31" y="1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9" y="3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3" y="84"/>
                  </a:lnTo>
                  <a:lnTo>
                    <a:pt x="9" y="89"/>
                  </a:lnTo>
                  <a:lnTo>
                    <a:pt x="14" y="92"/>
                  </a:lnTo>
                  <a:lnTo>
                    <a:pt x="23" y="89"/>
                  </a:lnTo>
                  <a:lnTo>
                    <a:pt x="34" y="86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76" y="50"/>
                  </a:lnTo>
                  <a:lnTo>
                    <a:pt x="7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40"/>
            <p:cNvSpPr>
              <a:spLocks/>
            </p:cNvSpPr>
            <p:nvPr/>
          </p:nvSpPr>
          <p:spPr bwMode="auto">
            <a:xfrm>
              <a:off x="2355272" y="3494950"/>
              <a:ext cx="272156" cy="190274"/>
            </a:xfrm>
            <a:custGeom>
              <a:avLst/>
              <a:gdLst>
                <a:gd name="T0" fmla="*/ 137 w 213"/>
                <a:gd name="T1" fmla="*/ 51 h 132"/>
                <a:gd name="T2" fmla="*/ 137 w 213"/>
                <a:gd name="T3" fmla="*/ 51 h 132"/>
                <a:gd name="T4" fmla="*/ 132 w 213"/>
                <a:gd name="T5" fmla="*/ 45 h 132"/>
                <a:gd name="T6" fmla="*/ 123 w 213"/>
                <a:gd name="T7" fmla="*/ 40 h 132"/>
                <a:gd name="T8" fmla="*/ 115 w 213"/>
                <a:gd name="T9" fmla="*/ 40 h 132"/>
                <a:gd name="T10" fmla="*/ 104 w 213"/>
                <a:gd name="T11" fmla="*/ 37 h 132"/>
                <a:gd name="T12" fmla="*/ 81 w 213"/>
                <a:gd name="T13" fmla="*/ 42 h 132"/>
                <a:gd name="T14" fmla="*/ 62 w 213"/>
                <a:gd name="T15" fmla="*/ 54 h 132"/>
                <a:gd name="T16" fmla="*/ 62 w 213"/>
                <a:gd name="T17" fmla="*/ 54 h 132"/>
                <a:gd name="T18" fmla="*/ 45 w 213"/>
                <a:gd name="T19" fmla="*/ 68 h 132"/>
                <a:gd name="T20" fmla="*/ 31 w 213"/>
                <a:gd name="T21" fmla="*/ 82 h 132"/>
                <a:gd name="T22" fmla="*/ 20 w 213"/>
                <a:gd name="T23" fmla="*/ 93 h 132"/>
                <a:gd name="T24" fmla="*/ 11 w 213"/>
                <a:gd name="T25" fmla="*/ 107 h 132"/>
                <a:gd name="T26" fmla="*/ 3 w 213"/>
                <a:gd name="T27" fmla="*/ 124 h 132"/>
                <a:gd name="T28" fmla="*/ 0 w 213"/>
                <a:gd name="T29" fmla="*/ 132 h 132"/>
                <a:gd name="T30" fmla="*/ 0 w 213"/>
                <a:gd name="T31" fmla="*/ 132 h 132"/>
                <a:gd name="T32" fmla="*/ 0 w 213"/>
                <a:gd name="T33" fmla="*/ 112 h 132"/>
                <a:gd name="T34" fmla="*/ 6 w 213"/>
                <a:gd name="T35" fmla="*/ 93 h 132"/>
                <a:gd name="T36" fmla="*/ 14 w 213"/>
                <a:gd name="T37" fmla="*/ 70 h 132"/>
                <a:gd name="T38" fmla="*/ 25 w 213"/>
                <a:gd name="T39" fmla="*/ 45 h 132"/>
                <a:gd name="T40" fmla="*/ 34 w 213"/>
                <a:gd name="T41" fmla="*/ 37 h 132"/>
                <a:gd name="T42" fmla="*/ 45 w 213"/>
                <a:gd name="T43" fmla="*/ 26 h 132"/>
                <a:gd name="T44" fmla="*/ 56 w 213"/>
                <a:gd name="T45" fmla="*/ 17 h 132"/>
                <a:gd name="T46" fmla="*/ 73 w 213"/>
                <a:gd name="T47" fmla="*/ 9 h 132"/>
                <a:gd name="T48" fmla="*/ 90 w 213"/>
                <a:gd name="T49" fmla="*/ 3 h 132"/>
                <a:gd name="T50" fmla="*/ 106 w 213"/>
                <a:gd name="T51" fmla="*/ 0 h 132"/>
                <a:gd name="T52" fmla="*/ 106 w 213"/>
                <a:gd name="T53" fmla="*/ 0 h 132"/>
                <a:gd name="T54" fmla="*/ 123 w 213"/>
                <a:gd name="T55" fmla="*/ 0 h 132"/>
                <a:gd name="T56" fmla="*/ 137 w 213"/>
                <a:gd name="T57" fmla="*/ 0 h 132"/>
                <a:gd name="T58" fmla="*/ 162 w 213"/>
                <a:gd name="T59" fmla="*/ 9 h 132"/>
                <a:gd name="T60" fmla="*/ 182 w 213"/>
                <a:gd name="T61" fmla="*/ 17 h 132"/>
                <a:gd name="T62" fmla="*/ 196 w 213"/>
                <a:gd name="T63" fmla="*/ 28 h 132"/>
                <a:gd name="T64" fmla="*/ 196 w 213"/>
                <a:gd name="T65" fmla="*/ 28 h 132"/>
                <a:gd name="T66" fmla="*/ 204 w 213"/>
                <a:gd name="T67" fmla="*/ 40 h 132"/>
                <a:gd name="T68" fmla="*/ 210 w 213"/>
                <a:gd name="T69" fmla="*/ 51 h 132"/>
                <a:gd name="T70" fmla="*/ 210 w 213"/>
                <a:gd name="T71" fmla="*/ 51 h 132"/>
                <a:gd name="T72" fmla="*/ 213 w 213"/>
                <a:gd name="T73" fmla="*/ 65 h 132"/>
                <a:gd name="T74" fmla="*/ 213 w 213"/>
                <a:gd name="T75" fmla="*/ 76 h 132"/>
                <a:gd name="T76" fmla="*/ 210 w 213"/>
                <a:gd name="T77" fmla="*/ 84 h 132"/>
                <a:gd name="T78" fmla="*/ 204 w 213"/>
                <a:gd name="T79" fmla="*/ 90 h 132"/>
                <a:gd name="T80" fmla="*/ 199 w 213"/>
                <a:gd name="T81" fmla="*/ 90 h 132"/>
                <a:gd name="T82" fmla="*/ 190 w 213"/>
                <a:gd name="T83" fmla="*/ 90 h 132"/>
                <a:gd name="T84" fmla="*/ 179 w 213"/>
                <a:gd name="T85" fmla="*/ 87 h 132"/>
                <a:gd name="T86" fmla="*/ 168 w 213"/>
                <a:gd name="T87" fmla="*/ 79 h 132"/>
                <a:gd name="T88" fmla="*/ 168 w 213"/>
                <a:gd name="T89" fmla="*/ 79 h 132"/>
                <a:gd name="T90" fmla="*/ 137 w 213"/>
                <a:gd name="T91" fmla="*/ 51 h 132"/>
                <a:gd name="T92" fmla="*/ 137 w 213"/>
                <a:gd name="T9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2">
                  <a:moveTo>
                    <a:pt x="137" y="51"/>
                  </a:moveTo>
                  <a:lnTo>
                    <a:pt x="137" y="51"/>
                  </a:lnTo>
                  <a:lnTo>
                    <a:pt x="132" y="45"/>
                  </a:lnTo>
                  <a:lnTo>
                    <a:pt x="123" y="40"/>
                  </a:lnTo>
                  <a:lnTo>
                    <a:pt x="115" y="40"/>
                  </a:lnTo>
                  <a:lnTo>
                    <a:pt x="104" y="37"/>
                  </a:lnTo>
                  <a:lnTo>
                    <a:pt x="81" y="4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45" y="68"/>
                  </a:lnTo>
                  <a:lnTo>
                    <a:pt x="31" y="82"/>
                  </a:lnTo>
                  <a:lnTo>
                    <a:pt x="20" y="93"/>
                  </a:lnTo>
                  <a:lnTo>
                    <a:pt x="11" y="107"/>
                  </a:lnTo>
                  <a:lnTo>
                    <a:pt x="3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2"/>
                  </a:lnTo>
                  <a:lnTo>
                    <a:pt x="6" y="93"/>
                  </a:lnTo>
                  <a:lnTo>
                    <a:pt x="14" y="70"/>
                  </a:lnTo>
                  <a:lnTo>
                    <a:pt x="25" y="45"/>
                  </a:lnTo>
                  <a:lnTo>
                    <a:pt x="34" y="37"/>
                  </a:lnTo>
                  <a:lnTo>
                    <a:pt x="45" y="26"/>
                  </a:lnTo>
                  <a:lnTo>
                    <a:pt x="56" y="17"/>
                  </a:lnTo>
                  <a:lnTo>
                    <a:pt x="73" y="9"/>
                  </a:lnTo>
                  <a:lnTo>
                    <a:pt x="90" y="3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62" y="9"/>
                  </a:lnTo>
                  <a:lnTo>
                    <a:pt x="182" y="17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204" y="40"/>
                  </a:lnTo>
                  <a:lnTo>
                    <a:pt x="210" y="51"/>
                  </a:lnTo>
                  <a:lnTo>
                    <a:pt x="210" y="51"/>
                  </a:lnTo>
                  <a:lnTo>
                    <a:pt x="213" y="65"/>
                  </a:lnTo>
                  <a:lnTo>
                    <a:pt x="213" y="76"/>
                  </a:lnTo>
                  <a:lnTo>
                    <a:pt x="210" y="84"/>
                  </a:lnTo>
                  <a:lnTo>
                    <a:pt x="204" y="90"/>
                  </a:lnTo>
                  <a:lnTo>
                    <a:pt x="199" y="90"/>
                  </a:lnTo>
                  <a:lnTo>
                    <a:pt x="190" y="90"/>
                  </a:lnTo>
                  <a:lnTo>
                    <a:pt x="179" y="87"/>
                  </a:lnTo>
                  <a:lnTo>
                    <a:pt x="168" y="79"/>
                  </a:lnTo>
                  <a:lnTo>
                    <a:pt x="168" y="79"/>
                  </a:lnTo>
                  <a:lnTo>
                    <a:pt x="137" y="51"/>
                  </a:lnTo>
                  <a:lnTo>
                    <a:pt x="13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42"/>
            <p:cNvSpPr>
              <a:spLocks/>
            </p:cNvSpPr>
            <p:nvPr/>
          </p:nvSpPr>
          <p:spPr bwMode="auto">
            <a:xfrm>
              <a:off x="2835511" y="3693552"/>
              <a:ext cx="347542" cy="693347"/>
            </a:xfrm>
            <a:custGeom>
              <a:avLst/>
              <a:gdLst>
                <a:gd name="T0" fmla="*/ 87 w 272"/>
                <a:gd name="T1" fmla="*/ 0 h 481"/>
                <a:gd name="T2" fmla="*/ 87 w 272"/>
                <a:gd name="T3" fmla="*/ 0 h 481"/>
                <a:gd name="T4" fmla="*/ 101 w 272"/>
                <a:gd name="T5" fmla="*/ 0 h 481"/>
                <a:gd name="T6" fmla="*/ 115 w 272"/>
                <a:gd name="T7" fmla="*/ 3 h 481"/>
                <a:gd name="T8" fmla="*/ 126 w 272"/>
                <a:gd name="T9" fmla="*/ 8 h 481"/>
                <a:gd name="T10" fmla="*/ 140 w 272"/>
                <a:gd name="T11" fmla="*/ 14 h 481"/>
                <a:gd name="T12" fmla="*/ 154 w 272"/>
                <a:gd name="T13" fmla="*/ 22 h 481"/>
                <a:gd name="T14" fmla="*/ 168 w 272"/>
                <a:gd name="T15" fmla="*/ 33 h 481"/>
                <a:gd name="T16" fmla="*/ 190 w 272"/>
                <a:gd name="T17" fmla="*/ 61 h 481"/>
                <a:gd name="T18" fmla="*/ 216 w 272"/>
                <a:gd name="T19" fmla="*/ 95 h 481"/>
                <a:gd name="T20" fmla="*/ 235 w 272"/>
                <a:gd name="T21" fmla="*/ 137 h 481"/>
                <a:gd name="T22" fmla="*/ 252 w 272"/>
                <a:gd name="T23" fmla="*/ 182 h 481"/>
                <a:gd name="T24" fmla="*/ 263 w 272"/>
                <a:gd name="T25" fmla="*/ 229 h 481"/>
                <a:gd name="T26" fmla="*/ 263 w 272"/>
                <a:gd name="T27" fmla="*/ 229 h 481"/>
                <a:gd name="T28" fmla="*/ 272 w 272"/>
                <a:gd name="T29" fmla="*/ 277 h 481"/>
                <a:gd name="T30" fmla="*/ 272 w 272"/>
                <a:gd name="T31" fmla="*/ 322 h 481"/>
                <a:gd name="T32" fmla="*/ 269 w 272"/>
                <a:gd name="T33" fmla="*/ 364 h 481"/>
                <a:gd name="T34" fmla="*/ 260 w 272"/>
                <a:gd name="T35" fmla="*/ 403 h 481"/>
                <a:gd name="T36" fmla="*/ 246 w 272"/>
                <a:gd name="T37" fmla="*/ 434 h 481"/>
                <a:gd name="T38" fmla="*/ 238 w 272"/>
                <a:gd name="T39" fmla="*/ 445 h 481"/>
                <a:gd name="T40" fmla="*/ 230 w 272"/>
                <a:gd name="T41" fmla="*/ 456 h 481"/>
                <a:gd name="T42" fmla="*/ 221 w 272"/>
                <a:gd name="T43" fmla="*/ 467 h 481"/>
                <a:gd name="T44" fmla="*/ 210 w 272"/>
                <a:gd name="T45" fmla="*/ 473 h 481"/>
                <a:gd name="T46" fmla="*/ 196 w 272"/>
                <a:gd name="T47" fmla="*/ 478 h 481"/>
                <a:gd name="T48" fmla="*/ 185 w 272"/>
                <a:gd name="T49" fmla="*/ 481 h 481"/>
                <a:gd name="T50" fmla="*/ 185 w 272"/>
                <a:gd name="T51" fmla="*/ 481 h 481"/>
                <a:gd name="T52" fmla="*/ 171 w 272"/>
                <a:gd name="T53" fmla="*/ 481 h 481"/>
                <a:gd name="T54" fmla="*/ 157 w 272"/>
                <a:gd name="T55" fmla="*/ 478 h 481"/>
                <a:gd name="T56" fmla="*/ 146 w 272"/>
                <a:gd name="T57" fmla="*/ 473 h 481"/>
                <a:gd name="T58" fmla="*/ 132 w 272"/>
                <a:gd name="T59" fmla="*/ 467 h 481"/>
                <a:gd name="T60" fmla="*/ 118 w 272"/>
                <a:gd name="T61" fmla="*/ 456 h 481"/>
                <a:gd name="T62" fmla="*/ 104 w 272"/>
                <a:gd name="T63" fmla="*/ 445 h 481"/>
                <a:gd name="T64" fmla="*/ 81 w 272"/>
                <a:gd name="T65" fmla="*/ 417 h 481"/>
                <a:gd name="T66" fmla="*/ 56 w 272"/>
                <a:gd name="T67" fmla="*/ 383 h 481"/>
                <a:gd name="T68" fmla="*/ 37 w 272"/>
                <a:gd name="T69" fmla="*/ 344 h 481"/>
                <a:gd name="T70" fmla="*/ 20 w 272"/>
                <a:gd name="T71" fmla="*/ 299 h 481"/>
                <a:gd name="T72" fmla="*/ 9 w 272"/>
                <a:gd name="T73" fmla="*/ 252 h 481"/>
                <a:gd name="T74" fmla="*/ 9 w 272"/>
                <a:gd name="T75" fmla="*/ 252 h 481"/>
                <a:gd name="T76" fmla="*/ 0 w 272"/>
                <a:gd name="T77" fmla="*/ 204 h 481"/>
                <a:gd name="T78" fmla="*/ 0 w 272"/>
                <a:gd name="T79" fmla="*/ 156 h 481"/>
                <a:gd name="T80" fmla="*/ 3 w 272"/>
                <a:gd name="T81" fmla="*/ 114 h 481"/>
                <a:gd name="T82" fmla="*/ 11 w 272"/>
                <a:gd name="T83" fmla="*/ 78 h 481"/>
                <a:gd name="T84" fmla="*/ 25 w 272"/>
                <a:gd name="T85" fmla="*/ 47 h 481"/>
                <a:gd name="T86" fmla="*/ 34 w 272"/>
                <a:gd name="T87" fmla="*/ 33 h 481"/>
                <a:gd name="T88" fmla="*/ 42 w 272"/>
                <a:gd name="T89" fmla="*/ 22 h 481"/>
                <a:gd name="T90" fmla="*/ 51 w 272"/>
                <a:gd name="T91" fmla="*/ 14 h 481"/>
                <a:gd name="T92" fmla="*/ 62 w 272"/>
                <a:gd name="T93" fmla="*/ 5 h 481"/>
                <a:gd name="T94" fmla="*/ 76 w 272"/>
                <a:gd name="T95" fmla="*/ 3 h 481"/>
                <a:gd name="T96" fmla="*/ 87 w 272"/>
                <a:gd name="T97" fmla="*/ 0 h 481"/>
                <a:gd name="T98" fmla="*/ 87 w 272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481">
                  <a:moveTo>
                    <a:pt x="87" y="0"/>
                  </a:moveTo>
                  <a:lnTo>
                    <a:pt x="87" y="0"/>
                  </a:lnTo>
                  <a:lnTo>
                    <a:pt x="101" y="0"/>
                  </a:lnTo>
                  <a:lnTo>
                    <a:pt x="115" y="3"/>
                  </a:lnTo>
                  <a:lnTo>
                    <a:pt x="126" y="8"/>
                  </a:lnTo>
                  <a:lnTo>
                    <a:pt x="140" y="14"/>
                  </a:lnTo>
                  <a:lnTo>
                    <a:pt x="154" y="22"/>
                  </a:lnTo>
                  <a:lnTo>
                    <a:pt x="168" y="33"/>
                  </a:lnTo>
                  <a:lnTo>
                    <a:pt x="190" y="61"/>
                  </a:lnTo>
                  <a:lnTo>
                    <a:pt x="216" y="95"/>
                  </a:lnTo>
                  <a:lnTo>
                    <a:pt x="235" y="137"/>
                  </a:lnTo>
                  <a:lnTo>
                    <a:pt x="252" y="182"/>
                  </a:lnTo>
                  <a:lnTo>
                    <a:pt x="263" y="229"/>
                  </a:lnTo>
                  <a:lnTo>
                    <a:pt x="263" y="229"/>
                  </a:lnTo>
                  <a:lnTo>
                    <a:pt x="272" y="277"/>
                  </a:lnTo>
                  <a:lnTo>
                    <a:pt x="272" y="322"/>
                  </a:lnTo>
                  <a:lnTo>
                    <a:pt x="269" y="364"/>
                  </a:lnTo>
                  <a:lnTo>
                    <a:pt x="260" y="403"/>
                  </a:lnTo>
                  <a:lnTo>
                    <a:pt x="246" y="434"/>
                  </a:lnTo>
                  <a:lnTo>
                    <a:pt x="238" y="445"/>
                  </a:lnTo>
                  <a:lnTo>
                    <a:pt x="230" y="456"/>
                  </a:lnTo>
                  <a:lnTo>
                    <a:pt x="221" y="467"/>
                  </a:lnTo>
                  <a:lnTo>
                    <a:pt x="210" y="473"/>
                  </a:lnTo>
                  <a:lnTo>
                    <a:pt x="196" y="478"/>
                  </a:lnTo>
                  <a:lnTo>
                    <a:pt x="185" y="481"/>
                  </a:lnTo>
                  <a:lnTo>
                    <a:pt x="185" y="481"/>
                  </a:lnTo>
                  <a:lnTo>
                    <a:pt x="171" y="481"/>
                  </a:lnTo>
                  <a:lnTo>
                    <a:pt x="157" y="478"/>
                  </a:lnTo>
                  <a:lnTo>
                    <a:pt x="146" y="473"/>
                  </a:lnTo>
                  <a:lnTo>
                    <a:pt x="132" y="467"/>
                  </a:lnTo>
                  <a:lnTo>
                    <a:pt x="118" y="456"/>
                  </a:lnTo>
                  <a:lnTo>
                    <a:pt x="104" y="445"/>
                  </a:lnTo>
                  <a:lnTo>
                    <a:pt x="81" y="417"/>
                  </a:lnTo>
                  <a:lnTo>
                    <a:pt x="56" y="383"/>
                  </a:lnTo>
                  <a:lnTo>
                    <a:pt x="37" y="344"/>
                  </a:lnTo>
                  <a:lnTo>
                    <a:pt x="20" y="299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0" y="204"/>
                  </a:lnTo>
                  <a:lnTo>
                    <a:pt x="0" y="156"/>
                  </a:lnTo>
                  <a:lnTo>
                    <a:pt x="3" y="114"/>
                  </a:lnTo>
                  <a:lnTo>
                    <a:pt x="11" y="78"/>
                  </a:lnTo>
                  <a:lnTo>
                    <a:pt x="25" y="47"/>
                  </a:lnTo>
                  <a:lnTo>
                    <a:pt x="34" y="33"/>
                  </a:lnTo>
                  <a:lnTo>
                    <a:pt x="42" y="22"/>
                  </a:lnTo>
                  <a:lnTo>
                    <a:pt x="51" y="14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243"/>
            <p:cNvSpPr>
              <a:spLocks/>
            </p:cNvSpPr>
            <p:nvPr/>
          </p:nvSpPr>
          <p:spPr bwMode="auto">
            <a:xfrm>
              <a:off x="2845229" y="3721614"/>
              <a:ext cx="315599" cy="625598"/>
            </a:xfrm>
            <a:custGeom>
              <a:avLst/>
              <a:gdLst>
                <a:gd name="T0" fmla="*/ 79 w 247"/>
                <a:gd name="T1" fmla="*/ 0 h 434"/>
                <a:gd name="T2" fmla="*/ 79 w 247"/>
                <a:gd name="T3" fmla="*/ 0 h 434"/>
                <a:gd name="T4" fmla="*/ 93 w 247"/>
                <a:gd name="T5" fmla="*/ 0 h 434"/>
                <a:gd name="T6" fmla="*/ 104 w 247"/>
                <a:gd name="T7" fmla="*/ 3 h 434"/>
                <a:gd name="T8" fmla="*/ 115 w 247"/>
                <a:gd name="T9" fmla="*/ 6 h 434"/>
                <a:gd name="T10" fmla="*/ 129 w 247"/>
                <a:gd name="T11" fmla="*/ 14 h 434"/>
                <a:gd name="T12" fmla="*/ 151 w 247"/>
                <a:gd name="T13" fmla="*/ 31 h 434"/>
                <a:gd name="T14" fmla="*/ 174 w 247"/>
                <a:gd name="T15" fmla="*/ 56 h 434"/>
                <a:gd name="T16" fmla="*/ 193 w 247"/>
                <a:gd name="T17" fmla="*/ 87 h 434"/>
                <a:gd name="T18" fmla="*/ 213 w 247"/>
                <a:gd name="T19" fmla="*/ 123 h 434"/>
                <a:gd name="T20" fmla="*/ 227 w 247"/>
                <a:gd name="T21" fmla="*/ 162 h 434"/>
                <a:gd name="T22" fmla="*/ 238 w 247"/>
                <a:gd name="T23" fmla="*/ 207 h 434"/>
                <a:gd name="T24" fmla="*/ 238 w 247"/>
                <a:gd name="T25" fmla="*/ 207 h 434"/>
                <a:gd name="T26" fmla="*/ 244 w 247"/>
                <a:gd name="T27" fmla="*/ 249 h 434"/>
                <a:gd name="T28" fmla="*/ 247 w 247"/>
                <a:gd name="T29" fmla="*/ 291 h 434"/>
                <a:gd name="T30" fmla="*/ 244 w 247"/>
                <a:gd name="T31" fmla="*/ 328 h 434"/>
                <a:gd name="T32" fmla="*/ 235 w 247"/>
                <a:gd name="T33" fmla="*/ 361 h 434"/>
                <a:gd name="T34" fmla="*/ 224 w 247"/>
                <a:gd name="T35" fmla="*/ 389 h 434"/>
                <a:gd name="T36" fmla="*/ 216 w 247"/>
                <a:gd name="T37" fmla="*/ 400 h 434"/>
                <a:gd name="T38" fmla="*/ 207 w 247"/>
                <a:gd name="T39" fmla="*/ 412 h 434"/>
                <a:gd name="T40" fmla="*/ 199 w 247"/>
                <a:gd name="T41" fmla="*/ 420 h 434"/>
                <a:gd name="T42" fmla="*/ 191 w 247"/>
                <a:gd name="T43" fmla="*/ 426 h 434"/>
                <a:gd name="T44" fmla="*/ 179 w 247"/>
                <a:gd name="T45" fmla="*/ 431 h 434"/>
                <a:gd name="T46" fmla="*/ 168 w 247"/>
                <a:gd name="T47" fmla="*/ 434 h 434"/>
                <a:gd name="T48" fmla="*/ 168 w 247"/>
                <a:gd name="T49" fmla="*/ 434 h 434"/>
                <a:gd name="T50" fmla="*/ 154 w 247"/>
                <a:gd name="T51" fmla="*/ 434 h 434"/>
                <a:gd name="T52" fmla="*/ 143 w 247"/>
                <a:gd name="T53" fmla="*/ 431 h 434"/>
                <a:gd name="T54" fmla="*/ 132 w 247"/>
                <a:gd name="T55" fmla="*/ 426 h 434"/>
                <a:gd name="T56" fmla="*/ 118 w 247"/>
                <a:gd name="T57" fmla="*/ 420 h 434"/>
                <a:gd name="T58" fmla="*/ 96 w 247"/>
                <a:gd name="T59" fmla="*/ 400 h 434"/>
                <a:gd name="T60" fmla="*/ 73 w 247"/>
                <a:gd name="T61" fmla="*/ 375 h 434"/>
                <a:gd name="T62" fmla="*/ 54 w 247"/>
                <a:gd name="T63" fmla="*/ 344 h 434"/>
                <a:gd name="T64" fmla="*/ 34 w 247"/>
                <a:gd name="T65" fmla="*/ 311 h 434"/>
                <a:gd name="T66" fmla="*/ 20 w 247"/>
                <a:gd name="T67" fmla="*/ 269 h 434"/>
                <a:gd name="T68" fmla="*/ 9 w 247"/>
                <a:gd name="T69" fmla="*/ 227 h 434"/>
                <a:gd name="T70" fmla="*/ 9 w 247"/>
                <a:gd name="T71" fmla="*/ 227 h 434"/>
                <a:gd name="T72" fmla="*/ 3 w 247"/>
                <a:gd name="T73" fmla="*/ 182 h 434"/>
                <a:gd name="T74" fmla="*/ 0 w 247"/>
                <a:gd name="T75" fmla="*/ 143 h 434"/>
                <a:gd name="T76" fmla="*/ 3 w 247"/>
                <a:gd name="T77" fmla="*/ 104 h 434"/>
                <a:gd name="T78" fmla="*/ 12 w 247"/>
                <a:gd name="T79" fmla="*/ 70 h 434"/>
                <a:gd name="T80" fmla="*/ 23 w 247"/>
                <a:gd name="T81" fmla="*/ 42 h 434"/>
                <a:gd name="T82" fmla="*/ 31 w 247"/>
                <a:gd name="T83" fmla="*/ 31 h 434"/>
                <a:gd name="T84" fmla="*/ 40 w 247"/>
                <a:gd name="T85" fmla="*/ 20 h 434"/>
                <a:gd name="T86" fmla="*/ 48 w 247"/>
                <a:gd name="T87" fmla="*/ 11 h 434"/>
                <a:gd name="T88" fmla="*/ 56 w 247"/>
                <a:gd name="T89" fmla="*/ 6 h 434"/>
                <a:gd name="T90" fmla="*/ 68 w 247"/>
                <a:gd name="T91" fmla="*/ 3 h 434"/>
                <a:gd name="T92" fmla="*/ 79 w 247"/>
                <a:gd name="T93" fmla="*/ 0 h 434"/>
                <a:gd name="T94" fmla="*/ 79 w 247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434">
                  <a:moveTo>
                    <a:pt x="79" y="0"/>
                  </a:moveTo>
                  <a:lnTo>
                    <a:pt x="79" y="0"/>
                  </a:lnTo>
                  <a:lnTo>
                    <a:pt x="93" y="0"/>
                  </a:lnTo>
                  <a:lnTo>
                    <a:pt x="104" y="3"/>
                  </a:lnTo>
                  <a:lnTo>
                    <a:pt x="115" y="6"/>
                  </a:lnTo>
                  <a:lnTo>
                    <a:pt x="129" y="14"/>
                  </a:lnTo>
                  <a:lnTo>
                    <a:pt x="151" y="31"/>
                  </a:lnTo>
                  <a:lnTo>
                    <a:pt x="174" y="56"/>
                  </a:lnTo>
                  <a:lnTo>
                    <a:pt x="193" y="87"/>
                  </a:lnTo>
                  <a:lnTo>
                    <a:pt x="213" y="123"/>
                  </a:lnTo>
                  <a:lnTo>
                    <a:pt x="227" y="162"/>
                  </a:lnTo>
                  <a:lnTo>
                    <a:pt x="238" y="207"/>
                  </a:lnTo>
                  <a:lnTo>
                    <a:pt x="238" y="207"/>
                  </a:lnTo>
                  <a:lnTo>
                    <a:pt x="244" y="249"/>
                  </a:lnTo>
                  <a:lnTo>
                    <a:pt x="247" y="291"/>
                  </a:lnTo>
                  <a:lnTo>
                    <a:pt x="244" y="328"/>
                  </a:lnTo>
                  <a:lnTo>
                    <a:pt x="235" y="361"/>
                  </a:lnTo>
                  <a:lnTo>
                    <a:pt x="224" y="389"/>
                  </a:lnTo>
                  <a:lnTo>
                    <a:pt x="216" y="400"/>
                  </a:lnTo>
                  <a:lnTo>
                    <a:pt x="207" y="412"/>
                  </a:lnTo>
                  <a:lnTo>
                    <a:pt x="199" y="420"/>
                  </a:lnTo>
                  <a:lnTo>
                    <a:pt x="191" y="426"/>
                  </a:lnTo>
                  <a:lnTo>
                    <a:pt x="179" y="431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54" y="434"/>
                  </a:lnTo>
                  <a:lnTo>
                    <a:pt x="143" y="431"/>
                  </a:lnTo>
                  <a:lnTo>
                    <a:pt x="132" y="426"/>
                  </a:lnTo>
                  <a:lnTo>
                    <a:pt x="118" y="420"/>
                  </a:lnTo>
                  <a:lnTo>
                    <a:pt x="96" y="400"/>
                  </a:lnTo>
                  <a:lnTo>
                    <a:pt x="73" y="375"/>
                  </a:lnTo>
                  <a:lnTo>
                    <a:pt x="54" y="344"/>
                  </a:lnTo>
                  <a:lnTo>
                    <a:pt x="34" y="311"/>
                  </a:lnTo>
                  <a:lnTo>
                    <a:pt x="20" y="269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3" y="182"/>
                  </a:lnTo>
                  <a:lnTo>
                    <a:pt x="0" y="143"/>
                  </a:lnTo>
                  <a:lnTo>
                    <a:pt x="3" y="104"/>
                  </a:lnTo>
                  <a:lnTo>
                    <a:pt x="12" y="70"/>
                  </a:lnTo>
                  <a:lnTo>
                    <a:pt x="23" y="42"/>
                  </a:lnTo>
                  <a:lnTo>
                    <a:pt x="31" y="31"/>
                  </a:lnTo>
                  <a:lnTo>
                    <a:pt x="40" y="20"/>
                  </a:lnTo>
                  <a:lnTo>
                    <a:pt x="48" y="11"/>
                  </a:lnTo>
                  <a:lnTo>
                    <a:pt x="56" y="6"/>
                  </a:lnTo>
                  <a:lnTo>
                    <a:pt x="68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44"/>
            <p:cNvSpPr>
              <a:spLocks/>
            </p:cNvSpPr>
            <p:nvPr/>
          </p:nvSpPr>
          <p:spPr bwMode="auto">
            <a:xfrm>
              <a:off x="2850612" y="3849503"/>
              <a:ext cx="318154" cy="524695"/>
            </a:xfrm>
            <a:custGeom>
              <a:avLst/>
              <a:gdLst>
                <a:gd name="T0" fmla="*/ 81 w 249"/>
                <a:gd name="T1" fmla="*/ 3 h 364"/>
                <a:gd name="T2" fmla="*/ 129 w 249"/>
                <a:gd name="T3" fmla="*/ 3 h 364"/>
                <a:gd name="T4" fmla="*/ 174 w 249"/>
                <a:gd name="T5" fmla="*/ 25 h 364"/>
                <a:gd name="T6" fmla="*/ 213 w 249"/>
                <a:gd name="T7" fmla="*/ 67 h 364"/>
                <a:gd name="T8" fmla="*/ 244 w 249"/>
                <a:gd name="T9" fmla="*/ 126 h 364"/>
                <a:gd name="T10" fmla="*/ 246 w 249"/>
                <a:gd name="T11" fmla="*/ 145 h 364"/>
                <a:gd name="T12" fmla="*/ 249 w 249"/>
                <a:gd name="T13" fmla="*/ 168 h 364"/>
                <a:gd name="T14" fmla="*/ 249 w 249"/>
                <a:gd name="T15" fmla="*/ 190 h 364"/>
                <a:gd name="T16" fmla="*/ 249 w 249"/>
                <a:gd name="T17" fmla="*/ 213 h 364"/>
                <a:gd name="T18" fmla="*/ 249 w 249"/>
                <a:gd name="T19" fmla="*/ 235 h 364"/>
                <a:gd name="T20" fmla="*/ 246 w 249"/>
                <a:gd name="T21" fmla="*/ 255 h 364"/>
                <a:gd name="T22" fmla="*/ 244 w 249"/>
                <a:gd name="T23" fmla="*/ 274 h 364"/>
                <a:gd name="T24" fmla="*/ 238 w 249"/>
                <a:gd name="T25" fmla="*/ 291 h 364"/>
                <a:gd name="T26" fmla="*/ 232 w 249"/>
                <a:gd name="T27" fmla="*/ 305 h 364"/>
                <a:gd name="T28" fmla="*/ 227 w 249"/>
                <a:gd name="T29" fmla="*/ 319 h 364"/>
                <a:gd name="T30" fmla="*/ 218 w 249"/>
                <a:gd name="T31" fmla="*/ 333 h 364"/>
                <a:gd name="T32" fmla="*/ 210 w 249"/>
                <a:gd name="T33" fmla="*/ 341 h 364"/>
                <a:gd name="T34" fmla="*/ 207 w 249"/>
                <a:gd name="T35" fmla="*/ 347 h 364"/>
                <a:gd name="T36" fmla="*/ 176 w 249"/>
                <a:gd name="T37" fmla="*/ 361 h 364"/>
                <a:gd name="T38" fmla="*/ 162 w 249"/>
                <a:gd name="T39" fmla="*/ 364 h 364"/>
                <a:gd name="T40" fmla="*/ 151 w 249"/>
                <a:gd name="T41" fmla="*/ 364 h 364"/>
                <a:gd name="T42" fmla="*/ 140 w 249"/>
                <a:gd name="T43" fmla="*/ 358 h 364"/>
                <a:gd name="T44" fmla="*/ 129 w 249"/>
                <a:gd name="T45" fmla="*/ 353 h 364"/>
                <a:gd name="T46" fmla="*/ 115 w 249"/>
                <a:gd name="T47" fmla="*/ 347 h 364"/>
                <a:gd name="T48" fmla="*/ 104 w 249"/>
                <a:gd name="T49" fmla="*/ 336 h 364"/>
                <a:gd name="T50" fmla="*/ 90 w 249"/>
                <a:gd name="T51" fmla="*/ 325 h 364"/>
                <a:gd name="T52" fmla="*/ 79 w 249"/>
                <a:gd name="T53" fmla="*/ 311 h 364"/>
                <a:gd name="T54" fmla="*/ 67 w 249"/>
                <a:gd name="T55" fmla="*/ 297 h 364"/>
                <a:gd name="T56" fmla="*/ 56 w 249"/>
                <a:gd name="T57" fmla="*/ 280 h 364"/>
                <a:gd name="T58" fmla="*/ 45 w 249"/>
                <a:gd name="T59" fmla="*/ 260 h 364"/>
                <a:gd name="T60" fmla="*/ 37 w 249"/>
                <a:gd name="T61" fmla="*/ 241 h 364"/>
                <a:gd name="T62" fmla="*/ 25 w 249"/>
                <a:gd name="T63" fmla="*/ 221 h 364"/>
                <a:gd name="T64" fmla="*/ 17 w 249"/>
                <a:gd name="T65" fmla="*/ 199 h 364"/>
                <a:gd name="T66" fmla="*/ 11 w 249"/>
                <a:gd name="T67" fmla="*/ 176 h 364"/>
                <a:gd name="T68" fmla="*/ 6 w 249"/>
                <a:gd name="T69" fmla="*/ 154 h 364"/>
                <a:gd name="T70" fmla="*/ 0 w 249"/>
                <a:gd name="T71" fmla="*/ 129 h 364"/>
                <a:gd name="T72" fmla="*/ 0 w 249"/>
                <a:gd name="T73" fmla="*/ 129 h 364"/>
                <a:gd name="T74" fmla="*/ 9 w 249"/>
                <a:gd name="T75" fmla="*/ 84 h 364"/>
                <a:gd name="T76" fmla="*/ 25 w 249"/>
                <a:gd name="T77" fmla="*/ 45 h 364"/>
                <a:gd name="T78" fmla="*/ 51 w 249"/>
                <a:gd name="T79" fmla="*/ 17 h 364"/>
                <a:gd name="T80" fmla="*/ 81 w 249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64">
                  <a:moveTo>
                    <a:pt x="81" y="3"/>
                  </a:moveTo>
                  <a:lnTo>
                    <a:pt x="81" y="3"/>
                  </a:lnTo>
                  <a:lnTo>
                    <a:pt x="107" y="0"/>
                  </a:lnTo>
                  <a:lnTo>
                    <a:pt x="129" y="3"/>
                  </a:lnTo>
                  <a:lnTo>
                    <a:pt x="151" y="11"/>
                  </a:lnTo>
                  <a:lnTo>
                    <a:pt x="174" y="25"/>
                  </a:lnTo>
                  <a:lnTo>
                    <a:pt x="193" y="45"/>
                  </a:lnTo>
                  <a:lnTo>
                    <a:pt x="213" y="67"/>
                  </a:lnTo>
                  <a:lnTo>
                    <a:pt x="230" y="95"/>
                  </a:lnTo>
                  <a:lnTo>
                    <a:pt x="244" y="126"/>
                  </a:lnTo>
                  <a:lnTo>
                    <a:pt x="244" y="134"/>
                  </a:lnTo>
                  <a:lnTo>
                    <a:pt x="246" y="145"/>
                  </a:lnTo>
                  <a:lnTo>
                    <a:pt x="246" y="157"/>
                  </a:lnTo>
                  <a:lnTo>
                    <a:pt x="249" y="168"/>
                  </a:lnTo>
                  <a:lnTo>
                    <a:pt x="249" y="179"/>
                  </a:lnTo>
                  <a:lnTo>
                    <a:pt x="249" y="190"/>
                  </a:lnTo>
                  <a:lnTo>
                    <a:pt x="249" y="201"/>
                  </a:lnTo>
                  <a:lnTo>
                    <a:pt x="249" y="213"/>
                  </a:lnTo>
                  <a:lnTo>
                    <a:pt x="249" y="224"/>
                  </a:lnTo>
                  <a:lnTo>
                    <a:pt x="249" y="235"/>
                  </a:lnTo>
                  <a:lnTo>
                    <a:pt x="249" y="243"/>
                  </a:lnTo>
                  <a:lnTo>
                    <a:pt x="246" y="255"/>
                  </a:lnTo>
                  <a:lnTo>
                    <a:pt x="246" y="263"/>
                  </a:lnTo>
                  <a:lnTo>
                    <a:pt x="244" y="274"/>
                  </a:lnTo>
                  <a:lnTo>
                    <a:pt x="241" y="283"/>
                  </a:lnTo>
                  <a:lnTo>
                    <a:pt x="238" y="291"/>
                  </a:lnTo>
                  <a:lnTo>
                    <a:pt x="235" y="299"/>
                  </a:lnTo>
                  <a:lnTo>
                    <a:pt x="232" y="305"/>
                  </a:lnTo>
                  <a:lnTo>
                    <a:pt x="230" y="313"/>
                  </a:lnTo>
                  <a:lnTo>
                    <a:pt x="227" y="319"/>
                  </a:lnTo>
                  <a:lnTo>
                    <a:pt x="224" y="327"/>
                  </a:lnTo>
                  <a:lnTo>
                    <a:pt x="218" y="333"/>
                  </a:lnTo>
                  <a:lnTo>
                    <a:pt x="216" y="339"/>
                  </a:lnTo>
                  <a:lnTo>
                    <a:pt x="210" y="341"/>
                  </a:lnTo>
                  <a:lnTo>
                    <a:pt x="207" y="347"/>
                  </a:lnTo>
                  <a:lnTo>
                    <a:pt x="207" y="347"/>
                  </a:lnTo>
                  <a:lnTo>
                    <a:pt x="193" y="355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62" y="364"/>
                  </a:lnTo>
                  <a:lnTo>
                    <a:pt x="157" y="364"/>
                  </a:lnTo>
                  <a:lnTo>
                    <a:pt x="151" y="364"/>
                  </a:lnTo>
                  <a:lnTo>
                    <a:pt x="146" y="361"/>
                  </a:lnTo>
                  <a:lnTo>
                    <a:pt x="140" y="358"/>
                  </a:lnTo>
                  <a:lnTo>
                    <a:pt x="134" y="355"/>
                  </a:lnTo>
                  <a:lnTo>
                    <a:pt x="129" y="353"/>
                  </a:lnTo>
                  <a:lnTo>
                    <a:pt x="120" y="350"/>
                  </a:lnTo>
                  <a:lnTo>
                    <a:pt x="115" y="347"/>
                  </a:lnTo>
                  <a:lnTo>
                    <a:pt x="109" y="341"/>
                  </a:lnTo>
                  <a:lnTo>
                    <a:pt x="104" y="336"/>
                  </a:lnTo>
                  <a:lnTo>
                    <a:pt x="95" y="330"/>
                  </a:lnTo>
                  <a:lnTo>
                    <a:pt x="90" y="325"/>
                  </a:lnTo>
                  <a:lnTo>
                    <a:pt x="84" y="319"/>
                  </a:lnTo>
                  <a:lnTo>
                    <a:pt x="79" y="311"/>
                  </a:lnTo>
                  <a:lnTo>
                    <a:pt x="73" y="305"/>
                  </a:lnTo>
                  <a:lnTo>
                    <a:pt x="67" y="297"/>
                  </a:lnTo>
                  <a:lnTo>
                    <a:pt x="62" y="288"/>
                  </a:lnTo>
                  <a:lnTo>
                    <a:pt x="56" y="280"/>
                  </a:lnTo>
                  <a:lnTo>
                    <a:pt x="51" y="271"/>
                  </a:lnTo>
                  <a:lnTo>
                    <a:pt x="45" y="260"/>
                  </a:lnTo>
                  <a:lnTo>
                    <a:pt x="39" y="252"/>
                  </a:lnTo>
                  <a:lnTo>
                    <a:pt x="37" y="241"/>
                  </a:lnTo>
                  <a:lnTo>
                    <a:pt x="31" y="232"/>
                  </a:lnTo>
                  <a:lnTo>
                    <a:pt x="25" y="221"/>
                  </a:lnTo>
                  <a:lnTo>
                    <a:pt x="23" y="210"/>
                  </a:lnTo>
                  <a:lnTo>
                    <a:pt x="17" y="199"/>
                  </a:lnTo>
                  <a:lnTo>
                    <a:pt x="14" y="187"/>
                  </a:lnTo>
                  <a:lnTo>
                    <a:pt x="11" y="176"/>
                  </a:lnTo>
                  <a:lnTo>
                    <a:pt x="9" y="165"/>
                  </a:lnTo>
                  <a:lnTo>
                    <a:pt x="6" y="154"/>
                  </a:lnTo>
                  <a:lnTo>
                    <a:pt x="3" y="14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103"/>
                  </a:lnTo>
                  <a:lnTo>
                    <a:pt x="9" y="84"/>
                  </a:lnTo>
                  <a:lnTo>
                    <a:pt x="17" y="64"/>
                  </a:lnTo>
                  <a:lnTo>
                    <a:pt x="25" y="45"/>
                  </a:lnTo>
                  <a:lnTo>
                    <a:pt x="37" y="31"/>
                  </a:lnTo>
                  <a:lnTo>
                    <a:pt x="51" y="17"/>
                  </a:lnTo>
                  <a:lnTo>
                    <a:pt x="65" y="8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45"/>
            <p:cNvSpPr>
              <a:spLocks/>
            </p:cNvSpPr>
            <p:nvPr/>
          </p:nvSpPr>
          <p:spPr bwMode="auto">
            <a:xfrm>
              <a:off x="2854444" y="3852953"/>
              <a:ext cx="314321" cy="511722"/>
            </a:xfrm>
            <a:custGeom>
              <a:avLst/>
              <a:gdLst>
                <a:gd name="T0" fmla="*/ 81 w 246"/>
                <a:gd name="T1" fmla="*/ 2 h 355"/>
                <a:gd name="T2" fmla="*/ 106 w 246"/>
                <a:gd name="T3" fmla="*/ 0 h 355"/>
                <a:gd name="T4" fmla="*/ 129 w 246"/>
                <a:gd name="T5" fmla="*/ 5 h 355"/>
                <a:gd name="T6" fmla="*/ 176 w 246"/>
                <a:gd name="T7" fmla="*/ 33 h 355"/>
                <a:gd name="T8" fmla="*/ 215 w 246"/>
                <a:gd name="T9" fmla="*/ 81 h 355"/>
                <a:gd name="T10" fmla="*/ 243 w 246"/>
                <a:gd name="T11" fmla="*/ 148 h 355"/>
                <a:gd name="T12" fmla="*/ 246 w 246"/>
                <a:gd name="T13" fmla="*/ 165 h 355"/>
                <a:gd name="T14" fmla="*/ 246 w 246"/>
                <a:gd name="T15" fmla="*/ 187 h 355"/>
                <a:gd name="T16" fmla="*/ 246 w 246"/>
                <a:gd name="T17" fmla="*/ 210 h 355"/>
                <a:gd name="T18" fmla="*/ 246 w 246"/>
                <a:gd name="T19" fmla="*/ 232 h 355"/>
                <a:gd name="T20" fmla="*/ 243 w 246"/>
                <a:gd name="T21" fmla="*/ 252 h 355"/>
                <a:gd name="T22" fmla="*/ 241 w 246"/>
                <a:gd name="T23" fmla="*/ 271 h 355"/>
                <a:gd name="T24" fmla="*/ 235 w 246"/>
                <a:gd name="T25" fmla="*/ 288 h 355"/>
                <a:gd name="T26" fmla="*/ 229 w 246"/>
                <a:gd name="T27" fmla="*/ 302 h 355"/>
                <a:gd name="T28" fmla="*/ 227 w 246"/>
                <a:gd name="T29" fmla="*/ 313 h 355"/>
                <a:gd name="T30" fmla="*/ 215 w 246"/>
                <a:gd name="T31" fmla="*/ 327 h 355"/>
                <a:gd name="T32" fmla="*/ 187 w 246"/>
                <a:gd name="T33" fmla="*/ 347 h 355"/>
                <a:gd name="T34" fmla="*/ 171 w 246"/>
                <a:gd name="T35" fmla="*/ 352 h 355"/>
                <a:gd name="T36" fmla="*/ 131 w 246"/>
                <a:gd name="T37" fmla="*/ 355 h 355"/>
                <a:gd name="T38" fmla="*/ 126 w 246"/>
                <a:gd name="T39" fmla="*/ 350 h 355"/>
                <a:gd name="T40" fmla="*/ 112 w 246"/>
                <a:gd name="T41" fmla="*/ 344 h 355"/>
                <a:gd name="T42" fmla="*/ 101 w 246"/>
                <a:gd name="T43" fmla="*/ 333 h 355"/>
                <a:gd name="T44" fmla="*/ 87 w 246"/>
                <a:gd name="T45" fmla="*/ 322 h 355"/>
                <a:gd name="T46" fmla="*/ 76 w 246"/>
                <a:gd name="T47" fmla="*/ 308 h 355"/>
                <a:gd name="T48" fmla="*/ 64 w 246"/>
                <a:gd name="T49" fmla="*/ 294 h 355"/>
                <a:gd name="T50" fmla="*/ 53 w 246"/>
                <a:gd name="T51" fmla="*/ 277 h 355"/>
                <a:gd name="T52" fmla="*/ 42 w 246"/>
                <a:gd name="T53" fmla="*/ 257 h 355"/>
                <a:gd name="T54" fmla="*/ 34 w 246"/>
                <a:gd name="T55" fmla="*/ 238 h 355"/>
                <a:gd name="T56" fmla="*/ 22 w 246"/>
                <a:gd name="T57" fmla="*/ 218 h 355"/>
                <a:gd name="T58" fmla="*/ 14 w 246"/>
                <a:gd name="T59" fmla="*/ 196 h 355"/>
                <a:gd name="T60" fmla="*/ 8 w 246"/>
                <a:gd name="T61" fmla="*/ 173 h 355"/>
                <a:gd name="T62" fmla="*/ 3 w 246"/>
                <a:gd name="T63" fmla="*/ 151 h 355"/>
                <a:gd name="T64" fmla="*/ 0 w 246"/>
                <a:gd name="T65" fmla="*/ 140 h 355"/>
                <a:gd name="T66" fmla="*/ 6 w 246"/>
                <a:gd name="T67" fmla="*/ 92 h 355"/>
                <a:gd name="T68" fmla="*/ 22 w 246"/>
                <a:gd name="T69" fmla="*/ 50 h 355"/>
                <a:gd name="T70" fmla="*/ 48 w 246"/>
                <a:gd name="T71" fmla="*/ 19 h 355"/>
                <a:gd name="T72" fmla="*/ 81 w 246"/>
                <a:gd name="T7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" h="355">
                  <a:moveTo>
                    <a:pt x="81" y="2"/>
                  </a:moveTo>
                  <a:lnTo>
                    <a:pt x="81" y="2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17" y="2"/>
                  </a:lnTo>
                  <a:lnTo>
                    <a:pt x="129" y="5"/>
                  </a:lnTo>
                  <a:lnTo>
                    <a:pt x="154" y="16"/>
                  </a:lnTo>
                  <a:lnTo>
                    <a:pt x="176" y="33"/>
                  </a:lnTo>
                  <a:lnTo>
                    <a:pt x="199" y="56"/>
                  </a:lnTo>
                  <a:lnTo>
                    <a:pt x="215" y="81"/>
                  </a:lnTo>
                  <a:lnTo>
                    <a:pt x="232" y="112"/>
                  </a:lnTo>
                  <a:lnTo>
                    <a:pt x="243" y="148"/>
                  </a:lnTo>
                  <a:lnTo>
                    <a:pt x="243" y="154"/>
                  </a:lnTo>
                  <a:lnTo>
                    <a:pt x="246" y="165"/>
                  </a:lnTo>
                  <a:lnTo>
                    <a:pt x="246" y="176"/>
                  </a:lnTo>
                  <a:lnTo>
                    <a:pt x="246" y="187"/>
                  </a:lnTo>
                  <a:lnTo>
                    <a:pt x="246" y="198"/>
                  </a:lnTo>
                  <a:lnTo>
                    <a:pt x="246" y="210"/>
                  </a:lnTo>
                  <a:lnTo>
                    <a:pt x="246" y="221"/>
                  </a:lnTo>
                  <a:lnTo>
                    <a:pt x="246" y="232"/>
                  </a:lnTo>
                  <a:lnTo>
                    <a:pt x="246" y="240"/>
                  </a:lnTo>
                  <a:lnTo>
                    <a:pt x="243" y="252"/>
                  </a:lnTo>
                  <a:lnTo>
                    <a:pt x="243" y="260"/>
                  </a:lnTo>
                  <a:lnTo>
                    <a:pt x="241" y="271"/>
                  </a:lnTo>
                  <a:lnTo>
                    <a:pt x="238" y="280"/>
                  </a:lnTo>
                  <a:lnTo>
                    <a:pt x="235" y="288"/>
                  </a:lnTo>
                  <a:lnTo>
                    <a:pt x="232" y="296"/>
                  </a:lnTo>
                  <a:lnTo>
                    <a:pt x="229" y="302"/>
                  </a:lnTo>
                  <a:lnTo>
                    <a:pt x="227" y="310"/>
                  </a:lnTo>
                  <a:lnTo>
                    <a:pt x="227" y="313"/>
                  </a:lnTo>
                  <a:lnTo>
                    <a:pt x="227" y="313"/>
                  </a:lnTo>
                  <a:lnTo>
                    <a:pt x="215" y="327"/>
                  </a:lnTo>
                  <a:lnTo>
                    <a:pt x="201" y="338"/>
                  </a:lnTo>
                  <a:lnTo>
                    <a:pt x="187" y="347"/>
                  </a:lnTo>
                  <a:lnTo>
                    <a:pt x="171" y="352"/>
                  </a:lnTo>
                  <a:lnTo>
                    <a:pt x="171" y="352"/>
                  </a:lnTo>
                  <a:lnTo>
                    <a:pt x="151" y="355"/>
                  </a:lnTo>
                  <a:lnTo>
                    <a:pt x="131" y="355"/>
                  </a:lnTo>
                  <a:lnTo>
                    <a:pt x="131" y="352"/>
                  </a:lnTo>
                  <a:lnTo>
                    <a:pt x="126" y="350"/>
                  </a:lnTo>
                  <a:lnTo>
                    <a:pt x="117" y="347"/>
                  </a:lnTo>
                  <a:lnTo>
                    <a:pt x="112" y="344"/>
                  </a:lnTo>
                  <a:lnTo>
                    <a:pt x="106" y="338"/>
                  </a:lnTo>
                  <a:lnTo>
                    <a:pt x="101" y="333"/>
                  </a:lnTo>
                  <a:lnTo>
                    <a:pt x="92" y="327"/>
                  </a:lnTo>
                  <a:lnTo>
                    <a:pt x="87" y="322"/>
                  </a:lnTo>
                  <a:lnTo>
                    <a:pt x="81" y="316"/>
                  </a:lnTo>
                  <a:lnTo>
                    <a:pt x="76" y="308"/>
                  </a:lnTo>
                  <a:lnTo>
                    <a:pt x="70" y="302"/>
                  </a:lnTo>
                  <a:lnTo>
                    <a:pt x="64" y="294"/>
                  </a:lnTo>
                  <a:lnTo>
                    <a:pt x="59" y="285"/>
                  </a:lnTo>
                  <a:lnTo>
                    <a:pt x="53" y="277"/>
                  </a:lnTo>
                  <a:lnTo>
                    <a:pt x="48" y="268"/>
                  </a:lnTo>
                  <a:lnTo>
                    <a:pt x="42" y="257"/>
                  </a:lnTo>
                  <a:lnTo>
                    <a:pt x="36" y="249"/>
                  </a:lnTo>
                  <a:lnTo>
                    <a:pt x="34" y="238"/>
                  </a:lnTo>
                  <a:lnTo>
                    <a:pt x="28" y="229"/>
                  </a:lnTo>
                  <a:lnTo>
                    <a:pt x="22" y="218"/>
                  </a:lnTo>
                  <a:lnTo>
                    <a:pt x="20" y="207"/>
                  </a:lnTo>
                  <a:lnTo>
                    <a:pt x="14" y="196"/>
                  </a:lnTo>
                  <a:lnTo>
                    <a:pt x="11" y="184"/>
                  </a:lnTo>
                  <a:lnTo>
                    <a:pt x="8" y="173"/>
                  </a:lnTo>
                  <a:lnTo>
                    <a:pt x="6" y="162"/>
                  </a:lnTo>
                  <a:lnTo>
                    <a:pt x="3" y="15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3" y="114"/>
                  </a:lnTo>
                  <a:lnTo>
                    <a:pt x="6" y="92"/>
                  </a:lnTo>
                  <a:lnTo>
                    <a:pt x="14" y="70"/>
                  </a:lnTo>
                  <a:lnTo>
                    <a:pt x="22" y="50"/>
                  </a:lnTo>
                  <a:lnTo>
                    <a:pt x="34" y="33"/>
                  </a:lnTo>
                  <a:lnTo>
                    <a:pt x="48" y="19"/>
                  </a:lnTo>
                  <a:lnTo>
                    <a:pt x="64" y="11"/>
                  </a:lnTo>
                  <a:lnTo>
                    <a:pt x="81" y="2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246"/>
            <p:cNvSpPr>
              <a:spLocks/>
            </p:cNvSpPr>
            <p:nvPr/>
          </p:nvSpPr>
          <p:spPr bwMode="auto">
            <a:xfrm>
              <a:off x="2858278" y="3859722"/>
              <a:ext cx="310488" cy="500190"/>
            </a:xfrm>
            <a:custGeom>
              <a:avLst/>
              <a:gdLst>
                <a:gd name="T0" fmla="*/ 78 w 243"/>
                <a:gd name="T1" fmla="*/ 3 h 347"/>
                <a:gd name="T2" fmla="*/ 103 w 243"/>
                <a:gd name="T3" fmla="*/ 0 h 347"/>
                <a:gd name="T4" fmla="*/ 151 w 243"/>
                <a:gd name="T5" fmla="*/ 17 h 347"/>
                <a:gd name="T6" fmla="*/ 193 w 243"/>
                <a:gd name="T7" fmla="*/ 53 h 347"/>
                <a:gd name="T8" fmla="*/ 226 w 243"/>
                <a:gd name="T9" fmla="*/ 109 h 347"/>
                <a:gd name="T10" fmla="*/ 238 w 243"/>
                <a:gd name="T11" fmla="*/ 143 h 347"/>
                <a:gd name="T12" fmla="*/ 243 w 243"/>
                <a:gd name="T13" fmla="*/ 182 h 347"/>
                <a:gd name="T14" fmla="*/ 243 w 243"/>
                <a:gd name="T15" fmla="*/ 205 h 347"/>
                <a:gd name="T16" fmla="*/ 243 w 243"/>
                <a:gd name="T17" fmla="*/ 227 h 347"/>
                <a:gd name="T18" fmla="*/ 240 w 243"/>
                <a:gd name="T19" fmla="*/ 247 h 347"/>
                <a:gd name="T20" fmla="*/ 238 w 243"/>
                <a:gd name="T21" fmla="*/ 266 h 347"/>
                <a:gd name="T22" fmla="*/ 238 w 243"/>
                <a:gd name="T23" fmla="*/ 269 h 347"/>
                <a:gd name="T24" fmla="*/ 210 w 243"/>
                <a:gd name="T25" fmla="*/ 317 h 347"/>
                <a:gd name="T26" fmla="*/ 190 w 243"/>
                <a:gd name="T27" fmla="*/ 333 h 347"/>
                <a:gd name="T28" fmla="*/ 168 w 243"/>
                <a:gd name="T29" fmla="*/ 345 h 347"/>
                <a:gd name="T30" fmla="*/ 154 w 243"/>
                <a:gd name="T31" fmla="*/ 347 h 347"/>
                <a:gd name="T32" fmla="*/ 123 w 243"/>
                <a:gd name="T33" fmla="*/ 342 h 347"/>
                <a:gd name="T34" fmla="*/ 103 w 243"/>
                <a:gd name="T35" fmla="*/ 333 h 347"/>
                <a:gd name="T36" fmla="*/ 89 w 243"/>
                <a:gd name="T37" fmla="*/ 322 h 347"/>
                <a:gd name="T38" fmla="*/ 78 w 243"/>
                <a:gd name="T39" fmla="*/ 311 h 347"/>
                <a:gd name="T40" fmla="*/ 67 w 243"/>
                <a:gd name="T41" fmla="*/ 297 h 347"/>
                <a:gd name="T42" fmla="*/ 56 w 243"/>
                <a:gd name="T43" fmla="*/ 280 h 347"/>
                <a:gd name="T44" fmla="*/ 45 w 243"/>
                <a:gd name="T45" fmla="*/ 263 h 347"/>
                <a:gd name="T46" fmla="*/ 33 w 243"/>
                <a:gd name="T47" fmla="*/ 244 h 347"/>
                <a:gd name="T48" fmla="*/ 25 w 243"/>
                <a:gd name="T49" fmla="*/ 224 h 347"/>
                <a:gd name="T50" fmla="*/ 17 w 243"/>
                <a:gd name="T51" fmla="*/ 202 h 347"/>
                <a:gd name="T52" fmla="*/ 8 w 243"/>
                <a:gd name="T53" fmla="*/ 179 h 347"/>
                <a:gd name="T54" fmla="*/ 3 w 243"/>
                <a:gd name="T55" fmla="*/ 157 h 347"/>
                <a:gd name="T56" fmla="*/ 0 w 243"/>
                <a:gd name="T57" fmla="*/ 151 h 347"/>
                <a:gd name="T58" fmla="*/ 5 w 243"/>
                <a:gd name="T59" fmla="*/ 98 h 347"/>
                <a:gd name="T60" fmla="*/ 19 w 243"/>
                <a:gd name="T61" fmla="*/ 56 h 347"/>
                <a:gd name="T62" fmla="*/ 45 w 243"/>
                <a:gd name="T63" fmla="*/ 23 h 347"/>
                <a:gd name="T64" fmla="*/ 78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26" y="6"/>
                  </a:lnTo>
                  <a:lnTo>
                    <a:pt x="151" y="17"/>
                  </a:lnTo>
                  <a:lnTo>
                    <a:pt x="173" y="31"/>
                  </a:lnTo>
                  <a:lnTo>
                    <a:pt x="193" y="53"/>
                  </a:lnTo>
                  <a:lnTo>
                    <a:pt x="212" y="79"/>
                  </a:lnTo>
                  <a:lnTo>
                    <a:pt x="226" y="109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43" y="177"/>
                  </a:lnTo>
                  <a:lnTo>
                    <a:pt x="243" y="182"/>
                  </a:lnTo>
                  <a:lnTo>
                    <a:pt x="243" y="193"/>
                  </a:lnTo>
                  <a:lnTo>
                    <a:pt x="243" y="205"/>
                  </a:lnTo>
                  <a:lnTo>
                    <a:pt x="243" y="216"/>
                  </a:lnTo>
                  <a:lnTo>
                    <a:pt x="243" y="227"/>
                  </a:lnTo>
                  <a:lnTo>
                    <a:pt x="243" y="235"/>
                  </a:lnTo>
                  <a:lnTo>
                    <a:pt x="240" y="247"/>
                  </a:lnTo>
                  <a:lnTo>
                    <a:pt x="240" y="255"/>
                  </a:lnTo>
                  <a:lnTo>
                    <a:pt x="238" y="266"/>
                  </a:lnTo>
                  <a:lnTo>
                    <a:pt x="238" y="269"/>
                  </a:lnTo>
                  <a:lnTo>
                    <a:pt x="238" y="269"/>
                  </a:lnTo>
                  <a:lnTo>
                    <a:pt x="226" y="294"/>
                  </a:lnTo>
                  <a:lnTo>
                    <a:pt x="210" y="317"/>
                  </a:lnTo>
                  <a:lnTo>
                    <a:pt x="201" y="325"/>
                  </a:lnTo>
                  <a:lnTo>
                    <a:pt x="190" y="333"/>
                  </a:lnTo>
                  <a:lnTo>
                    <a:pt x="179" y="339"/>
                  </a:lnTo>
                  <a:lnTo>
                    <a:pt x="168" y="345"/>
                  </a:lnTo>
                  <a:lnTo>
                    <a:pt x="168" y="345"/>
                  </a:lnTo>
                  <a:lnTo>
                    <a:pt x="154" y="347"/>
                  </a:lnTo>
                  <a:lnTo>
                    <a:pt x="137" y="345"/>
                  </a:lnTo>
                  <a:lnTo>
                    <a:pt x="123" y="342"/>
                  </a:lnTo>
                  <a:lnTo>
                    <a:pt x="109" y="339"/>
                  </a:lnTo>
                  <a:lnTo>
                    <a:pt x="103" y="333"/>
                  </a:lnTo>
                  <a:lnTo>
                    <a:pt x="98" y="328"/>
                  </a:lnTo>
                  <a:lnTo>
                    <a:pt x="89" y="322"/>
                  </a:lnTo>
                  <a:lnTo>
                    <a:pt x="84" y="317"/>
                  </a:lnTo>
                  <a:lnTo>
                    <a:pt x="78" y="311"/>
                  </a:lnTo>
                  <a:lnTo>
                    <a:pt x="73" y="303"/>
                  </a:lnTo>
                  <a:lnTo>
                    <a:pt x="67" y="297"/>
                  </a:lnTo>
                  <a:lnTo>
                    <a:pt x="61" y="289"/>
                  </a:lnTo>
                  <a:lnTo>
                    <a:pt x="56" y="280"/>
                  </a:lnTo>
                  <a:lnTo>
                    <a:pt x="50" y="272"/>
                  </a:lnTo>
                  <a:lnTo>
                    <a:pt x="45" y="263"/>
                  </a:lnTo>
                  <a:lnTo>
                    <a:pt x="39" y="252"/>
                  </a:lnTo>
                  <a:lnTo>
                    <a:pt x="33" y="244"/>
                  </a:lnTo>
                  <a:lnTo>
                    <a:pt x="31" y="233"/>
                  </a:lnTo>
                  <a:lnTo>
                    <a:pt x="25" y="224"/>
                  </a:lnTo>
                  <a:lnTo>
                    <a:pt x="19" y="213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8" y="179"/>
                  </a:lnTo>
                  <a:lnTo>
                    <a:pt x="5" y="168"/>
                  </a:lnTo>
                  <a:lnTo>
                    <a:pt x="3" y="15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23"/>
                  </a:lnTo>
                  <a:lnTo>
                    <a:pt x="5" y="98"/>
                  </a:lnTo>
                  <a:lnTo>
                    <a:pt x="11" y="76"/>
                  </a:lnTo>
                  <a:lnTo>
                    <a:pt x="19" y="56"/>
                  </a:lnTo>
                  <a:lnTo>
                    <a:pt x="31" y="37"/>
                  </a:lnTo>
                  <a:lnTo>
                    <a:pt x="45" y="23"/>
                  </a:lnTo>
                  <a:lnTo>
                    <a:pt x="61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47"/>
            <p:cNvSpPr>
              <a:spLocks/>
            </p:cNvSpPr>
            <p:nvPr/>
          </p:nvSpPr>
          <p:spPr bwMode="auto">
            <a:xfrm>
              <a:off x="2862109" y="3867640"/>
              <a:ext cx="306655" cy="484334"/>
            </a:xfrm>
            <a:custGeom>
              <a:avLst/>
              <a:gdLst>
                <a:gd name="T0" fmla="*/ 78 w 240"/>
                <a:gd name="T1" fmla="*/ 3 h 336"/>
                <a:gd name="T2" fmla="*/ 78 w 240"/>
                <a:gd name="T3" fmla="*/ 3 h 336"/>
                <a:gd name="T4" fmla="*/ 89 w 240"/>
                <a:gd name="T5" fmla="*/ 0 h 336"/>
                <a:gd name="T6" fmla="*/ 100 w 240"/>
                <a:gd name="T7" fmla="*/ 0 h 336"/>
                <a:gd name="T8" fmla="*/ 123 w 240"/>
                <a:gd name="T9" fmla="*/ 3 h 336"/>
                <a:gd name="T10" fmla="*/ 145 w 240"/>
                <a:gd name="T11" fmla="*/ 14 h 336"/>
                <a:gd name="T12" fmla="*/ 167 w 240"/>
                <a:gd name="T13" fmla="*/ 31 h 336"/>
                <a:gd name="T14" fmla="*/ 187 w 240"/>
                <a:gd name="T15" fmla="*/ 50 h 336"/>
                <a:gd name="T16" fmla="*/ 207 w 240"/>
                <a:gd name="T17" fmla="*/ 75 h 336"/>
                <a:gd name="T18" fmla="*/ 221 w 240"/>
                <a:gd name="T19" fmla="*/ 106 h 336"/>
                <a:gd name="T20" fmla="*/ 232 w 240"/>
                <a:gd name="T21" fmla="*/ 140 h 336"/>
                <a:gd name="T22" fmla="*/ 232 w 240"/>
                <a:gd name="T23" fmla="*/ 140 h 336"/>
                <a:gd name="T24" fmla="*/ 237 w 240"/>
                <a:gd name="T25" fmla="*/ 173 h 336"/>
                <a:gd name="T26" fmla="*/ 240 w 240"/>
                <a:gd name="T27" fmla="*/ 204 h 336"/>
                <a:gd name="T28" fmla="*/ 237 w 240"/>
                <a:gd name="T29" fmla="*/ 235 h 336"/>
                <a:gd name="T30" fmla="*/ 229 w 240"/>
                <a:gd name="T31" fmla="*/ 263 h 336"/>
                <a:gd name="T32" fmla="*/ 218 w 240"/>
                <a:gd name="T33" fmla="*/ 288 h 336"/>
                <a:gd name="T34" fmla="*/ 204 w 240"/>
                <a:gd name="T35" fmla="*/ 308 h 336"/>
                <a:gd name="T36" fmla="*/ 184 w 240"/>
                <a:gd name="T37" fmla="*/ 325 h 336"/>
                <a:gd name="T38" fmla="*/ 173 w 240"/>
                <a:gd name="T39" fmla="*/ 330 h 336"/>
                <a:gd name="T40" fmla="*/ 162 w 240"/>
                <a:gd name="T41" fmla="*/ 333 h 336"/>
                <a:gd name="T42" fmla="*/ 162 w 240"/>
                <a:gd name="T43" fmla="*/ 333 h 336"/>
                <a:gd name="T44" fmla="*/ 145 w 240"/>
                <a:gd name="T45" fmla="*/ 336 h 336"/>
                <a:gd name="T46" fmla="*/ 125 w 240"/>
                <a:gd name="T47" fmla="*/ 333 h 336"/>
                <a:gd name="T48" fmla="*/ 106 w 240"/>
                <a:gd name="T49" fmla="*/ 327 h 336"/>
                <a:gd name="T50" fmla="*/ 86 w 240"/>
                <a:gd name="T51" fmla="*/ 316 h 336"/>
                <a:gd name="T52" fmla="*/ 81 w 240"/>
                <a:gd name="T53" fmla="*/ 311 h 336"/>
                <a:gd name="T54" fmla="*/ 75 w 240"/>
                <a:gd name="T55" fmla="*/ 305 h 336"/>
                <a:gd name="T56" fmla="*/ 70 w 240"/>
                <a:gd name="T57" fmla="*/ 297 h 336"/>
                <a:gd name="T58" fmla="*/ 64 w 240"/>
                <a:gd name="T59" fmla="*/ 291 h 336"/>
                <a:gd name="T60" fmla="*/ 58 w 240"/>
                <a:gd name="T61" fmla="*/ 283 h 336"/>
                <a:gd name="T62" fmla="*/ 53 w 240"/>
                <a:gd name="T63" fmla="*/ 274 h 336"/>
                <a:gd name="T64" fmla="*/ 47 w 240"/>
                <a:gd name="T65" fmla="*/ 266 h 336"/>
                <a:gd name="T66" fmla="*/ 42 w 240"/>
                <a:gd name="T67" fmla="*/ 257 h 336"/>
                <a:gd name="T68" fmla="*/ 36 w 240"/>
                <a:gd name="T69" fmla="*/ 246 h 336"/>
                <a:gd name="T70" fmla="*/ 30 w 240"/>
                <a:gd name="T71" fmla="*/ 238 h 336"/>
                <a:gd name="T72" fmla="*/ 28 w 240"/>
                <a:gd name="T73" fmla="*/ 227 h 336"/>
                <a:gd name="T74" fmla="*/ 22 w 240"/>
                <a:gd name="T75" fmla="*/ 218 h 336"/>
                <a:gd name="T76" fmla="*/ 16 w 240"/>
                <a:gd name="T77" fmla="*/ 207 h 336"/>
                <a:gd name="T78" fmla="*/ 14 w 240"/>
                <a:gd name="T79" fmla="*/ 196 h 336"/>
                <a:gd name="T80" fmla="*/ 8 w 240"/>
                <a:gd name="T81" fmla="*/ 185 h 336"/>
                <a:gd name="T82" fmla="*/ 5 w 240"/>
                <a:gd name="T83" fmla="*/ 173 h 336"/>
                <a:gd name="T84" fmla="*/ 2 w 240"/>
                <a:gd name="T85" fmla="*/ 165 h 336"/>
                <a:gd name="T86" fmla="*/ 2 w 240"/>
                <a:gd name="T87" fmla="*/ 165 h 336"/>
                <a:gd name="T88" fmla="*/ 0 w 240"/>
                <a:gd name="T89" fmla="*/ 137 h 336"/>
                <a:gd name="T90" fmla="*/ 2 w 240"/>
                <a:gd name="T91" fmla="*/ 109 h 336"/>
                <a:gd name="T92" fmla="*/ 8 w 240"/>
                <a:gd name="T93" fmla="*/ 81 h 336"/>
                <a:gd name="T94" fmla="*/ 16 w 240"/>
                <a:gd name="T95" fmla="*/ 59 h 336"/>
                <a:gd name="T96" fmla="*/ 28 w 240"/>
                <a:gd name="T97" fmla="*/ 39 h 336"/>
                <a:gd name="T98" fmla="*/ 42 w 240"/>
                <a:gd name="T99" fmla="*/ 22 h 336"/>
                <a:gd name="T100" fmla="*/ 58 w 240"/>
                <a:gd name="T101" fmla="*/ 11 h 336"/>
                <a:gd name="T102" fmla="*/ 78 w 240"/>
                <a:gd name="T103" fmla="*/ 3 h 336"/>
                <a:gd name="T104" fmla="*/ 78 w 240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336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23" y="3"/>
                  </a:lnTo>
                  <a:lnTo>
                    <a:pt x="145" y="14"/>
                  </a:lnTo>
                  <a:lnTo>
                    <a:pt x="167" y="31"/>
                  </a:lnTo>
                  <a:lnTo>
                    <a:pt x="187" y="50"/>
                  </a:lnTo>
                  <a:lnTo>
                    <a:pt x="207" y="75"/>
                  </a:lnTo>
                  <a:lnTo>
                    <a:pt x="221" y="10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7" y="173"/>
                  </a:lnTo>
                  <a:lnTo>
                    <a:pt x="240" y="204"/>
                  </a:lnTo>
                  <a:lnTo>
                    <a:pt x="237" y="235"/>
                  </a:lnTo>
                  <a:lnTo>
                    <a:pt x="229" y="263"/>
                  </a:lnTo>
                  <a:lnTo>
                    <a:pt x="218" y="288"/>
                  </a:lnTo>
                  <a:lnTo>
                    <a:pt x="204" y="308"/>
                  </a:lnTo>
                  <a:lnTo>
                    <a:pt x="184" y="325"/>
                  </a:lnTo>
                  <a:lnTo>
                    <a:pt x="173" y="330"/>
                  </a:lnTo>
                  <a:lnTo>
                    <a:pt x="162" y="333"/>
                  </a:lnTo>
                  <a:lnTo>
                    <a:pt x="162" y="333"/>
                  </a:lnTo>
                  <a:lnTo>
                    <a:pt x="145" y="336"/>
                  </a:lnTo>
                  <a:lnTo>
                    <a:pt x="125" y="333"/>
                  </a:lnTo>
                  <a:lnTo>
                    <a:pt x="106" y="327"/>
                  </a:lnTo>
                  <a:lnTo>
                    <a:pt x="86" y="316"/>
                  </a:lnTo>
                  <a:lnTo>
                    <a:pt x="81" y="311"/>
                  </a:lnTo>
                  <a:lnTo>
                    <a:pt x="75" y="305"/>
                  </a:lnTo>
                  <a:lnTo>
                    <a:pt x="70" y="297"/>
                  </a:lnTo>
                  <a:lnTo>
                    <a:pt x="64" y="291"/>
                  </a:lnTo>
                  <a:lnTo>
                    <a:pt x="58" y="283"/>
                  </a:lnTo>
                  <a:lnTo>
                    <a:pt x="53" y="274"/>
                  </a:lnTo>
                  <a:lnTo>
                    <a:pt x="47" y="266"/>
                  </a:lnTo>
                  <a:lnTo>
                    <a:pt x="42" y="257"/>
                  </a:lnTo>
                  <a:lnTo>
                    <a:pt x="36" y="246"/>
                  </a:lnTo>
                  <a:lnTo>
                    <a:pt x="30" y="238"/>
                  </a:lnTo>
                  <a:lnTo>
                    <a:pt x="28" y="227"/>
                  </a:lnTo>
                  <a:lnTo>
                    <a:pt x="22" y="218"/>
                  </a:lnTo>
                  <a:lnTo>
                    <a:pt x="16" y="207"/>
                  </a:lnTo>
                  <a:lnTo>
                    <a:pt x="14" y="196"/>
                  </a:lnTo>
                  <a:lnTo>
                    <a:pt x="8" y="185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8" y="81"/>
                  </a:lnTo>
                  <a:lnTo>
                    <a:pt x="16" y="59"/>
                  </a:lnTo>
                  <a:lnTo>
                    <a:pt x="28" y="39"/>
                  </a:lnTo>
                  <a:lnTo>
                    <a:pt x="42" y="22"/>
                  </a:lnTo>
                  <a:lnTo>
                    <a:pt x="58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48"/>
            <p:cNvSpPr>
              <a:spLocks/>
            </p:cNvSpPr>
            <p:nvPr/>
          </p:nvSpPr>
          <p:spPr bwMode="auto">
            <a:xfrm>
              <a:off x="2866951" y="3873972"/>
              <a:ext cx="293877" cy="468478"/>
            </a:xfrm>
            <a:custGeom>
              <a:avLst/>
              <a:gdLst>
                <a:gd name="T0" fmla="*/ 73 w 230"/>
                <a:gd name="T1" fmla="*/ 3 h 325"/>
                <a:gd name="T2" fmla="*/ 73 w 230"/>
                <a:gd name="T3" fmla="*/ 3 h 325"/>
                <a:gd name="T4" fmla="*/ 84 w 230"/>
                <a:gd name="T5" fmla="*/ 0 h 325"/>
                <a:gd name="T6" fmla="*/ 95 w 230"/>
                <a:gd name="T7" fmla="*/ 0 h 325"/>
                <a:gd name="T8" fmla="*/ 118 w 230"/>
                <a:gd name="T9" fmla="*/ 3 h 325"/>
                <a:gd name="T10" fmla="*/ 140 w 230"/>
                <a:gd name="T11" fmla="*/ 14 h 325"/>
                <a:gd name="T12" fmla="*/ 162 w 230"/>
                <a:gd name="T13" fmla="*/ 28 h 325"/>
                <a:gd name="T14" fmla="*/ 182 w 230"/>
                <a:gd name="T15" fmla="*/ 51 h 325"/>
                <a:gd name="T16" fmla="*/ 199 w 230"/>
                <a:gd name="T17" fmla="*/ 73 h 325"/>
                <a:gd name="T18" fmla="*/ 213 w 230"/>
                <a:gd name="T19" fmla="*/ 104 h 325"/>
                <a:gd name="T20" fmla="*/ 224 w 230"/>
                <a:gd name="T21" fmla="*/ 135 h 325"/>
                <a:gd name="T22" fmla="*/ 224 w 230"/>
                <a:gd name="T23" fmla="*/ 135 h 325"/>
                <a:gd name="T24" fmla="*/ 230 w 230"/>
                <a:gd name="T25" fmla="*/ 168 h 325"/>
                <a:gd name="T26" fmla="*/ 230 w 230"/>
                <a:gd name="T27" fmla="*/ 199 h 325"/>
                <a:gd name="T28" fmla="*/ 227 w 230"/>
                <a:gd name="T29" fmla="*/ 230 h 325"/>
                <a:gd name="T30" fmla="*/ 221 w 230"/>
                <a:gd name="T31" fmla="*/ 255 h 325"/>
                <a:gd name="T32" fmla="*/ 210 w 230"/>
                <a:gd name="T33" fmla="*/ 280 h 325"/>
                <a:gd name="T34" fmla="*/ 196 w 230"/>
                <a:gd name="T35" fmla="*/ 300 h 325"/>
                <a:gd name="T36" fmla="*/ 176 w 230"/>
                <a:gd name="T37" fmla="*/ 314 h 325"/>
                <a:gd name="T38" fmla="*/ 168 w 230"/>
                <a:gd name="T39" fmla="*/ 320 h 325"/>
                <a:gd name="T40" fmla="*/ 157 w 230"/>
                <a:gd name="T41" fmla="*/ 322 h 325"/>
                <a:gd name="T42" fmla="*/ 157 w 230"/>
                <a:gd name="T43" fmla="*/ 322 h 325"/>
                <a:gd name="T44" fmla="*/ 146 w 230"/>
                <a:gd name="T45" fmla="*/ 325 h 325"/>
                <a:gd name="T46" fmla="*/ 132 w 230"/>
                <a:gd name="T47" fmla="*/ 325 h 325"/>
                <a:gd name="T48" fmla="*/ 120 w 230"/>
                <a:gd name="T49" fmla="*/ 322 h 325"/>
                <a:gd name="T50" fmla="*/ 109 w 230"/>
                <a:gd name="T51" fmla="*/ 320 h 325"/>
                <a:gd name="T52" fmla="*/ 84 w 230"/>
                <a:gd name="T53" fmla="*/ 308 h 325"/>
                <a:gd name="T54" fmla="*/ 65 w 230"/>
                <a:gd name="T55" fmla="*/ 292 h 325"/>
                <a:gd name="T56" fmla="*/ 59 w 230"/>
                <a:gd name="T57" fmla="*/ 286 h 325"/>
                <a:gd name="T58" fmla="*/ 53 w 230"/>
                <a:gd name="T59" fmla="*/ 278 h 325"/>
                <a:gd name="T60" fmla="*/ 48 w 230"/>
                <a:gd name="T61" fmla="*/ 269 h 325"/>
                <a:gd name="T62" fmla="*/ 42 w 230"/>
                <a:gd name="T63" fmla="*/ 261 h 325"/>
                <a:gd name="T64" fmla="*/ 37 w 230"/>
                <a:gd name="T65" fmla="*/ 252 h 325"/>
                <a:gd name="T66" fmla="*/ 31 w 230"/>
                <a:gd name="T67" fmla="*/ 241 h 325"/>
                <a:gd name="T68" fmla="*/ 25 w 230"/>
                <a:gd name="T69" fmla="*/ 233 h 325"/>
                <a:gd name="T70" fmla="*/ 23 w 230"/>
                <a:gd name="T71" fmla="*/ 222 h 325"/>
                <a:gd name="T72" fmla="*/ 17 w 230"/>
                <a:gd name="T73" fmla="*/ 213 h 325"/>
                <a:gd name="T74" fmla="*/ 11 w 230"/>
                <a:gd name="T75" fmla="*/ 202 h 325"/>
                <a:gd name="T76" fmla="*/ 9 w 230"/>
                <a:gd name="T77" fmla="*/ 191 h 325"/>
                <a:gd name="T78" fmla="*/ 6 w 230"/>
                <a:gd name="T79" fmla="*/ 185 h 325"/>
                <a:gd name="T80" fmla="*/ 6 w 230"/>
                <a:gd name="T81" fmla="*/ 185 h 325"/>
                <a:gd name="T82" fmla="*/ 0 w 230"/>
                <a:gd name="T83" fmla="*/ 152 h 325"/>
                <a:gd name="T84" fmla="*/ 0 w 230"/>
                <a:gd name="T85" fmla="*/ 121 h 325"/>
                <a:gd name="T86" fmla="*/ 3 w 230"/>
                <a:gd name="T87" fmla="*/ 93 h 325"/>
                <a:gd name="T88" fmla="*/ 11 w 230"/>
                <a:gd name="T89" fmla="*/ 68 h 325"/>
                <a:gd name="T90" fmla="*/ 20 w 230"/>
                <a:gd name="T91" fmla="*/ 42 h 325"/>
                <a:gd name="T92" fmla="*/ 37 w 230"/>
                <a:gd name="T93" fmla="*/ 26 h 325"/>
                <a:gd name="T94" fmla="*/ 53 w 230"/>
                <a:gd name="T95" fmla="*/ 12 h 325"/>
                <a:gd name="T96" fmla="*/ 73 w 230"/>
                <a:gd name="T97" fmla="*/ 3 h 325"/>
                <a:gd name="T98" fmla="*/ 73 w 230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325">
                  <a:moveTo>
                    <a:pt x="73" y="3"/>
                  </a:moveTo>
                  <a:lnTo>
                    <a:pt x="73" y="3"/>
                  </a:lnTo>
                  <a:lnTo>
                    <a:pt x="84" y="0"/>
                  </a:lnTo>
                  <a:lnTo>
                    <a:pt x="95" y="0"/>
                  </a:lnTo>
                  <a:lnTo>
                    <a:pt x="118" y="3"/>
                  </a:lnTo>
                  <a:lnTo>
                    <a:pt x="140" y="14"/>
                  </a:lnTo>
                  <a:lnTo>
                    <a:pt x="162" y="28"/>
                  </a:lnTo>
                  <a:lnTo>
                    <a:pt x="182" y="51"/>
                  </a:lnTo>
                  <a:lnTo>
                    <a:pt x="199" y="73"/>
                  </a:lnTo>
                  <a:lnTo>
                    <a:pt x="213" y="104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30" y="168"/>
                  </a:lnTo>
                  <a:lnTo>
                    <a:pt x="230" y="199"/>
                  </a:lnTo>
                  <a:lnTo>
                    <a:pt x="227" y="230"/>
                  </a:lnTo>
                  <a:lnTo>
                    <a:pt x="221" y="255"/>
                  </a:lnTo>
                  <a:lnTo>
                    <a:pt x="210" y="280"/>
                  </a:lnTo>
                  <a:lnTo>
                    <a:pt x="196" y="300"/>
                  </a:lnTo>
                  <a:lnTo>
                    <a:pt x="176" y="314"/>
                  </a:lnTo>
                  <a:lnTo>
                    <a:pt x="168" y="320"/>
                  </a:lnTo>
                  <a:lnTo>
                    <a:pt x="157" y="322"/>
                  </a:lnTo>
                  <a:lnTo>
                    <a:pt x="157" y="322"/>
                  </a:lnTo>
                  <a:lnTo>
                    <a:pt x="146" y="325"/>
                  </a:lnTo>
                  <a:lnTo>
                    <a:pt x="132" y="325"/>
                  </a:lnTo>
                  <a:lnTo>
                    <a:pt x="120" y="322"/>
                  </a:lnTo>
                  <a:lnTo>
                    <a:pt x="109" y="320"/>
                  </a:lnTo>
                  <a:lnTo>
                    <a:pt x="84" y="308"/>
                  </a:lnTo>
                  <a:lnTo>
                    <a:pt x="65" y="292"/>
                  </a:lnTo>
                  <a:lnTo>
                    <a:pt x="59" y="286"/>
                  </a:lnTo>
                  <a:lnTo>
                    <a:pt x="53" y="278"/>
                  </a:lnTo>
                  <a:lnTo>
                    <a:pt x="48" y="269"/>
                  </a:lnTo>
                  <a:lnTo>
                    <a:pt x="42" y="261"/>
                  </a:lnTo>
                  <a:lnTo>
                    <a:pt x="37" y="252"/>
                  </a:lnTo>
                  <a:lnTo>
                    <a:pt x="31" y="241"/>
                  </a:lnTo>
                  <a:lnTo>
                    <a:pt x="25" y="233"/>
                  </a:lnTo>
                  <a:lnTo>
                    <a:pt x="23" y="222"/>
                  </a:lnTo>
                  <a:lnTo>
                    <a:pt x="17" y="213"/>
                  </a:lnTo>
                  <a:lnTo>
                    <a:pt x="11" y="202"/>
                  </a:lnTo>
                  <a:lnTo>
                    <a:pt x="9" y="191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0" y="15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0" y="42"/>
                  </a:lnTo>
                  <a:lnTo>
                    <a:pt x="37" y="26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49"/>
            <p:cNvSpPr>
              <a:spLocks/>
            </p:cNvSpPr>
            <p:nvPr/>
          </p:nvSpPr>
          <p:spPr bwMode="auto">
            <a:xfrm>
              <a:off x="2869853" y="3881891"/>
              <a:ext cx="286211" cy="452621"/>
            </a:xfrm>
            <a:custGeom>
              <a:avLst/>
              <a:gdLst>
                <a:gd name="T0" fmla="*/ 73 w 224"/>
                <a:gd name="T1" fmla="*/ 0 h 314"/>
                <a:gd name="T2" fmla="*/ 73 w 224"/>
                <a:gd name="T3" fmla="*/ 0 h 314"/>
                <a:gd name="T4" fmla="*/ 92 w 224"/>
                <a:gd name="T5" fmla="*/ 0 h 314"/>
                <a:gd name="T6" fmla="*/ 115 w 224"/>
                <a:gd name="T7" fmla="*/ 3 h 314"/>
                <a:gd name="T8" fmla="*/ 137 w 224"/>
                <a:gd name="T9" fmla="*/ 11 h 314"/>
                <a:gd name="T10" fmla="*/ 157 w 224"/>
                <a:gd name="T11" fmla="*/ 28 h 314"/>
                <a:gd name="T12" fmla="*/ 176 w 224"/>
                <a:gd name="T13" fmla="*/ 48 h 314"/>
                <a:gd name="T14" fmla="*/ 193 w 224"/>
                <a:gd name="T15" fmla="*/ 70 h 314"/>
                <a:gd name="T16" fmla="*/ 207 w 224"/>
                <a:gd name="T17" fmla="*/ 98 h 314"/>
                <a:gd name="T18" fmla="*/ 215 w 224"/>
                <a:gd name="T19" fmla="*/ 129 h 314"/>
                <a:gd name="T20" fmla="*/ 215 w 224"/>
                <a:gd name="T21" fmla="*/ 129 h 314"/>
                <a:gd name="T22" fmla="*/ 224 w 224"/>
                <a:gd name="T23" fmla="*/ 162 h 314"/>
                <a:gd name="T24" fmla="*/ 224 w 224"/>
                <a:gd name="T25" fmla="*/ 193 h 314"/>
                <a:gd name="T26" fmla="*/ 221 w 224"/>
                <a:gd name="T27" fmla="*/ 221 h 314"/>
                <a:gd name="T28" fmla="*/ 215 w 224"/>
                <a:gd name="T29" fmla="*/ 246 h 314"/>
                <a:gd name="T30" fmla="*/ 204 w 224"/>
                <a:gd name="T31" fmla="*/ 269 h 314"/>
                <a:gd name="T32" fmla="*/ 190 w 224"/>
                <a:gd name="T33" fmla="*/ 288 h 314"/>
                <a:gd name="T34" fmla="*/ 173 w 224"/>
                <a:gd name="T35" fmla="*/ 302 h 314"/>
                <a:gd name="T36" fmla="*/ 151 w 224"/>
                <a:gd name="T37" fmla="*/ 311 h 314"/>
                <a:gd name="T38" fmla="*/ 151 w 224"/>
                <a:gd name="T39" fmla="*/ 311 h 314"/>
                <a:gd name="T40" fmla="*/ 131 w 224"/>
                <a:gd name="T41" fmla="*/ 314 h 314"/>
                <a:gd name="T42" fmla="*/ 109 w 224"/>
                <a:gd name="T43" fmla="*/ 311 h 314"/>
                <a:gd name="T44" fmla="*/ 87 w 224"/>
                <a:gd name="T45" fmla="*/ 300 h 314"/>
                <a:gd name="T46" fmla="*/ 67 w 224"/>
                <a:gd name="T47" fmla="*/ 286 h 314"/>
                <a:gd name="T48" fmla="*/ 48 w 224"/>
                <a:gd name="T49" fmla="*/ 266 h 314"/>
                <a:gd name="T50" fmla="*/ 31 w 224"/>
                <a:gd name="T51" fmla="*/ 241 h 314"/>
                <a:gd name="T52" fmla="*/ 17 w 224"/>
                <a:gd name="T53" fmla="*/ 216 h 314"/>
                <a:gd name="T54" fmla="*/ 8 w 224"/>
                <a:gd name="T55" fmla="*/ 185 h 314"/>
                <a:gd name="T56" fmla="*/ 8 w 224"/>
                <a:gd name="T57" fmla="*/ 185 h 314"/>
                <a:gd name="T58" fmla="*/ 3 w 224"/>
                <a:gd name="T59" fmla="*/ 151 h 314"/>
                <a:gd name="T60" fmla="*/ 0 w 224"/>
                <a:gd name="T61" fmla="*/ 120 h 314"/>
                <a:gd name="T62" fmla="*/ 3 w 224"/>
                <a:gd name="T63" fmla="*/ 92 h 314"/>
                <a:gd name="T64" fmla="*/ 8 w 224"/>
                <a:gd name="T65" fmla="*/ 67 h 314"/>
                <a:gd name="T66" fmla="*/ 20 w 224"/>
                <a:gd name="T67" fmla="*/ 42 h 314"/>
                <a:gd name="T68" fmla="*/ 34 w 224"/>
                <a:gd name="T69" fmla="*/ 25 h 314"/>
                <a:gd name="T70" fmla="*/ 50 w 224"/>
                <a:gd name="T71" fmla="*/ 8 h 314"/>
                <a:gd name="T72" fmla="*/ 73 w 224"/>
                <a:gd name="T73" fmla="*/ 0 h 314"/>
                <a:gd name="T74" fmla="*/ 73 w 224"/>
                <a:gd name="T7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4">
                  <a:moveTo>
                    <a:pt x="73" y="0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115" y="3"/>
                  </a:lnTo>
                  <a:lnTo>
                    <a:pt x="137" y="11"/>
                  </a:lnTo>
                  <a:lnTo>
                    <a:pt x="157" y="28"/>
                  </a:lnTo>
                  <a:lnTo>
                    <a:pt x="176" y="48"/>
                  </a:lnTo>
                  <a:lnTo>
                    <a:pt x="193" y="70"/>
                  </a:lnTo>
                  <a:lnTo>
                    <a:pt x="207" y="98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24" y="162"/>
                  </a:lnTo>
                  <a:lnTo>
                    <a:pt x="224" y="193"/>
                  </a:lnTo>
                  <a:lnTo>
                    <a:pt x="221" y="221"/>
                  </a:lnTo>
                  <a:lnTo>
                    <a:pt x="215" y="246"/>
                  </a:lnTo>
                  <a:lnTo>
                    <a:pt x="204" y="269"/>
                  </a:lnTo>
                  <a:lnTo>
                    <a:pt x="190" y="288"/>
                  </a:lnTo>
                  <a:lnTo>
                    <a:pt x="173" y="302"/>
                  </a:lnTo>
                  <a:lnTo>
                    <a:pt x="151" y="311"/>
                  </a:lnTo>
                  <a:lnTo>
                    <a:pt x="151" y="311"/>
                  </a:lnTo>
                  <a:lnTo>
                    <a:pt x="131" y="314"/>
                  </a:lnTo>
                  <a:lnTo>
                    <a:pt x="109" y="311"/>
                  </a:lnTo>
                  <a:lnTo>
                    <a:pt x="87" y="300"/>
                  </a:lnTo>
                  <a:lnTo>
                    <a:pt x="67" y="286"/>
                  </a:lnTo>
                  <a:lnTo>
                    <a:pt x="48" y="266"/>
                  </a:lnTo>
                  <a:lnTo>
                    <a:pt x="31" y="241"/>
                  </a:lnTo>
                  <a:lnTo>
                    <a:pt x="17" y="21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3" y="151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8" y="67"/>
                  </a:lnTo>
                  <a:lnTo>
                    <a:pt x="20" y="42"/>
                  </a:lnTo>
                  <a:lnTo>
                    <a:pt x="34" y="25"/>
                  </a:lnTo>
                  <a:lnTo>
                    <a:pt x="50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50"/>
            <p:cNvSpPr>
              <a:spLocks/>
            </p:cNvSpPr>
            <p:nvPr/>
          </p:nvSpPr>
          <p:spPr bwMode="auto">
            <a:xfrm>
              <a:off x="2872758" y="3885337"/>
              <a:ext cx="278545" cy="439649"/>
            </a:xfrm>
            <a:custGeom>
              <a:avLst/>
              <a:gdLst>
                <a:gd name="T0" fmla="*/ 70 w 218"/>
                <a:gd name="T1" fmla="*/ 3 h 305"/>
                <a:gd name="T2" fmla="*/ 70 w 218"/>
                <a:gd name="T3" fmla="*/ 3 h 305"/>
                <a:gd name="T4" fmla="*/ 92 w 218"/>
                <a:gd name="T5" fmla="*/ 0 h 305"/>
                <a:gd name="T6" fmla="*/ 112 w 218"/>
                <a:gd name="T7" fmla="*/ 5 h 305"/>
                <a:gd name="T8" fmla="*/ 134 w 218"/>
                <a:gd name="T9" fmla="*/ 14 h 305"/>
                <a:gd name="T10" fmla="*/ 154 w 218"/>
                <a:gd name="T11" fmla="*/ 28 h 305"/>
                <a:gd name="T12" fmla="*/ 170 w 218"/>
                <a:gd name="T13" fmla="*/ 47 h 305"/>
                <a:gd name="T14" fmla="*/ 187 w 218"/>
                <a:gd name="T15" fmla="*/ 70 h 305"/>
                <a:gd name="T16" fmla="*/ 201 w 218"/>
                <a:gd name="T17" fmla="*/ 98 h 305"/>
                <a:gd name="T18" fmla="*/ 210 w 218"/>
                <a:gd name="T19" fmla="*/ 126 h 305"/>
                <a:gd name="T20" fmla="*/ 210 w 218"/>
                <a:gd name="T21" fmla="*/ 126 h 305"/>
                <a:gd name="T22" fmla="*/ 215 w 218"/>
                <a:gd name="T23" fmla="*/ 157 h 305"/>
                <a:gd name="T24" fmla="*/ 218 w 218"/>
                <a:gd name="T25" fmla="*/ 187 h 305"/>
                <a:gd name="T26" fmla="*/ 215 w 218"/>
                <a:gd name="T27" fmla="*/ 215 h 305"/>
                <a:gd name="T28" fmla="*/ 207 w 218"/>
                <a:gd name="T29" fmla="*/ 241 h 305"/>
                <a:gd name="T30" fmla="*/ 198 w 218"/>
                <a:gd name="T31" fmla="*/ 263 h 305"/>
                <a:gd name="T32" fmla="*/ 184 w 218"/>
                <a:gd name="T33" fmla="*/ 283 h 305"/>
                <a:gd name="T34" fmla="*/ 168 w 218"/>
                <a:gd name="T35" fmla="*/ 297 h 305"/>
                <a:gd name="T36" fmla="*/ 148 w 218"/>
                <a:gd name="T37" fmla="*/ 305 h 305"/>
                <a:gd name="T38" fmla="*/ 148 w 218"/>
                <a:gd name="T39" fmla="*/ 305 h 305"/>
                <a:gd name="T40" fmla="*/ 126 w 218"/>
                <a:gd name="T41" fmla="*/ 305 h 305"/>
                <a:gd name="T42" fmla="*/ 106 w 218"/>
                <a:gd name="T43" fmla="*/ 302 h 305"/>
                <a:gd name="T44" fmla="*/ 84 w 218"/>
                <a:gd name="T45" fmla="*/ 294 h 305"/>
                <a:gd name="T46" fmla="*/ 64 w 218"/>
                <a:gd name="T47" fmla="*/ 280 h 305"/>
                <a:gd name="T48" fmla="*/ 47 w 218"/>
                <a:gd name="T49" fmla="*/ 260 h 305"/>
                <a:gd name="T50" fmla="*/ 31 w 218"/>
                <a:gd name="T51" fmla="*/ 235 h 305"/>
                <a:gd name="T52" fmla="*/ 17 w 218"/>
                <a:gd name="T53" fmla="*/ 210 h 305"/>
                <a:gd name="T54" fmla="*/ 8 w 218"/>
                <a:gd name="T55" fmla="*/ 179 h 305"/>
                <a:gd name="T56" fmla="*/ 8 w 218"/>
                <a:gd name="T57" fmla="*/ 179 h 305"/>
                <a:gd name="T58" fmla="*/ 3 w 218"/>
                <a:gd name="T59" fmla="*/ 148 h 305"/>
                <a:gd name="T60" fmla="*/ 0 w 218"/>
                <a:gd name="T61" fmla="*/ 120 h 305"/>
                <a:gd name="T62" fmla="*/ 3 w 218"/>
                <a:gd name="T63" fmla="*/ 92 h 305"/>
                <a:gd name="T64" fmla="*/ 11 w 218"/>
                <a:gd name="T65" fmla="*/ 67 h 305"/>
                <a:gd name="T66" fmla="*/ 19 w 218"/>
                <a:gd name="T67" fmla="*/ 45 h 305"/>
                <a:gd name="T68" fmla="*/ 33 w 218"/>
                <a:gd name="T69" fmla="*/ 25 h 305"/>
                <a:gd name="T70" fmla="*/ 50 w 218"/>
                <a:gd name="T71" fmla="*/ 11 h 305"/>
                <a:gd name="T72" fmla="*/ 70 w 218"/>
                <a:gd name="T73" fmla="*/ 3 h 305"/>
                <a:gd name="T74" fmla="*/ 70 w 218"/>
                <a:gd name="T75" fmla="*/ 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5">
                  <a:moveTo>
                    <a:pt x="70" y="3"/>
                  </a:moveTo>
                  <a:lnTo>
                    <a:pt x="70" y="3"/>
                  </a:lnTo>
                  <a:lnTo>
                    <a:pt x="92" y="0"/>
                  </a:lnTo>
                  <a:lnTo>
                    <a:pt x="112" y="5"/>
                  </a:lnTo>
                  <a:lnTo>
                    <a:pt x="134" y="14"/>
                  </a:lnTo>
                  <a:lnTo>
                    <a:pt x="154" y="28"/>
                  </a:lnTo>
                  <a:lnTo>
                    <a:pt x="170" y="47"/>
                  </a:lnTo>
                  <a:lnTo>
                    <a:pt x="187" y="70"/>
                  </a:lnTo>
                  <a:lnTo>
                    <a:pt x="201" y="98"/>
                  </a:lnTo>
                  <a:lnTo>
                    <a:pt x="210" y="126"/>
                  </a:lnTo>
                  <a:lnTo>
                    <a:pt x="210" y="126"/>
                  </a:lnTo>
                  <a:lnTo>
                    <a:pt x="215" y="157"/>
                  </a:lnTo>
                  <a:lnTo>
                    <a:pt x="218" y="187"/>
                  </a:lnTo>
                  <a:lnTo>
                    <a:pt x="215" y="215"/>
                  </a:lnTo>
                  <a:lnTo>
                    <a:pt x="207" y="241"/>
                  </a:lnTo>
                  <a:lnTo>
                    <a:pt x="198" y="263"/>
                  </a:lnTo>
                  <a:lnTo>
                    <a:pt x="184" y="283"/>
                  </a:lnTo>
                  <a:lnTo>
                    <a:pt x="168" y="297"/>
                  </a:lnTo>
                  <a:lnTo>
                    <a:pt x="148" y="305"/>
                  </a:lnTo>
                  <a:lnTo>
                    <a:pt x="148" y="305"/>
                  </a:lnTo>
                  <a:lnTo>
                    <a:pt x="126" y="305"/>
                  </a:lnTo>
                  <a:lnTo>
                    <a:pt x="106" y="302"/>
                  </a:lnTo>
                  <a:lnTo>
                    <a:pt x="84" y="294"/>
                  </a:lnTo>
                  <a:lnTo>
                    <a:pt x="64" y="280"/>
                  </a:lnTo>
                  <a:lnTo>
                    <a:pt x="47" y="260"/>
                  </a:lnTo>
                  <a:lnTo>
                    <a:pt x="31" y="235"/>
                  </a:lnTo>
                  <a:lnTo>
                    <a:pt x="17" y="210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3" y="148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11" y="67"/>
                  </a:lnTo>
                  <a:lnTo>
                    <a:pt x="19" y="45"/>
                  </a:lnTo>
                  <a:lnTo>
                    <a:pt x="33" y="25"/>
                  </a:lnTo>
                  <a:lnTo>
                    <a:pt x="50" y="11"/>
                  </a:lnTo>
                  <a:lnTo>
                    <a:pt x="70" y="3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51"/>
            <p:cNvSpPr>
              <a:spLocks/>
            </p:cNvSpPr>
            <p:nvPr/>
          </p:nvSpPr>
          <p:spPr bwMode="auto">
            <a:xfrm>
              <a:off x="2878217" y="3892107"/>
              <a:ext cx="268323" cy="428117"/>
            </a:xfrm>
            <a:custGeom>
              <a:avLst/>
              <a:gdLst>
                <a:gd name="T0" fmla="*/ 65 w 210"/>
                <a:gd name="T1" fmla="*/ 3 h 297"/>
                <a:gd name="T2" fmla="*/ 65 w 210"/>
                <a:gd name="T3" fmla="*/ 3 h 297"/>
                <a:gd name="T4" fmla="*/ 87 w 210"/>
                <a:gd name="T5" fmla="*/ 0 h 297"/>
                <a:gd name="T6" fmla="*/ 107 w 210"/>
                <a:gd name="T7" fmla="*/ 3 h 297"/>
                <a:gd name="T8" fmla="*/ 126 w 210"/>
                <a:gd name="T9" fmla="*/ 14 h 297"/>
                <a:gd name="T10" fmla="*/ 146 w 210"/>
                <a:gd name="T11" fmla="*/ 28 h 297"/>
                <a:gd name="T12" fmla="*/ 163 w 210"/>
                <a:gd name="T13" fmla="*/ 45 h 297"/>
                <a:gd name="T14" fmla="*/ 179 w 210"/>
                <a:gd name="T15" fmla="*/ 68 h 297"/>
                <a:gd name="T16" fmla="*/ 193 w 210"/>
                <a:gd name="T17" fmla="*/ 93 h 297"/>
                <a:gd name="T18" fmla="*/ 202 w 210"/>
                <a:gd name="T19" fmla="*/ 124 h 297"/>
                <a:gd name="T20" fmla="*/ 202 w 210"/>
                <a:gd name="T21" fmla="*/ 124 h 297"/>
                <a:gd name="T22" fmla="*/ 207 w 210"/>
                <a:gd name="T23" fmla="*/ 152 h 297"/>
                <a:gd name="T24" fmla="*/ 210 w 210"/>
                <a:gd name="T25" fmla="*/ 182 h 297"/>
                <a:gd name="T26" fmla="*/ 207 w 210"/>
                <a:gd name="T27" fmla="*/ 208 h 297"/>
                <a:gd name="T28" fmla="*/ 199 w 210"/>
                <a:gd name="T29" fmla="*/ 233 h 297"/>
                <a:gd name="T30" fmla="*/ 191 w 210"/>
                <a:gd name="T31" fmla="*/ 255 h 297"/>
                <a:gd name="T32" fmla="*/ 177 w 210"/>
                <a:gd name="T33" fmla="*/ 272 h 297"/>
                <a:gd name="T34" fmla="*/ 160 w 210"/>
                <a:gd name="T35" fmla="*/ 286 h 297"/>
                <a:gd name="T36" fmla="*/ 143 w 210"/>
                <a:gd name="T37" fmla="*/ 294 h 297"/>
                <a:gd name="T38" fmla="*/ 143 w 210"/>
                <a:gd name="T39" fmla="*/ 294 h 297"/>
                <a:gd name="T40" fmla="*/ 121 w 210"/>
                <a:gd name="T41" fmla="*/ 297 h 297"/>
                <a:gd name="T42" fmla="*/ 101 w 210"/>
                <a:gd name="T43" fmla="*/ 292 h 297"/>
                <a:gd name="T44" fmla="*/ 82 w 210"/>
                <a:gd name="T45" fmla="*/ 283 h 297"/>
                <a:gd name="T46" fmla="*/ 62 w 210"/>
                <a:gd name="T47" fmla="*/ 269 h 297"/>
                <a:gd name="T48" fmla="*/ 45 w 210"/>
                <a:gd name="T49" fmla="*/ 250 h 297"/>
                <a:gd name="T50" fmla="*/ 28 w 210"/>
                <a:gd name="T51" fmla="*/ 227 h 297"/>
                <a:gd name="T52" fmla="*/ 14 w 210"/>
                <a:gd name="T53" fmla="*/ 202 h 297"/>
                <a:gd name="T54" fmla="*/ 6 w 210"/>
                <a:gd name="T55" fmla="*/ 174 h 297"/>
                <a:gd name="T56" fmla="*/ 6 w 210"/>
                <a:gd name="T57" fmla="*/ 174 h 297"/>
                <a:gd name="T58" fmla="*/ 0 w 210"/>
                <a:gd name="T59" fmla="*/ 143 h 297"/>
                <a:gd name="T60" fmla="*/ 0 w 210"/>
                <a:gd name="T61" fmla="*/ 115 h 297"/>
                <a:gd name="T62" fmla="*/ 0 w 210"/>
                <a:gd name="T63" fmla="*/ 87 h 297"/>
                <a:gd name="T64" fmla="*/ 9 w 210"/>
                <a:gd name="T65" fmla="*/ 65 h 297"/>
                <a:gd name="T66" fmla="*/ 17 w 210"/>
                <a:gd name="T67" fmla="*/ 42 h 297"/>
                <a:gd name="T68" fmla="*/ 31 w 210"/>
                <a:gd name="T69" fmla="*/ 26 h 297"/>
                <a:gd name="T70" fmla="*/ 48 w 210"/>
                <a:gd name="T71" fmla="*/ 12 h 297"/>
                <a:gd name="T72" fmla="*/ 65 w 210"/>
                <a:gd name="T73" fmla="*/ 3 h 297"/>
                <a:gd name="T74" fmla="*/ 65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65" y="3"/>
                  </a:moveTo>
                  <a:lnTo>
                    <a:pt x="65" y="3"/>
                  </a:lnTo>
                  <a:lnTo>
                    <a:pt x="87" y="0"/>
                  </a:lnTo>
                  <a:lnTo>
                    <a:pt x="107" y="3"/>
                  </a:lnTo>
                  <a:lnTo>
                    <a:pt x="126" y="14"/>
                  </a:lnTo>
                  <a:lnTo>
                    <a:pt x="146" y="28"/>
                  </a:lnTo>
                  <a:lnTo>
                    <a:pt x="163" y="45"/>
                  </a:lnTo>
                  <a:lnTo>
                    <a:pt x="179" y="68"/>
                  </a:lnTo>
                  <a:lnTo>
                    <a:pt x="193" y="93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7" y="152"/>
                  </a:lnTo>
                  <a:lnTo>
                    <a:pt x="210" y="182"/>
                  </a:lnTo>
                  <a:lnTo>
                    <a:pt x="207" y="208"/>
                  </a:lnTo>
                  <a:lnTo>
                    <a:pt x="199" y="233"/>
                  </a:lnTo>
                  <a:lnTo>
                    <a:pt x="191" y="255"/>
                  </a:lnTo>
                  <a:lnTo>
                    <a:pt x="177" y="272"/>
                  </a:lnTo>
                  <a:lnTo>
                    <a:pt x="160" y="286"/>
                  </a:lnTo>
                  <a:lnTo>
                    <a:pt x="143" y="294"/>
                  </a:lnTo>
                  <a:lnTo>
                    <a:pt x="143" y="294"/>
                  </a:lnTo>
                  <a:lnTo>
                    <a:pt x="121" y="297"/>
                  </a:lnTo>
                  <a:lnTo>
                    <a:pt x="101" y="292"/>
                  </a:lnTo>
                  <a:lnTo>
                    <a:pt x="82" y="283"/>
                  </a:lnTo>
                  <a:lnTo>
                    <a:pt x="62" y="269"/>
                  </a:lnTo>
                  <a:lnTo>
                    <a:pt x="45" y="250"/>
                  </a:lnTo>
                  <a:lnTo>
                    <a:pt x="28" y="227"/>
                  </a:lnTo>
                  <a:lnTo>
                    <a:pt x="14" y="202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43"/>
                  </a:lnTo>
                  <a:lnTo>
                    <a:pt x="0" y="115"/>
                  </a:lnTo>
                  <a:lnTo>
                    <a:pt x="0" y="87"/>
                  </a:lnTo>
                  <a:lnTo>
                    <a:pt x="9" y="65"/>
                  </a:lnTo>
                  <a:lnTo>
                    <a:pt x="17" y="42"/>
                  </a:lnTo>
                  <a:lnTo>
                    <a:pt x="31" y="26"/>
                  </a:lnTo>
                  <a:lnTo>
                    <a:pt x="48" y="12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2"/>
            <p:cNvSpPr>
              <a:spLocks/>
            </p:cNvSpPr>
            <p:nvPr/>
          </p:nvSpPr>
          <p:spPr bwMode="auto">
            <a:xfrm>
              <a:off x="2880502" y="3900027"/>
              <a:ext cx="258101" cy="412260"/>
            </a:xfrm>
            <a:custGeom>
              <a:avLst/>
              <a:gdLst>
                <a:gd name="T0" fmla="*/ 65 w 202"/>
                <a:gd name="T1" fmla="*/ 3 h 286"/>
                <a:gd name="T2" fmla="*/ 65 w 202"/>
                <a:gd name="T3" fmla="*/ 3 h 286"/>
                <a:gd name="T4" fmla="*/ 84 w 202"/>
                <a:gd name="T5" fmla="*/ 0 h 286"/>
                <a:gd name="T6" fmla="*/ 104 w 202"/>
                <a:gd name="T7" fmla="*/ 3 h 286"/>
                <a:gd name="T8" fmla="*/ 123 w 202"/>
                <a:gd name="T9" fmla="*/ 11 h 286"/>
                <a:gd name="T10" fmla="*/ 143 w 202"/>
                <a:gd name="T11" fmla="*/ 25 h 286"/>
                <a:gd name="T12" fmla="*/ 160 w 202"/>
                <a:gd name="T13" fmla="*/ 45 h 286"/>
                <a:gd name="T14" fmla="*/ 174 w 202"/>
                <a:gd name="T15" fmla="*/ 64 h 286"/>
                <a:gd name="T16" fmla="*/ 188 w 202"/>
                <a:gd name="T17" fmla="*/ 90 h 286"/>
                <a:gd name="T18" fmla="*/ 196 w 202"/>
                <a:gd name="T19" fmla="*/ 118 h 286"/>
                <a:gd name="T20" fmla="*/ 196 w 202"/>
                <a:gd name="T21" fmla="*/ 118 h 286"/>
                <a:gd name="T22" fmla="*/ 202 w 202"/>
                <a:gd name="T23" fmla="*/ 146 h 286"/>
                <a:gd name="T24" fmla="*/ 202 w 202"/>
                <a:gd name="T25" fmla="*/ 174 h 286"/>
                <a:gd name="T26" fmla="*/ 199 w 202"/>
                <a:gd name="T27" fmla="*/ 202 h 286"/>
                <a:gd name="T28" fmla="*/ 193 w 202"/>
                <a:gd name="T29" fmla="*/ 224 h 286"/>
                <a:gd name="T30" fmla="*/ 185 w 202"/>
                <a:gd name="T31" fmla="*/ 246 h 286"/>
                <a:gd name="T32" fmla="*/ 171 w 202"/>
                <a:gd name="T33" fmla="*/ 263 h 286"/>
                <a:gd name="T34" fmla="*/ 157 w 202"/>
                <a:gd name="T35" fmla="*/ 274 h 286"/>
                <a:gd name="T36" fmla="*/ 137 w 202"/>
                <a:gd name="T37" fmla="*/ 283 h 286"/>
                <a:gd name="T38" fmla="*/ 137 w 202"/>
                <a:gd name="T39" fmla="*/ 283 h 286"/>
                <a:gd name="T40" fmla="*/ 118 w 202"/>
                <a:gd name="T41" fmla="*/ 286 h 286"/>
                <a:gd name="T42" fmla="*/ 98 w 202"/>
                <a:gd name="T43" fmla="*/ 283 h 286"/>
                <a:gd name="T44" fmla="*/ 79 w 202"/>
                <a:gd name="T45" fmla="*/ 272 h 286"/>
                <a:gd name="T46" fmla="*/ 59 w 202"/>
                <a:gd name="T47" fmla="*/ 260 h 286"/>
                <a:gd name="T48" fmla="*/ 42 w 202"/>
                <a:gd name="T49" fmla="*/ 241 h 286"/>
                <a:gd name="T50" fmla="*/ 28 w 202"/>
                <a:gd name="T51" fmla="*/ 221 h 286"/>
                <a:gd name="T52" fmla="*/ 17 w 202"/>
                <a:gd name="T53" fmla="*/ 196 h 286"/>
                <a:gd name="T54" fmla="*/ 6 w 202"/>
                <a:gd name="T55" fmla="*/ 168 h 286"/>
                <a:gd name="T56" fmla="*/ 6 w 202"/>
                <a:gd name="T57" fmla="*/ 168 h 286"/>
                <a:gd name="T58" fmla="*/ 0 w 202"/>
                <a:gd name="T59" fmla="*/ 137 h 286"/>
                <a:gd name="T60" fmla="*/ 0 w 202"/>
                <a:gd name="T61" fmla="*/ 109 h 286"/>
                <a:gd name="T62" fmla="*/ 3 w 202"/>
                <a:gd name="T63" fmla="*/ 84 h 286"/>
                <a:gd name="T64" fmla="*/ 9 w 202"/>
                <a:gd name="T65" fmla="*/ 62 h 286"/>
                <a:gd name="T66" fmla="*/ 17 w 202"/>
                <a:gd name="T67" fmla="*/ 39 h 286"/>
                <a:gd name="T68" fmla="*/ 31 w 202"/>
                <a:gd name="T69" fmla="*/ 22 h 286"/>
                <a:gd name="T70" fmla="*/ 45 w 202"/>
                <a:gd name="T71" fmla="*/ 8 h 286"/>
                <a:gd name="T72" fmla="*/ 65 w 202"/>
                <a:gd name="T73" fmla="*/ 3 h 286"/>
                <a:gd name="T74" fmla="*/ 65 w 202"/>
                <a:gd name="T75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286">
                  <a:moveTo>
                    <a:pt x="65" y="3"/>
                  </a:moveTo>
                  <a:lnTo>
                    <a:pt x="65" y="3"/>
                  </a:lnTo>
                  <a:lnTo>
                    <a:pt x="84" y="0"/>
                  </a:lnTo>
                  <a:lnTo>
                    <a:pt x="104" y="3"/>
                  </a:lnTo>
                  <a:lnTo>
                    <a:pt x="123" y="11"/>
                  </a:lnTo>
                  <a:lnTo>
                    <a:pt x="143" y="25"/>
                  </a:lnTo>
                  <a:lnTo>
                    <a:pt x="160" y="45"/>
                  </a:lnTo>
                  <a:lnTo>
                    <a:pt x="174" y="64"/>
                  </a:lnTo>
                  <a:lnTo>
                    <a:pt x="188" y="9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202" y="146"/>
                  </a:lnTo>
                  <a:lnTo>
                    <a:pt x="202" y="174"/>
                  </a:lnTo>
                  <a:lnTo>
                    <a:pt x="199" y="202"/>
                  </a:lnTo>
                  <a:lnTo>
                    <a:pt x="193" y="224"/>
                  </a:lnTo>
                  <a:lnTo>
                    <a:pt x="185" y="246"/>
                  </a:lnTo>
                  <a:lnTo>
                    <a:pt x="171" y="263"/>
                  </a:lnTo>
                  <a:lnTo>
                    <a:pt x="157" y="274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18" y="286"/>
                  </a:lnTo>
                  <a:lnTo>
                    <a:pt x="98" y="283"/>
                  </a:lnTo>
                  <a:lnTo>
                    <a:pt x="79" y="272"/>
                  </a:lnTo>
                  <a:lnTo>
                    <a:pt x="59" y="260"/>
                  </a:lnTo>
                  <a:lnTo>
                    <a:pt x="42" y="241"/>
                  </a:lnTo>
                  <a:lnTo>
                    <a:pt x="28" y="221"/>
                  </a:lnTo>
                  <a:lnTo>
                    <a:pt x="17" y="196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0" y="137"/>
                  </a:lnTo>
                  <a:lnTo>
                    <a:pt x="0" y="109"/>
                  </a:lnTo>
                  <a:lnTo>
                    <a:pt x="3" y="84"/>
                  </a:lnTo>
                  <a:lnTo>
                    <a:pt x="9" y="62"/>
                  </a:lnTo>
                  <a:lnTo>
                    <a:pt x="17" y="39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53"/>
            <p:cNvSpPr>
              <a:spLocks/>
            </p:cNvSpPr>
            <p:nvPr/>
          </p:nvSpPr>
          <p:spPr bwMode="auto">
            <a:xfrm>
              <a:off x="2883404" y="3907799"/>
              <a:ext cx="250435" cy="394963"/>
            </a:xfrm>
            <a:custGeom>
              <a:avLst/>
              <a:gdLst>
                <a:gd name="T0" fmla="*/ 62 w 196"/>
                <a:gd name="T1" fmla="*/ 0 h 274"/>
                <a:gd name="T2" fmla="*/ 62 w 196"/>
                <a:gd name="T3" fmla="*/ 0 h 274"/>
                <a:gd name="T4" fmla="*/ 81 w 196"/>
                <a:gd name="T5" fmla="*/ 0 h 274"/>
                <a:gd name="T6" fmla="*/ 101 w 196"/>
                <a:gd name="T7" fmla="*/ 2 h 274"/>
                <a:gd name="T8" fmla="*/ 120 w 196"/>
                <a:gd name="T9" fmla="*/ 11 h 274"/>
                <a:gd name="T10" fmla="*/ 137 w 196"/>
                <a:gd name="T11" fmla="*/ 25 h 274"/>
                <a:gd name="T12" fmla="*/ 154 w 196"/>
                <a:gd name="T13" fmla="*/ 42 h 274"/>
                <a:gd name="T14" fmla="*/ 168 w 196"/>
                <a:gd name="T15" fmla="*/ 61 h 274"/>
                <a:gd name="T16" fmla="*/ 179 w 196"/>
                <a:gd name="T17" fmla="*/ 86 h 274"/>
                <a:gd name="T18" fmla="*/ 190 w 196"/>
                <a:gd name="T19" fmla="*/ 112 h 274"/>
                <a:gd name="T20" fmla="*/ 190 w 196"/>
                <a:gd name="T21" fmla="*/ 112 h 274"/>
                <a:gd name="T22" fmla="*/ 196 w 196"/>
                <a:gd name="T23" fmla="*/ 140 h 274"/>
                <a:gd name="T24" fmla="*/ 196 w 196"/>
                <a:gd name="T25" fmla="*/ 168 h 274"/>
                <a:gd name="T26" fmla="*/ 193 w 196"/>
                <a:gd name="T27" fmla="*/ 193 h 274"/>
                <a:gd name="T28" fmla="*/ 187 w 196"/>
                <a:gd name="T29" fmla="*/ 215 h 274"/>
                <a:gd name="T30" fmla="*/ 179 w 196"/>
                <a:gd name="T31" fmla="*/ 235 h 274"/>
                <a:gd name="T32" fmla="*/ 165 w 196"/>
                <a:gd name="T33" fmla="*/ 252 h 274"/>
                <a:gd name="T34" fmla="*/ 151 w 196"/>
                <a:gd name="T35" fmla="*/ 266 h 274"/>
                <a:gd name="T36" fmla="*/ 134 w 196"/>
                <a:gd name="T37" fmla="*/ 271 h 274"/>
                <a:gd name="T38" fmla="*/ 134 w 196"/>
                <a:gd name="T39" fmla="*/ 271 h 274"/>
                <a:gd name="T40" fmla="*/ 115 w 196"/>
                <a:gd name="T41" fmla="*/ 274 h 274"/>
                <a:gd name="T42" fmla="*/ 95 w 196"/>
                <a:gd name="T43" fmla="*/ 271 h 274"/>
                <a:gd name="T44" fmla="*/ 76 w 196"/>
                <a:gd name="T45" fmla="*/ 263 h 274"/>
                <a:gd name="T46" fmla="*/ 59 w 196"/>
                <a:gd name="T47" fmla="*/ 249 h 274"/>
                <a:gd name="T48" fmla="*/ 42 w 196"/>
                <a:gd name="T49" fmla="*/ 232 h 274"/>
                <a:gd name="T50" fmla="*/ 28 w 196"/>
                <a:gd name="T51" fmla="*/ 212 h 274"/>
                <a:gd name="T52" fmla="*/ 17 w 196"/>
                <a:gd name="T53" fmla="*/ 187 h 274"/>
                <a:gd name="T54" fmla="*/ 6 w 196"/>
                <a:gd name="T55" fmla="*/ 159 h 274"/>
                <a:gd name="T56" fmla="*/ 6 w 196"/>
                <a:gd name="T57" fmla="*/ 159 h 274"/>
                <a:gd name="T58" fmla="*/ 3 w 196"/>
                <a:gd name="T59" fmla="*/ 131 h 274"/>
                <a:gd name="T60" fmla="*/ 0 w 196"/>
                <a:gd name="T61" fmla="*/ 106 h 274"/>
                <a:gd name="T62" fmla="*/ 3 w 196"/>
                <a:gd name="T63" fmla="*/ 81 h 274"/>
                <a:gd name="T64" fmla="*/ 8 w 196"/>
                <a:gd name="T65" fmla="*/ 58 h 274"/>
                <a:gd name="T66" fmla="*/ 17 w 196"/>
                <a:gd name="T67" fmla="*/ 36 h 274"/>
                <a:gd name="T68" fmla="*/ 31 w 196"/>
                <a:gd name="T69" fmla="*/ 22 h 274"/>
                <a:gd name="T70" fmla="*/ 45 w 196"/>
                <a:gd name="T71" fmla="*/ 8 h 274"/>
                <a:gd name="T72" fmla="*/ 62 w 196"/>
                <a:gd name="T73" fmla="*/ 0 h 274"/>
                <a:gd name="T74" fmla="*/ 62 w 196"/>
                <a:gd name="T7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4">
                  <a:moveTo>
                    <a:pt x="62" y="0"/>
                  </a:moveTo>
                  <a:lnTo>
                    <a:pt x="62" y="0"/>
                  </a:lnTo>
                  <a:lnTo>
                    <a:pt x="81" y="0"/>
                  </a:lnTo>
                  <a:lnTo>
                    <a:pt x="101" y="2"/>
                  </a:lnTo>
                  <a:lnTo>
                    <a:pt x="120" y="11"/>
                  </a:lnTo>
                  <a:lnTo>
                    <a:pt x="137" y="25"/>
                  </a:lnTo>
                  <a:lnTo>
                    <a:pt x="154" y="42"/>
                  </a:lnTo>
                  <a:lnTo>
                    <a:pt x="168" y="61"/>
                  </a:lnTo>
                  <a:lnTo>
                    <a:pt x="179" y="86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96" y="140"/>
                  </a:lnTo>
                  <a:lnTo>
                    <a:pt x="196" y="168"/>
                  </a:lnTo>
                  <a:lnTo>
                    <a:pt x="193" y="193"/>
                  </a:lnTo>
                  <a:lnTo>
                    <a:pt x="187" y="215"/>
                  </a:lnTo>
                  <a:lnTo>
                    <a:pt x="179" y="235"/>
                  </a:lnTo>
                  <a:lnTo>
                    <a:pt x="165" y="252"/>
                  </a:lnTo>
                  <a:lnTo>
                    <a:pt x="151" y="266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15" y="274"/>
                  </a:lnTo>
                  <a:lnTo>
                    <a:pt x="95" y="271"/>
                  </a:lnTo>
                  <a:lnTo>
                    <a:pt x="76" y="263"/>
                  </a:lnTo>
                  <a:lnTo>
                    <a:pt x="59" y="249"/>
                  </a:lnTo>
                  <a:lnTo>
                    <a:pt x="42" y="232"/>
                  </a:lnTo>
                  <a:lnTo>
                    <a:pt x="28" y="212"/>
                  </a:lnTo>
                  <a:lnTo>
                    <a:pt x="17" y="187"/>
                  </a:lnTo>
                  <a:lnTo>
                    <a:pt x="6" y="159"/>
                  </a:lnTo>
                  <a:lnTo>
                    <a:pt x="6" y="159"/>
                  </a:lnTo>
                  <a:lnTo>
                    <a:pt x="3" y="131"/>
                  </a:lnTo>
                  <a:lnTo>
                    <a:pt x="0" y="106"/>
                  </a:lnTo>
                  <a:lnTo>
                    <a:pt x="3" y="81"/>
                  </a:lnTo>
                  <a:lnTo>
                    <a:pt x="8" y="58"/>
                  </a:lnTo>
                  <a:lnTo>
                    <a:pt x="17" y="36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4"/>
            <p:cNvSpPr>
              <a:spLocks/>
            </p:cNvSpPr>
            <p:nvPr/>
          </p:nvSpPr>
          <p:spPr bwMode="auto">
            <a:xfrm>
              <a:off x="2886310" y="3909806"/>
              <a:ext cx="242768" cy="383431"/>
            </a:xfrm>
            <a:custGeom>
              <a:avLst/>
              <a:gdLst>
                <a:gd name="T0" fmla="*/ 61 w 190"/>
                <a:gd name="T1" fmla="*/ 3 h 266"/>
                <a:gd name="T2" fmla="*/ 61 w 190"/>
                <a:gd name="T3" fmla="*/ 3 h 266"/>
                <a:gd name="T4" fmla="*/ 78 w 190"/>
                <a:gd name="T5" fmla="*/ 0 h 266"/>
                <a:gd name="T6" fmla="*/ 98 w 190"/>
                <a:gd name="T7" fmla="*/ 6 h 266"/>
                <a:gd name="T8" fmla="*/ 117 w 190"/>
                <a:gd name="T9" fmla="*/ 14 h 266"/>
                <a:gd name="T10" fmla="*/ 134 w 190"/>
                <a:gd name="T11" fmla="*/ 26 h 266"/>
                <a:gd name="T12" fmla="*/ 148 w 190"/>
                <a:gd name="T13" fmla="*/ 42 h 266"/>
                <a:gd name="T14" fmla="*/ 162 w 190"/>
                <a:gd name="T15" fmla="*/ 62 h 266"/>
                <a:gd name="T16" fmla="*/ 173 w 190"/>
                <a:gd name="T17" fmla="*/ 84 h 266"/>
                <a:gd name="T18" fmla="*/ 182 w 190"/>
                <a:gd name="T19" fmla="*/ 112 h 266"/>
                <a:gd name="T20" fmla="*/ 182 w 190"/>
                <a:gd name="T21" fmla="*/ 112 h 266"/>
                <a:gd name="T22" fmla="*/ 187 w 190"/>
                <a:gd name="T23" fmla="*/ 138 h 266"/>
                <a:gd name="T24" fmla="*/ 190 w 190"/>
                <a:gd name="T25" fmla="*/ 166 h 266"/>
                <a:gd name="T26" fmla="*/ 187 w 190"/>
                <a:gd name="T27" fmla="*/ 188 h 266"/>
                <a:gd name="T28" fmla="*/ 182 w 190"/>
                <a:gd name="T29" fmla="*/ 210 h 266"/>
                <a:gd name="T30" fmla="*/ 173 w 190"/>
                <a:gd name="T31" fmla="*/ 230 h 266"/>
                <a:gd name="T32" fmla="*/ 159 w 190"/>
                <a:gd name="T33" fmla="*/ 247 h 266"/>
                <a:gd name="T34" fmla="*/ 145 w 190"/>
                <a:gd name="T35" fmla="*/ 258 h 266"/>
                <a:gd name="T36" fmla="*/ 128 w 190"/>
                <a:gd name="T37" fmla="*/ 266 h 266"/>
                <a:gd name="T38" fmla="*/ 128 w 190"/>
                <a:gd name="T39" fmla="*/ 266 h 266"/>
                <a:gd name="T40" fmla="*/ 112 w 190"/>
                <a:gd name="T41" fmla="*/ 266 h 266"/>
                <a:gd name="T42" fmla="*/ 92 w 190"/>
                <a:gd name="T43" fmla="*/ 264 h 266"/>
                <a:gd name="T44" fmla="*/ 75 w 190"/>
                <a:gd name="T45" fmla="*/ 255 h 266"/>
                <a:gd name="T46" fmla="*/ 56 w 190"/>
                <a:gd name="T47" fmla="*/ 244 h 266"/>
                <a:gd name="T48" fmla="*/ 42 w 190"/>
                <a:gd name="T49" fmla="*/ 227 h 266"/>
                <a:gd name="T50" fmla="*/ 28 w 190"/>
                <a:gd name="T51" fmla="*/ 208 h 266"/>
                <a:gd name="T52" fmla="*/ 17 w 190"/>
                <a:gd name="T53" fmla="*/ 182 h 266"/>
                <a:gd name="T54" fmla="*/ 8 w 190"/>
                <a:gd name="T55" fmla="*/ 157 h 266"/>
                <a:gd name="T56" fmla="*/ 8 w 190"/>
                <a:gd name="T57" fmla="*/ 157 h 266"/>
                <a:gd name="T58" fmla="*/ 3 w 190"/>
                <a:gd name="T59" fmla="*/ 132 h 266"/>
                <a:gd name="T60" fmla="*/ 0 w 190"/>
                <a:gd name="T61" fmla="*/ 104 h 266"/>
                <a:gd name="T62" fmla="*/ 3 w 190"/>
                <a:gd name="T63" fmla="*/ 82 h 266"/>
                <a:gd name="T64" fmla="*/ 8 w 190"/>
                <a:gd name="T65" fmla="*/ 59 h 266"/>
                <a:gd name="T66" fmla="*/ 17 w 190"/>
                <a:gd name="T67" fmla="*/ 40 h 266"/>
                <a:gd name="T68" fmla="*/ 31 w 190"/>
                <a:gd name="T69" fmla="*/ 23 h 266"/>
                <a:gd name="T70" fmla="*/ 45 w 190"/>
                <a:gd name="T71" fmla="*/ 12 h 266"/>
                <a:gd name="T72" fmla="*/ 61 w 190"/>
                <a:gd name="T73" fmla="*/ 3 h 266"/>
                <a:gd name="T74" fmla="*/ 61 w 190"/>
                <a:gd name="T75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66">
                  <a:moveTo>
                    <a:pt x="61" y="3"/>
                  </a:moveTo>
                  <a:lnTo>
                    <a:pt x="61" y="3"/>
                  </a:lnTo>
                  <a:lnTo>
                    <a:pt x="78" y="0"/>
                  </a:lnTo>
                  <a:lnTo>
                    <a:pt x="98" y="6"/>
                  </a:lnTo>
                  <a:lnTo>
                    <a:pt x="117" y="14"/>
                  </a:lnTo>
                  <a:lnTo>
                    <a:pt x="134" y="26"/>
                  </a:lnTo>
                  <a:lnTo>
                    <a:pt x="148" y="42"/>
                  </a:lnTo>
                  <a:lnTo>
                    <a:pt x="162" y="62"/>
                  </a:lnTo>
                  <a:lnTo>
                    <a:pt x="173" y="84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7" y="138"/>
                  </a:lnTo>
                  <a:lnTo>
                    <a:pt x="190" y="166"/>
                  </a:lnTo>
                  <a:lnTo>
                    <a:pt x="187" y="188"/>
                  </a:lnTo>
                  <a:lnTo>
                    <a:pt x="182" y="210"/>
                  </a:lnTo>
                  <a:lnTo>
                    <a:pt x="173" y="230"/>
                  </a:lnTo>
                  <a:lnTo>
                    <a:pt x="159" y="247"/>
                  </a:lnTo>
                  <a:lnTo>
                    <a:pt x="145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2" y="266"/>
                  </a:lnTo>
                  <a:lnTo>
                    <a:pt x="92" y="264"/>
                  </a:lnTo>
                  <a:lnTo>
                    <a:pt x="75" y="255"/>
                  </a:lnTo>
                  <a:lnTo>
                    <a:pt x="56" y="244"/>
                  </a:lnTo>
                  <a:lnTo>
                    <a:pt x="42" y="227"/>
                  </a:lnTo>
                  <a:lnTo>
                    <a:pt x="28" y="208"/>
                  </a:lnTo>
                  <a:lnTo>
                    <a:pt x="17" y="182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3" y="132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8" y="59"/>
                  </a:lnTo>
                  <a:lnTo>
                    <a:pt x="17" y="40"/>
                  </a:lnTo>
                  <a:lnTo>
                    <a:pt x="31" y="23"/>
                  </a:lnTo>
                  <a:lnTo>
                    <a:pt x="45" y="12"/>
                  </a:lnTo>
                  <a:lnTo>
                    <a:pt x="61" y="3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55"/>
            <p:cNvSpPr>
              <a:spLocks/>
            </p:cNvSpPr>
            <p:nvPr/>
          </p:nvSpPr>
          <p:spPr bwMode="auto">
            <a:xfrm>
              <a:off x="2890839" y="3918163"/>
              <a:ext cx="228714" cy="371899"/>
            </a:xfrm>
            <a:custGeom>
              <a:avLst/>
              <a:gdLst>
                <a:gd name="T0" fmla="*/ 56 w 179"/>
                <a:gd name="T1" fmla="*/ 3 h 258"/>
                <a:gd name="T2" fmla="*/ 56 w 179"/>
                <a:gd name="T3" fmla="*/ 3 h 258"/>
                <a:gd name="T4" fmla="*/ 76 w 179"/>
                <a:gd name="T5" fmla="*/ 0 h 258"/>
                <a:gd name="T6" fmla="*/ 93 w 179"/>
                <a:gd name="T7" fmla="*/ 3 h 258"/>
                <a:gd name="T8" fmla="*/ 109 w 179"/>
                <a:gd name="T9" fmla="*/ 11 h 258"/>
                <a:gd name="T10" fmla="*/ 126 w 179"/>
                <a:gd name="T11" fmla="*/ 25 h 258"/>
                <a:gd name="T12" fmla="*/ 143 w 179"/>
                <a:gd name="T13" fmla="*/ 39 h 258"/>
                <a:gd name="T14" fmla="*/ 154 w 179"/>
                <a:gd name="T15" fmla="*/ 59 h 258"/>
                <a:gd name="T16" fmla="*/ 165 w 179"/>
                <a:gd name="T17" fmla="*/ 81 h 258"/>
                <a:gd name="T18" fmla="*/ 174 w 179"/>
                <a:gd name="T19" fmla="*/ 106 h 258"/>
                <a:gd name="T20" fmla="*/ 174 w 179"/>
                <a:gd name="T21" fmla="*/ 106 h 258"/>
                <a:gd name="T22" fmla="*/ 179 w 179"/>
                <a:gd name="T23" fmla="*/ 132 h 258"/>
                <a:gd name="T24" fmla="*/ 179 w 179"/>
                <a:gd name="T25" fmla="*/ 157 h 258"/>
                <a:gd name="T26" fmla="*/ 179 w 179"/>
                <a:gd name="T27" fmla="*/ 179 h 258"/>
                <a:gd name="T28" fmla="*/ 174 w 179"/>
                <a:gd name="T29" fmla="*/ 202 h 258"/>
                <a:gd name="T30" fmla="*/ 165 w 179"/>
                <a:gd name="T31" fmla="*/ 221 h 258"/>
                <a:gd name="T32" fmla="*/ 154 w 179"/>
                <a:gd name="T33" fmla="*/ 235 h 258"/>
                <a:gd name="T34" fmla="*/ 140 w 179"/>
                <a:gd name="T35" fmla="*/ 246 h 258"/>
                <a:gd name="T36" fmla="*/ 123 w 179"/>
                <a:gd name="T37" fmla="*/ 255 h 258"/>
                <a:gd name="T38" fmla="*/ 123 w 179"/>
                <a:gd name="T39" fmla="*/ 255 h 258"/>
                <a:gd name="T40" fmla="*/ 104 w 179"/>
                <a:gd name="T41" fmla="*/ 258 h 258"/>
                <a:gd name="T42" fmla="*/ 87 w 179"/>
                <a:gd name="T43" fmla="*/ 252 h 258"/>
                <a:gd name="T44" fmla="*/ 70 w 179"/>
                <a:gd name="T45" fmla="*/ 246 h 258"/>
                <a:gd name="T46" fmla="*/ 54 w 179"/>
                <a:gd name="T47" fmla="*/ 232 h 258"/>
                <a:gd name="T48" fmla="*/ 37 w 179"/>
                <a:gd name="T49" fmla="*/ 218 h 258"/>
                <a:gd name="T50" fmla="*/ 26 w 179"/>
                <a:gd name="T51" fmla="*/ 199 h 258"/>
                <a:gd name="T52" fmla="*/ 14 w 179"/>
                <a:gd name="T53" fmla="*/ 176 h 258"/>
                <a:gd name="T54" fmla="*/ 6 w 179"/>
                <a:gd name="T55" fmla="*/ 151 h 258"/>
                <a:gd name="T56" fmla="*/ 6 w 179"/>
                <a:gd name="T57" fmla="*/ 151 h 258"/>
                <a:gd name="T58" fmla="*/ 0 w 179"/>
                <a:gd name="T59" fmla="*/ 126 h 258"/>
                <a:gd name="T60" fmla="*/ 0 w 179"/>
                <a:gd name="T61" fmla="*/ 101 h 258"/>
                <a:gd name="T62" fmla="*/ 0 w 179"/>
                <a:gd name="T63" fmla="*/ 76 h 258"/>
                <a:gd name="T64" fmla="*/ 6 w 179"/>
                <a:gd name="T65" fmla="*/ 56 h 258"/>
                <a:gd name="T66" fmla="*/ 14 w 179"/>
                <a:gd name="T67" fmla="*/ 36 h 258"/>
                <a:gd name="T68" fmla="*/ 26 w 179"/>
                <a:gd name="T69" fmla="*/ 22 h 258"/>
                <a:gd name="T70" fmla="*/ 40 w 179"/>
                <a:gd name="T71" fmla="*/ 8 h 258"/>
                <a:gd name="T72" fmla="*/ 56 w 179"/>
                <a:gd name="T73" fmla="*/ 3 h 258"/>
                <a:gd name="T74" fmla="*/ 56 w 179"/>
                <a:gd name="T75" fmla="*/ 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258">
                  <a:moveTo>
                    <a:pt x="56" y="3"/>
                  </a:moveTo>
                  <a:lnTo>
                    <a:pt x="56" y="3"/>
                  </a:lnTo>
                  <a:lnTo>
                    <a:pt x="76" y="0"/>
                  </a:lnTo>
                  <a:lnTo>
                    <a:pt x="93" y="3"/>
                  </a:lnTo>
                  <a:lnTo>
                    <a:pt x="109" y="11"/>
                  </a:lnTo>
                  <a:lnTo>
                    <a:pt x="126" y="25"/>
                  </a:lnTo>
                  <a:lnTo>
                    <a:pt x="143" y="39"/>
                  </a:lnTo>
                  <a:lnTo>
                    <a:pt x="154" y="59"/>
                  </a:lnTo>
                  <a:lnTo>
                    <a:pt x="165" y="81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9" y="132"/>
                  </a:lnTo>
                  <a:lnTo>
                    <a:pt x="179" y="157"/>
                  </a:lnTo>
                  <a:lnTo>
                    <a:pt x="179" y="179"/>
                  </a:lnTo>
                  <a:lnTo>
                    <a:pt x="174" y="202"/>
                  </a:lnTo>
                  <a:lnTo>
                    <a:pt x="165" y="221"/>
                  </a:lnTo>
                  <a:lnTo>
                    <a:pt x="154" y="235"/>
                  </a:lnTo>
                  <a:lnTo>
                    <a:pt x="140" y="246"/>
                  </a:lnTo>
                  <a:lnTo>
                    <a:pt x="123" y="255"/>
                  </a:lnTo>
                  <a:lnTo>
                    <a:pt x="123" y="255"/>
                  </a:lnTo>
                  <a:lnTo>
                    <a:pt x="104" y="258"/>
                  </a:lnTo>
                  <a:lnTo>
                    <a:pt x="87" y="252"/>
                  </a:lnTo>
                  <a:lnTo>
                    <a:pt x="70" y="246"/>
                  </a:lnTo>
                  <a:lnTo>
                    <a:pt x="54" y="232"/>
                  </a:lnTo>
                  <a:lnTo>
                    <a:pt x="37" y="218"/>
                  </a:lnTo>
                  <a:lnTo>
                    <a:pt x="26" y="199"/>
                  </a:lnTo>
                  <a:lnTo>
                    <a:pt x="14" y="176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0" y="126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6" y="56"/>
                  </a:lnTo>
                  <a:lnTo>
                    <a:pt x="14" y="36"/>
                  </a:lnTo>
                  <a:lnTo>
                    <a:pt x="26" y="22"/>
                  </a:lnTo>
                  <a:lnTo>
                    <a:pt x="40" y="8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6"/>
            <p:cNvSpPr>
              <a:spLocks/>
            </p:cNvSpPr>
            <p:nvPr/>
          </p:nvSpPr>
          <p:spPr bwMode="auto">
            <a:xfrm>
              <a:off x="2894053" y="3925935"/>
              <a:ext cx="222325" cy="354602"/>
            </a:xfrm>
            <a:custGeom>
              <a:avLst/>
              <a:gdLst>
                <a:gd name="T0" fmla="*/ 56 w 174"/>
                <a:gd name="T1" fmla="*/ 2 h 246"/>
                <a:gd name="T2" fmla="*/ 56 w 174"/>
                <a:gd name="T3" fmla="*/ 2 h 246"/>
                <a:gd name="T4" fmla="*/ 73 w 174"/>
                <a:gd name="T5" fmla="*/ 0 h 246"/>
                <a:gd name="T6" fmla="*/ 90 w 174"/>
                <a:gd name="T7" fmla="*/ 2 h 246"/>
                <a:gd name="T8" fmla="*/ 106 w 174"/>
                <a:gd name="T9" fmla="*/ 11 h 246"/>
                <a:gd name="T10" fmla="*/ 123 w 174"/>
                <a:gd name="T11" fmla="*/ 22 h 246"/>
                <a:gd name="T12" fmla="*/ 137 w 174"/>
                <a:gd name="T13" fmla="*/ 36 h 246"/>
                <a:gd name="T14" fmla="*/ 148 w 174"/>
                <a:gd name="T15" fmla="*/ 56 h 246"/>
                <a:gd name="T16" fmla="*/ 160 w 174"/>
                <a:gd name="T17" fmla="*/ 78 h 246"/>
                <a:gd name="T18" fmla="*/ 168 w 174"/>
                <a:gd name="T19" fmla="*/ 100 h 246"/>
                <a:gd name="T20" fmla="*/ 168 w 174"/>
                <a:gd name="T21" fmla="*/ 100 h 246"/>
                <a:gd name="T22" fmla="*/ 174 w 174"/>
                <a:gd name="T23" fmla="*/ 126 h 246"/>
                <a:gd name="T24" fmla="*/ 174 w 174"/>
                <a:gd name="T25" fmla="*/ 151 h 246"/>
                <a:gd name="T26" fmla="*/ 171 w 174"/>
                <a:gd name="T27" fmla="*/ 173 h 246"/>
                <a:gd name="T28" fmla="*/ 168 w 174"/>
                <a:gd name="T29" fmla="*/ 193 h 246"/>
                <a:gd name="T30" fmla="*/ 160 w 174"/>
                <a:gd name="T31" fmla="*/ 210 h 246"/>
                <a:gd name="T32" fmla="*/ 148 w 174"/>
                <a:gd name="T33" fmla="*/ 226 h 246"/>
                <a:gd name="T34" fmla="*/ 134 w 174"/>
                <a:gd name="T35" fmla="*/ 238 h 246"/>
                <a:gd name="T36" fmla="*/ 118 w 174"/>
                <a:gd name="T37" fmla="*/ 243 h 246"/>
                <a:gd name="T38" fmla="*/ 118 w 174"/>
                <a:gd name="T39" fmla="*/ 243 h 246"/>
                <a:gd name="T40" fmla="*/ 101 w 174"/>
                <a:gd name="T41" fmla="*/ 246 h 246"/>
                <a:gd name="T42" fmla="*/ 84 w 174"/>
                <a:gd name="T43" fmla="*/ 243 h 246"/>
                <a:gd name="T44" fmla="*/ 67 w 174"/>
                <a:gd name="T45" fmla="*/ 235 h 246"/>
                <a:gd name="T46" fmla="*/ 51 w 174"/>
                <a:gd name="T47" fmla="*/ 224 h 246"/>
                <a:gd name="T48" fmla="*/ 37 w 174"/>
                <a:gd name="T49" fmla="*/ 207 h 246"/>
                <a:gd name="T50" fmla="*/ 25 w 174"/>
                <a:gd name="T51" fmla="*/ 190 h 246"/>
                <a:gd name="T52" fmla="*/ 14 w 174"/>
                <a:gd name="T53" fmla="*/ 168 h 246"/>
                <a:gd name="T54" fmla="*/ 6 w 174"/>
                <a:gd name="T55" fmla="*/ 142 h 246"/>
                <a:gd name="T56" fmla="*/ 6 w 174"/>
                <a:gd name="T57" fmla="*/ 142 h 246"/>
                <a:gd name="T58" fmla="*/ 0 w 174"/>
                <a:gd name="T59" fmla="*/ 120 h 246"/>
                <a:gd name="T60" fmla="*/ 0 w 174"/>
                <a:gd name="T61" fmla="*/ 95 h 246"/>
                <a:gd name="T62" fmla="*/ 3 w 174"/>
                <a:gd name="T63" fmla="*/ 72 h 246"/>
                <a:gd name="T64" fmla="*/ 9 w 174"/>
                <a:gd name="T65" fmla="*/ 53 h 246"/>
                <a:gd name="T66" fmla="*/ 14 w 174"/>
                <a:gd name="T67" fmla="*/ 33 h 246"/>
                <a:gd name="T68" fmla="*/ 25 w 174"/>
                <a:gd name="T69" fmla="*/ 19 h 246"/>
                <a:gd name="T70" fmla="*/ 39 w 174"/>
                <a:gd name="T71" fmla="*/ 8 h 246"/>
                <a:gd name="T72" fmla="*/ 56 w 174"/>
                <a:gd name="T73" fmla="*/ 2 h 246"/>
                <a:gd name="T74" fmla="*/ 56 w 174"/>
                <a:gd name="T7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46">
                  <a:moveTo>
                    <a:pt x="56" y="2"/>
                  </a:moveTo>
                  <a:lnTo>
                    <a:pt x="56" y="2"/>
                  </a:lnTo>
                  <a:lnTo>
                    <a:pt x="73" y="0"/>
                  </a:lnTo>
                  <a:lnTo>
                    <a:pt x="90" y="2"/>
                  </a:lnTo>
                  <a:lnTo>
                    <a:pt x="106" y="11"/>
                  </a:lnTo>
                  <a:lnTo>
                    <a:pt x="123" y="22"/>
                  </a:lnTo>
                  <a:lnTo>
                    <a:pt x="137" y="36"/>
                  </a:lnTo>
                  <a:lnTo>
                    <a:pt x="148" y="56"/>
                  </a:lnTo>
                  <a:lnTo>
                    <a:pt x="160" y="78"/>
                  </a:lnTo>
                  <a:lnTo>
                    <a:pt x="168" y="100"/>
                  </a:lnTo>
                  <a:lnTo>
                    <a:pt x="168" y="100"/>
                  </a:lnTo>
                  <a:lnTo>
                    <a:pt x="174" y="126"/>
                  </a:lnTo>
                  <a:lnTo>
                    <a:pt x="174" y="151"/>
                  </a:lnTo>
                  <a:lnTo>
                    <a:pt x="171" y="173"/>
                  </a:lnTo>
                  <a:lnTo>
                    <a:pt x="168" y="193"/>
                  </a:lnTo>
                  <a:lnTo>
                    <a:pt x="160" y="210"/>
                  </a:lnTo>
                  <a:lnTo>
                    <a:pt x="148" y="226"/>
                  </a:lnTo>
                  <a:lnTo>
                    <a:pt x="134" y="238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101" y="246"/>
                  </a:lnTo>
                  <a:lnTo>
                    <a:pt x="84" y="243"/>
                  </a:lnTo>
                  <a:lnTo>
                    <a:pt x="67" y="235"/>
                  </a:lnTo>
                  <a:lnTo>
                    <a:pt x="51" y="224"/>
                  </a:lnTo>
                  <a:lnTo>
                    <a:pt x="37" y="207"/>
                  </a:lnTo>
                  <a:lnTo>
                    <a:pt x="25" y="190"/>
                  </a:lnTo>
                  <a:lnTo>
                    <a:pt x="14" y="168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0" y="120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9" y="53"/>
                  </a:lnTo>
                  <a:lnTo>
                    <a:pt x="14" y="33"/>
                  </a:lnTo>
                  <a:lnTo>
                    <a:pt x="25" y="19"/>
                  </a:lnTo>
                  <a:lnTo>
                    <a:pt x="39" y="8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57"/>
            <p:cNvSpPr>
              <a:spLocks/>
            </p:cNvSpPr>
            <p:nvPr/>
          </p:nvSpPr>
          <p:spPr bwMode="auto">
            <a:xfrm>
              <a:off x="2896957" y="3932266"/>
              <a:ext cx="214658" cy="338746"/>
            </a:xfrm>
            <a:custGeom>
              <a:avLst/>
              <a:gdLst>
                <a:gd name="T0" fmla="*/ 53 w 168"/>
                <a:gd name="T1" fmla="*/ 0 h 235"/>
                <a:gd name="T2" fmla="*/ 53 w 168"/>
                <a:gd name="T3" fmla="*/ 0 h 235"/>
                <a:gd name="T4" fmla="*/ 70 w 168"/>
                <a:gd name="T5" fmla="*/ 0 h 235"/>
                <a:gd name="T6" fmla="*/ 87 w 168"/>
                <a:gd name="T7" fmla="*/ 3 h 235"/>
                <a:gd name="T8" fmla="*/ 103 w 168"/>
                <a:gd name="T9" fmla="*/ 9 h 235"/>
                <a:gd name="T10" fmla="*/ 117 w 168"/>
                <a:gd name="T11" fmla="*/ 20 h 235"/>
                <a:gd name="T12" fmla="*/ 131 w 168"/>
                <a:gd name="T13" fmla="*/ 37 h 235"/>
                <a:gd name="T14" fmla="*/ 145 w 168"/>
                <a:gd name="T15" fmla="*/ 53 h 235"/>
                <a:gd name="T16" fmla="*/ 154 w 168"/>
                <a:gd name="T17" fmla="*/ 73 h 235"/>
                <a:gd name="T18" fmla="*/ 162 w 168"/>
                <a:gd name="T19" fmla="*/ 98 h 235"/>
                <a:gd name="T20" fmla="*/ 162 w 168"/>
                <a:gd name="T21" fmla="*/ 98 h 235"/>
                <a:gd name="T22" fmla="*/ 168 w 168"/>
                <a:gd name="T23" fmla="*/ 121 h 235"/>
                <a:gd name="T24" fmla="*/ 168 w 168"/>
                <a:gd name="T25" fmla="*/ 143 h 235"/>
                <a:gd name="T26" fmla="*/ 165 w 168"/>
                <a:gd name="T27" fmla="*/ 165 h 235"/>
                <a:gd name="T28" fmla="*/ 159 w 168"/>
                <a:gd name="T29" fmla="*/ 185 h 235"/>
                <a:gd name="T30" fmla="*/ 154 w 168"/>
                <a:gd name="T31" fmla="*/ 202 h 235"/>
                <a:gd name="T32" fmla="*/ 143 w 168"/>
                <a:gd name="T33" fmla="*/ 216 h 235"/>
                <a:gd name="T34" fmla="*/ 129 w 168"/>
                <a:gd name="T35" fmla="*/ 227 h 235"/>
                <a:gd name="T36" fmla="*/ 115 w 168"/>
                <a:gd name="T37" fmla="*/ 233 h 235"/>
                <a:gd name="T38" fmla="*/ 115 w 168"/>
                <a:gd name="T39" fmla="*/ 233 h 235"/>
                <a:gd name="T40" fmla="*/ 98 w 168"/>
                <a:gd name="T41" fmla="*/ 235 h 235"/>
                <a:gd name="T42" fmla="*/ 81 w 168"/>
                <a:gd name="T43" fmla="*/ 233 h 235"/>
                <a:gd name="T44" fmla="*/ 64 w 168"/>
                <a:gd name="T45" fmla="*/ 224 h 235"/>
                <a:gd name="T46" fmla="*/ 50 w 168"/>
                <a:gd name="T47" fmla="*/ 213 h 235"/>
                <a:gd name="T48" fmla="*/ 36 w 168"/>
                <a:gd name="T49" fmla="*/ 199 h 235"/>
                <a:gd name="T50" fmla="*/ 25 w 168"/>
                <a:gd name="T51" fmla="*/ 182 h 235"/>
                <a:gd name="T52" fmla="*/ 14 w 168"/>
                <a:gd name="T53" fmla="*/ 160 h 235"/>
                <a:gd name="T54" fmla="*/ 6 w 168"/>
                <a:gd name="T55" fmla="*/ 137 h 235"/>
                <a:gd name="T56" fmla="*/ 6 w 168"/>
                <a:gd name="T57" fmla="*/ 137 h 235"/>
                <a:gd name="T58" fmla="*/ 3 w 168"/>
                <a:gd name="T59" fmla="*/ 115 h 235"/>
                <a:gd name="T60" fmla="*/ 0 w 168"/>
                <a:gd name="T61" fmla="*/ 90 h 235"/>
                <a:gd name="T62" fmla="*/ 3 w 168"/>
                <a:gd name="T63" fmla="*/ 70 h 235"/>
                <a:gd name="T64" fmla="*/ 8 w 168"/>
                <a:gd name="T65" fmla="*/ 51 h 235"/>
                <a:gd name="T66" fmla="*/ 14 w 168"/>
                <a:gd name="T67" fmla="*/ 34 h 235"/>
                <a:gd name="T68" fmla="*/ 25 w 168"/>
                <a:gd name="T69" fmla="*/ 20 h 235"/>
                <a:gd name="T70" fmla="*/ 39 w 168"/>
                <a:gd name="T71" fmla="*/ 9 h 235"/>
                <a:gd name="T72" fmla="*/ 53 w 168"/>
                <a:gd name="T73" fmla="*/ 0 h 235"/>
                <a:gd name="T74" fmla="*/ 53 w 168"/>
                <a:gd name="T7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35">
                  <a:moveTo>
                    <a:pt x="53" y="0"/>
                  </a:moveTo>
                  <a:lnTo>
                    <a:pt x="53" y="0"/>
                  </a:lnTo>
                  <a:lnTo>
                    <a:pt x="70" y="0"/>
                  </a:lnTo>
                  <a:lnTo>
                    <a:pt x="87" y="3"/>
                  </a:lnTo>
                  <a:lnTo>
                    <a:pt x="103" y="9"/>
                  </a:lnTo>
                  <a:lnTo>
                    <a:pt x="117" y="20"/>
                  </a:lnTo>
                  <a:lnTo>
                    <a:pt x="131" y="37"/>
                  </a:lnTo>
                  <a:lnTo>
                    <a:pt x="145" y="53"/>
                  </a:lnTo>
                  <a:lnTo>
                    <a:pt x="154" y="7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8" y="121"/>
                  </a:lnTo>
                  <a:lnTo>
                    <a:pt x="168" y="143"/>
                  </a:lnTo>
                  <a:lnTo>
                    <a:pt x="165" y="165"/>
                  </a:lnTo>
                  <a:lnTo>
                    <a:pt x="159" y="185"/>
                  </a:lnTo>
                  <a:lnTo>
                    <a:pt x="154" y="202"/>
                  </a:lnTo>
                  <a:lnTo>
                    <a:pt x="143" y="216"/>
                  </a:lnTo>
                  <a:lnTo>
                    <a:pt x="129" y="227"/>
                  </a:lnTo>
                  <a:lnTo>
                    <a:pt x="115" y="233"/>
                  </a:lnTo>
                  <a:lnTo>
                    <a:pt x="115" y="233"/>
                  </a:lnTo>
                  <a:lnTo>
                    <a:pt x="98" y="235"/>
                  </a:lnTo>
                  <a:lnTo>
                    <a:pt x="81" y="233"/>
                  </a:lnTo>
                  <a:lnTo>
                    <a:pt x="64" y="224"/>
                  </a:lnTo>
                  <a:lnTo>
                    <a:pt x="50" y="213"/>
                  </a:lnTo>
                  <a:lnTo>
                    <a:pt x="36" y="199"/>
                  </a:lnTo>
                  <a:lnTo>
                    <a:pt x="25" y="182"/>
                  </a:lnTo>
                  <a:lnTo>
                    <a:pt x="14" y="160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70"/>
                  </a:lnTo>
                  <a:lnTo>
                    <a:pt x="8" y="51"/>
                  </a:lnTo>
                  <a:lnTo>
                    <a:pt x="14" y="34"/>
                  </a:lnTo>
                  <a:lnTo>
                    <a:pt x="25" y="20"/>
                  </a:lnTo>
                  <a:lnTo>
                    <a:pt x="39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58"/>
            <p:cNvSpPr>
              <a:spLocks/>
            </p:cNvSpPr>
            <p:nvPr/>
          </p:nvSpPr>
          <p:spPr bwMode="auto">
            <a:xfrm>
              <a:off x="2899861" y="3940184"/>
              <a:ext cx="206992" cy="322889"/>
            </a:xfrm>
            <a:custGeom>
              <a:avLst/>
              <a:gdLst>
                <a:gd name="T0" fmla="*/ 53 w 162"/>
                <a:gd name="T1" fmla="*/ 0 h 224"/>
                <a:gd name="T2" fmla="*/ 53 w 162"/>
                <a:gd name="T3" fmla="*/ 0 h 224"/>
                <a:gd name="T4" fmla="*/ 67 w 162"/>
                <a:gd name="T5" fmla="*/ 0 h 224"/>
                <a:gd name="T6" fmla="*/ 84 w 162"/>
                <a:gd name="T7" fmla="*/ 3 h 224"/>
                <a:gd name="T8" fmla="*/ 98 w 162"/>
                <a:gd name="T9" fmla="*/ 8 h 224"/>
                <a:gd name="T10" fmla="*/ 114 w 162"/>
                <a:gd name="T11" fmla="*/ 19 h 224"/>
                <a:gd name="T12" fmla="*/ 126 w 162"/>
                <a:gd name="T13" fmla="*/ 33 h 224"/>
                <a:gd name="T14" fmla="*/ 140 w 162"/>
                <a:gd name="T15" fmla="*/ 50 h 224"/>
                <a:gd name="T16" fmla="*/ 148 w 162"/>
                <a:gd name="T17" fmla="*/ 70 h 224"/>
                <a:gd name="T18" fmla="*/ 156 w 162"/>
                <a:gd name="T19" fmla="*/ 92 h 224"/>
                <a:gd name="T20" fmla="*/ 156 w 162"/>
                <a:gd name="T21" fmla="*/ 92 h 224"/>
                <a:gd name="T22" fmla="*/ 159 w 162"/>
                <a:gd name="T23" fmla="*/ 115 h 224"/>
                <a:gd name="T24" fmla="*/ 162 w 162"/>
                <a:gd name="T25" fmla="*/ 137 h 224"/>
                <a:gd name="T26" fmla="*/ 159 w 162"/>
                <a:gd name="T27" fmla="*/ 157 h 224"/>
                <a:gd name="T28" fmla="*/ 154 w 162"/>
                <a:gd name="T29" fmla="*/ 176 h 224"/>
                <a:gd name="T30" fmla="*/ 148 w 162"/>
                <a:gd name="T31" fmla="*/ 193 h 224"/>
                <a:gd name="T32" fmla="*/ 137 w 162"/>
                <a:gd name="T33" fmla="*/ 207 h 224"/>
                <a:gd name="T34" fmla="*/ 126 w 162"/>
                <a:gd name="T35" fmla="*/ 215 h 224"/>
                <a:gd name="T36" fmla="*/ 109 w 162"/>
                <a:gd name="T37" fmla="*/ 224 h 224"/>
                <a:gd name="T38" fmla="*/ 109 w 162"/>
                <a:gd name="T39" fmla="*/ 224 h 224"/>
                <a:gd name="T40" fmla="*/ 95 w 162"/>
                <a:gd name="T41" fmla="*/ 224 h 224"/>
                <a:gd name="T42" fmla="*/ 78 w 162"/>
                <a:gd name="T43" fmla="*/ 221 h 224"/>
                <a:gd name="T44" fmla="*/ 64 w 162"/>
                <a:gd name="T45" fmla="*/ 215 h 224"/>
                <a:gd name="T46" fmla="*/ 47 w 162"/>
                <a:gd name="T47" fmla="*/ 204 h 224"/>
                <a:gd name="T48" fmla="*/ 36 w 162"/>
                <a:gd name="T49" fmla="*/ 190 h 224"/>
                <a:gd name="T50" fmla="*/ 22 w 162"/>
                <a:gd name="T51" fmla="*/ 173 h 224"/>
                <a:gd name="T52" fmla="*/ 14 w 162"/>
                <a:gd name="T53" fmla="*/ 154 h 224"/>
                <a:gd name="T54" fmla="*/ 5 w 162"/>
                <a:gd name="T55" fmla="*/ 131 h 224"/>
                <a:gd name="T56" fmla="*/ 5 w 162"/>
                <a:gd name="T57" fmla="*/ 131 h 224"/>
                <a:gd name="T58" fmla="*/ 3 w 162"/>
                <a:gd name="T59" fmla="*/ 109 h 224"/>
                <a:gd name="T60" fmla="*/ 0 w 162"/>
                <a:gd name="T61" fmla="*/ 87 h 224"/>
                <a:gd name="T62" fmla="*/ 3 w 162"/>
                <a:gd name="T63" fmla="*/ 64 h 224"/>
                <a:gd name="T64" fmla="*/ 8 w 162"/>
                <a:gd name="T65" fmla="*/ 47 h 224"/>
                <a:gd name="T66" fmla="*/ 17 w 162"/>
                <a:gd name="T67" fmla="*/ 31 h 224"/>
                <a:gd name="T68" fmla="*/ 25 w 162"/>
                <a:gd name="T69" fmla="*/ 17 h 224"/>
                <a:gd name="T70" fmla="*/ 39 w 162"/>
                <a:gd name="T71" fmla="*/ 5 h 224"/>
                <a:gd name="T72" fmla="*/ 53 w 162"/>
                <a:gd name="T73" fmla="*/ 0 h 224"/>
                <a:gd name="T74" fmla="*/ 53 w 162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224">
                  <a:moveTo>
                    <a:pt x="53" y="0"/>
                  </a:moveTo>
                  <a:lnTo>
                    <a:pt x="53" y="0"/>
                  </a:lnTo>
                  <a:lnTo>
                    <a:pt x="67" y="0"/>
                  </a:lnTo>
                  <a:lnTo>
                    <a:pt x="84" y="3"/>
                  </a:lnTo>
                  <a:lnTo>
                    <a:pt x="98" y="8"/>
                  </a:lnTo>
                  <a:lnTo>
                    <a:pt x="114" y="19"/>
                  </a:lnTo>
                  <a:lnTo>
                    <a:pt x="126" y="33"/>
                  </a:lnTo>
                  <a:lnTo>
                    <a:pt x="140" y="50"/>
                  </a:lnTo>
                  <a:lnTo>
                    <a:pt x="148" y="7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115"/>
                  </a:lnTo>
                  <a:lnTo>
                    <a:pt x="162" y="137"/>
                  </a:lnTo>
                  <a:lnTo>
                    <a:pt x="159" y="157"/>
                  </a:lnTo>
                  <a:lnTo>
                    <a:pt x="154" y="176"/>
                  </a:lnTo>
                  <a:lnTo>
                    <a:pt x="148" y="193"/>
                  </a:lnTo>
                  <a:lnTo>
                    <a:pt x="137" y="207"/>
                  </a:lnTo>
                  <a:lnTo>
                    <a:pt x="126" y="215"/>
                  </a:lnTo>
                  <a:lnTo>
                    <a:pt x="109" y="224"/>
                  </a:lnTo>
                  <a:lnTo>
                    <a:pt x="109" y="224"/>
                  </a:lnTo>
                  <a:lnTo>
                    <a:pt x="95" y="224"/>
                  </a:lnTo>
                  <a:lnTo>
                    <a:pt x="78" y="221"/>
                  </a:lnTo>
                  <a:lnTo>
                    <a:pt x="64" y="215"/>
                  </a:lnTo>
                  <a:lnTo>
                    <a:pt x="47" y="204"/>
                  </a:lnTo>
                  <a:lnTo>
                    <a:pt x="36" y="190"/>
                  </a:lnTo>
                  <a:lnTo>
                    <a:pt x="22" y="173"/>
                  </a:lnTo>
                  <a:lnTo>
                    <a:pt x="14" y="154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3" y="109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8" y="47"/>
                  </a:lnTo>
                  <a:lnTo>
                    <a:pt x="17" y="31"/>
                  </a:lnTo>
                  <a:lnTo>
                    <a:pt x="25" y="17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59"/>
            <p:cNvSpPr>
              <a:spLocks/>
            </p:cNvSpPr>
            <p:nvPr/>
          </p:nvSpPr>
          <p:spPr bwMode="auto">
            <a:xfrm>
              <a:off x="2904391" y="3943634"/>
              <a:ext cx="192937" cy="309916"/>
            </a:xfrm>
            <a:custGeom>
              <a:avLst/>
              <a:gdLst>
                <a:gd name="T0" fmla="*/ 48 w 151"/>
                <a:gd name="T1" fmla="*/ 2 h 215"/>
                <a:gd name="T2" fmla="*/ 48 w 151"/>
                <a:gd name="T3" fmla="*/ 2 h 215"/>
                <a:gd name="T4" fmla="*/ 62 w 151"/>
                <a:gd name="T5" fmla="*/ 0 h 215"/>
                <a:gd name="T6" fmla="*/ 79 w 151"/>
                <a:gd name="T7" fmla="*/ 2 h 215"/>
                <a:gd name="T8" fmla="*/ 93 w 151"/>
                <a:gd name="T9" fmla="*/ 11 h 215"/>
                <a:gd name="T10" fmla="*/ 107 w 151"/>
                <a:gd name="T11" fmla="*/ 19 h 215"/>
                <a:gd name="T12" fmla="*/ 121 w 151"/>
                <a:gd name="T13" fmla="*/ 33 h 215"/>
                <a:gd name="T14" fmla="*/ 132 w 151"/>
                <a:gd name="T15" fmla="*/ 50 h 215"/>
                <a:gd name="T16" fmla="*/ 140 w 151"/>
                <a:gd name="T17" fmla="*/ 70 h 215"/>
                <a:gd name="T18" fmla="*/ 149 w 151"/>
                <a:gd name="T19" fmla="*/ 89 h 215"/>
                <a:gd name="T20" fmla="*/ 149 w 151"/>
                <a:gd name="T21" fmla="*/ 89 h 215"/>
                <a:gd name="T22" fmla="*/ 151 w 151"/>
                <a:gd name="T23" fmla="*/ 112 h 215"/>
                <a:gd name="T24" fmla="*/ 151 w 151"/>
                <a:gd name="T25" fmla="*/ 134 h 215"/>
                <a:gd name="T26" fmla="*/ 151 w 151"/>
                <a:gd name="T27" fmla="*/ 154 h 215"/>
                <a:gd name="T28" fmla="*/ 146 w 151"/>
                <a:gd name="T29" fmla="*/ 170 h 215"/>
                <a:gd name="T30" fmla="*/ 137 w 151"/>
                <a:gd name="T31" fmla="*/ 187 h 215"/>
                <a:gd name="T32" fmla="*/ 129 w 151"/>
                <a:gd name="T33" fmla="*/ 198 h 215"/>
                <a:gd name="T34" fmla="*/ 118 w 151"/>
                <a:gd name="T35" fmla="*/ 210 h 215"/>
                <a:gd name="T36" fmla="*/ 104 w 151"/>
                <a:gd name="T37" fmla="*/ 215 h 215"/>
                <a:gd name="T38" fmla="*/ 104 w 151"/>
                <a:gd name="T39" fmla="*/ 215 h 215"/>
                <a:gd name="T40" fmla="*/ 90 w 151"/>
                <a:gd name="T41" fmla="*/ 215 h 215"/>
                <a:gd name="T42" fmla="*/ 73 w 151"/>
                <a:gd name="T43" fmla="*/ 212 h 215"/>
                <a:gd name="T44" fmla="*/ 59 w 151"/>
                <a:gd name="T45" fmla="*/ 207 h 215"/>
                <a:gd name="T46" fmla="*/ 45 w 151"/>
                <a:gd name="T47" fmla="*/ 196 h 215"/>
                <a:gd name="T48" fmla="*/ 31 w 151"/>
                <a:gd name="T49" fmla="*/ 184 h 215"/>
                <a:gd name="T50" fmla="*/ 20 w 151"/>
                <a:gd name="T51" fmla="*/ 168 h 215"/>
                <a:gd name="T52" fmla="*/ 12 w 151"/>
                <a:gd name="T53" fmla="*/ 148 h 215"/>
                <a:gd name="T54" fmla="*/ 3 w 151"/>
                <a:gd name="T55" fmla="*/ 128 h 215"/>
                <a:gd name="T56" fmla="*/ 3 w 151"/>
                <a:gd name="T57" fmla="*/ 128 h 215"/>
                <a:gd name="T58" fmla="*/ 0 w 151"/>
                <a:gd name="T59" fmla="*/ 106 h 215"/>
                <a:gd name="T60" fmla="*/ 0 w 151"/>
                <a:gd name="T61" fmla="*/ 84 h 215"/>
                <a:gd name="T62" fmla="*/ 0 w 151"/>
                <a:gd name="T63" fmla="*/ 64 h 215"/>
                <a:gd name="T64" fmla="*/ 6 w 151"/>
                <a:gd name="T65" fmla="*/ 47 h 215"/>
                <a:gd name="T66" fmla="*/ 14 w 151"/>
                <a:gd name="T67" fmla="*/ 30 h 215"/>
                <a:gd name="T68" fmla="*/ 23 w 151"/>
                <a:gd name="T69" fmla="*/ 19 h 215"/>
                <a:gd name="T70" fmla="*/ 34 w 151"/>
                <a:gd name="T71" fmla="*/ 8 h 215"/>
                <a:gd name="T72" fmla="*/ 48 w 151"/>
                <a:gd name="T73" fmla="*/ 2 h 215"/>
                <a:gd name="T74" fmla="*/ 48 w 151"/>
                <a:gd name="T75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215">
                  <a:moveTo>
                    <a:pt x="48" y="2"/>
                  </a:moveTo>
                  <a:lnTo>
                    <a:pt x="48" y="2"/>
                  </a:lnTo>
                  <a:lnTo>
                    <a:pt x="62" y="0"/>
                  </a:lnTo>
                  <a:lnTo>
                    <a:pt x="79" y="2"/>
                  </a:lnTo>
                  <a:lnTo>
                    <a:pt x="93" y="11"/>
                  </a:lnTo>
                  <a:lnTo>
                    <a:pt x="107" y="19"/>
                  </a:lnTo>
                  <a:lnTo>
                    <a:pt x="121" y="33"/>
                  </a:lnTo>
                  <a:lnTo>
                    <a:pt x="132" y="50"/>
                  </a:lnTo>
                  <a:lnTo>
                    <a:pt x="140" y="70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1" y="112"/>
                  </a:lnTo>
                  <a:lnTo>
                    <a:pt x="151" y="134"/>
                  </a:lnTo>
                  <a:lnTo>
                    <a:pt x="151" y="154"/>
                  </a:lnTo>
                  <a:lnTo>
                    <a:pt x="146" y="170"/>
                  </a:lnTo>
                  <a:lnTo>
                    <a:pt x="137" y="187"/>
                  </a:lnTo>
                  <a:lnTo>
                    <a:pt x="129" y="198"/>
                  </a:lnTo>
                  <a:lnTo>
                    <a:pt x="118" y="210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90" y="215"/>
                  </a:lnTo>
                  <a:lnTo>
                    <a:pt x="73" y="212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31" y="184"/>
                  </a:lnTo>
                  <a:lnTo>
                    <a:pt x="20" y="168"/>
                  </a:lnTo>
                  <a:lnTo>
                    <a:pt x="12" y="148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6" y="47"/>
                  </a:lnTo>
                  <a:lnTo>
                    <a:pt x="14" y="30"/>
                  </a:lnTo>
                  <a:lnTo>
                    <a:pt x="23" y="19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60"/>
            <p:cNvSpPr>
              <a:spLocks/>
            </p:cNvSpPr>
            <p:nvPr/>
          </p:nvSpPr>
          <p:spPr bwMode="auto">
            <a:xfrm>
              <a:off x="3000301" y="4270140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61"/>
            <p:cNvSpPr>
              <a:spLocks/>
            </p:cNvSpPr>
            <p:nvPr/>
          </p:nvSpPr>
          <p:spPr bwMode="auto">
            <a:xfrm>
              <a:off x="2903268" y="3983900"/>
              <a:ext cx="168660" cy="190274"/>
            </a:xfrm>
            <a:custGeom>
              <a:avLst/>
              <a:gdLst>
                <a:gd name="T0" fmla="*/ 64 w 132"/>
                <a:gd name="T1" fmla="*/ 0 h 132"/>
                <a:gd name="T2" fmla="*/ 64 w 132"/>
                <a:gd name="T3" fmla="*/ 0 h 132"/>
                <a:gd name="T4" fmla="*/ 78 w 132"/>
                <a:gd name="T5" fmla="*/ 3 h 132"/>
                <a:gd name="T6" fmla="*/ 90 w 132"/>
                <a:gd name="T7" fmla="*/ 6 h 132"/>
                <a:gd name="T8" fmla="*/ 101 w 132"/>
                <a:gd name="T9" fmla="*/ 11 h 132"/>
                <a:gd name="T10" fmla="*/ 112 w 132"/>
                <a:gd name="T11" fmla="*/ 20 h 132"/>
                <a:gd name="T12" fmla="*/ 120 w 132"/>
                <a:gd name="T13" fmla="*/ 31 h 132"/>
                <a:gd name="T14" fmla="*/ 126 w 132"/>
                <a:gd name="T15" fmla="*/ 42 h 132"/>
                <a:gd name="T16" fmla="*/ 129 w 132"/>
                <a:gd name="T17" fmla="*/ 53 h 132"/>
                <a:gd name="T18" fmla="*/ 132 w 132"/>
                <a:gd name="T19" fmla="*/ 67 h 132"/>
                <a:gd name="T20" fmla="*/ 132 w 132"/>
                <a:gd name="T21" fmla="*/ 67 h 132"/>
                <a:gd name="T22" fmla="*/ 129 w 132"/>
                <a:gd name="T23" fmla="*/ 79 h 132"/>
                <a:gd name="T24" fmla="*/ 126 w 132"/>
                <a:gd name="T25" fmla="*/ 93 h 132"/>
                <a:gd name="T26" fmla="*/ 120 w 132"/>
                <a:gd name="T27" fmla="*/ 104 h 132"/>
                <a:gd name="T28" fmla="*/ 112 w 132"/>
                <a:gd name="T29" fmla="*/ 112 h 132"/>
                <a:gd name="T30" fmla="*/ 101 w 132"/>
                <a:gd name="T31" fmla="*/ 121 h 132"/>
                <a:gd name="T32" fmla="*/ 90 w 132"/>
                <a:gd name="T33" fmla="*/ 126 h 132"/>
                <a:gd name="T34" fmla="*/ 78 w 132"/>
                <a:gd name="T35" fmla="*/ 132 h 132"/>
                <a:gd name="T36" fmla="*/ 64 w 132"/>
                <a:gd name="T37" fmla="*/ 132 h 132"/>
                <a:gd name="T38" fmla="*/ 64 w 132"/>
                <a:gd name="T39" fmla="*/ 132 h 132"/>
                <a:gd name="T40" fmla="*/ 51 w 132"/>
                <a:gd name="T41" fmla="*/ 132 h 132"/>
                <a:gd name="T42" fmla="*/ 39 w 132"/>
                <a:gd name="T43" fmla="*/ 126 h 132"/>
                <a:gd name="T44" fmla="*/ 28 w 132"/>
                <a:gd name="T45" fmla="*/ 121 h 132"/>
                <a:gd name="T46" fmla="*/ 17 w 132"/>
                <a:gd name="T47" fmla="*/ 112 h 132"/>
                <a:gd name="T48" fmla="*/ 11 w 132"/>
                <a:gd name="T49" fmla="*/ 104 h 132"/>
                <a:gd name="T50" fmla="*/ 3 w 132"/>
                <a:gd name="T51" fmla="*/ 93 h 132"/>
                <a:gd name="T52" fmla="*/ 0 w 132"/>
                <a:gd name="T53" fmla="*/ 79 h 132"/>
                <a:gd name="T54" fmla="*/ 0 w 132"/>
                <a:gd name="T55" fmla="*/ 67 h 132"/>
                <a:gd name="T56" fmla="*/ 0 w 132"/>
                <a:gd name="T57" fmla="*/ 67 h 132"/>
                <a:gd name="T58" fmla="*/ 0 w 132"/>
                <a:gd name="T59" fmla="*/ 53 h 132"/>
                <a:gd name="T60" fmla="*/ 3 w 132"/>
                <a:gd name="T61" fmla="*/ 42 h 132"/>
                <a:gd name="T62" fmla="*/ 11 w 132"/>
                <a:gd name="T63" fmla="*/ 31 h 132"/>
                <a:gd name="T64" fmla="*/ 17 w 132"/>
                <a:gd name="T65" fmla="*/ 20 h 132"/>
                <a:gd name="T66" fmla="*/ 28 w 132"/>
                <a:gd name="T67" fmla="*/ 11 h 132"/>
                <a:gd name="T68" fmla="*/ 39 w 132"/>
                <a:gd name="T69" fmla="*/ 6 h 132"/>
                <a:gd name="T70" fmla="*/ 51 w 132"/>
                <a:gd name="T71" fmla="*/ 3 h 132"/>
                <a:gd name="T72" fmla="*/ 64 w 132"/>
                <a:gd name="T73" fmla="*/ 0 h 132"/>
                <a:gd name="T74" fmla="*/ 64 w 132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64" y="0"/>
                  </a:moveTo>
                  <a:lnTo>
                    <a:pt x="64" y="0"/>
                  </a:lnTo>
                  <a:lnTo>
                    <a:pt x="78" y="3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2" y="20"/>
                  </a:lnTo>
                  <a:lnTo>
                    <a:pt x="120" y="31"/>
                  </a:lnTo>
                  <a:lnTo>
                    <a:pt x="126" y="42"/>
                  </a:lnTo>
                  <a:lnTo>
                    <a:pt x="129" y="53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79"/>
                  </a:lnTo>
                  <a:lnTo>
                    <a:pt x="126" y="93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1" y="121"/>
                  </a:lnTo>
                  <a:lnTo>
                    <a:pt x="90" y="126"/>
                  </a:lnTo>
                  <a:lnTo>
                    <a:pt x="78" y="132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1" y="132"/>
                  </a:lnTo>
                  <a:lnTo>
                    <a:pt x="39" y="126"/>
                  </a:lnTo>
                  <a:lnTo>
                    <a:pt x="28" y="121"/>
                  </a:lnTo>
                  <a:lnTo>
                    <a:pt x="17" y="112"/>
                  </a:lnTo>
                  <a:lnTo>
                    <a:pt x="11" y="104"/>
                  </a:lnTo>
                  <a:lnTo>
                    <a:pt x="3" y="93"/>
                  </a:lnTo>
                  <a:lnTo>
                    <a:pt x="0" y="7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3" y="42"/>
                  </a:lnTo>
                  <a:lnTo>
                    <a:pt x="11" y="31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62"/>
            <p:cNvSpPr>
              <a:spLocks/>
            </p:cNvSpPr>
            <p:nvPr/>
          </p:nvSpPr>
          <p:spPr bwMode="auto">
            <a:xfrm>
              <a:off x="3000143" y="3943770"/>
              <a:ext cx="57498" cy="60542"/>
            </a:xfrm>
            <a:custGeom>
              <a:avLst/>
              <a:gdLst>
                <a:gd name="T0" fmla="*/ 23 w 45"/>
                <a:gd name="T1" fmla="*/ 0 h 42"/>
                <a:gd name="T2" fmla="*/ 23 w 45"/>
                <a:gd name="T3" fmla="*/ 0 h 42"/>
                <a:gd name="T4" fmla="*/ 31 w 45"/>
                <a:gd name="T5" fmla="*/ 3 h 42"/>
                <a:gd name="T6" fmla="*/ 37 w 45"/>
                <a:gd name="T7" fmla="*/ 6 h 42"/>
                <a:gd name="T8" fmla="*/ 42 w 45"/>
                <a:gd name="T9" fmla="*/ 14 h 42"/>
                <a:gd name="T10" fmla="*/ 45 w 45"/>
                <a:gd name="T11" fmla="*/ 23 h 42"/>
                <a:gd name="T12" fmla="*/ 45 w 45"/>
                <a:gd name="T13" fmla="*/ 23 h 42"/>
                <a:gd name="T14" fmla="*/ 42 w 45"/>
                <a:gd name="T15" fmla="*/ 31 h 42"/>
                <a:gd name="T16" fmla="*/ 37 w 45"/>
                <a:gd name="T17" fmla="*/ 37 h 42"/>
                <a:gd name="T18" fmla="*/ 31 w 45"/>
                <a:gd name="T19" fmla="*/ 42 h 42"/>
                <a:gd name="T20" fmla="*/ 23 w 45"/>
                <a:gd name="T21" fmla="*/ 42 h 42"/>
                <a:gd name="T22" fmla="*/ 23 w 45"/>
                <a:gd name="T23" fmla="*/ 42 h 42"/>
                <a:gd name="T24" fmla="*/ 14 w 45"/>
                <a:gd name="T25" fmla="*/ 42 h 42"/>
                <a:gd name="T26" fmla="*/ 9 w 45"/>
                <a:gd name="T27" fmla="*/ 37 h 42"/>
                <a:gd name="T28" fmla="*/ 3 w 45"/>
                <a:gd name="T29" fmla="*/ 31 h 42"/>
                <a:gd name="T30" fmla="*/ 0 w 45"/>
                <a:gd name="T31" fmla="*/ 23 h 42"/>
                <a:gd name="T32" fmla="*/ 0 w 45"/>
                <a:gd name="T33" fmla="*/ 23 h 42"/>
                <a:gd name="T34" fmla="*/ 3 w 45"/>
                <a:gd name="T35" fmla="*/ 14 h 42"/>
                <a:gd name="T36" fmla="*/ 9 w 45"/>
                <a:gd name="T37" fmla="*/ 6 h 42"/>
                <a:gd name="T38" fmla="*/ 14 w 45"/>
                <a:gd name="T39" fmla="*/ 3 h 42"/>
                <a:gd name="T40" fmla="*/ 23 w 45"/>
                <a:gd name="T41" fmla="*/ 0 h 42"/>
                <a:gd name="T42" fmla="*/ 23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3" y="0"/>
                  </a:moveTo>
                  <a:lnTo>
                    <a:pt x="23" y="0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2" y="14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31"/>
                  </a:lnTo>
                  <a:lnTo>
                    <a:pt x="37" y="37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9" y="6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63"/>
            <p:cNvSpPr>
              <a:spLocks/>
            </p:cNvSpPr>
            <p:nvPr/>
          </p:nvSpPr>
          <p:spPr bwMode="auto">
            <a:xfrm>
              <a:off x="3021447" y="3883980"/>
              <a:ext cx="45719" cy="45719"/>
            </a:xfrm>
            <a:custGeom>
              <a:avLst/>
              <a:gdLst>
                <a:gd name="T0" fmla="*/ 12 w 23"/>
                <a:gd name="T1" fmla="*/ 0 h 20"/>
                <a:gd name="T2" fmla="*/ 12 w 23"/>
                <a:gd name="T3" fmla="*/ 0 h 20"/>
                <a:gd name="T4" fmla="*/ 17 w 23"/>
                <a:gd name="T5" fmla="*/ 3 h 20"/>
                <a:gd name="T6" fmla="*/ 23 w 23"/>
                <a:gd name="T7" fmla="*/ 11 h 20"/>
                <a:gd name="T8" fmla="*/ 23 w 23"/>
                <a:gd name="T9" fmla="*/ 11 h 20"/>
                <a:gd name="T10" fmla="*/ 17 w 23"/>
                <a:gd name="T11" fmla="*/ 17 h 20"/>
                <a:gd name="T12" fmla="*/ 12 w 23"/>
                <a:gd name="T13" fmla="*/ 20 h 20"/>
                <a:gd name="T14" fmla="*/ 12 w 23"/>
                <a:gd name="T15" fmla="*/ 20 h 20"/>
                <a:gd name="T16" fmla="*/ 3 w 23"/>
                <a:gd name="T17" fmla="*/ 17 h 20"/>
                <a:gd name="T18" fmla="*/ 0 w 23"/>
                <a:gd name="T19" fmla="*/ 11 h 20"/>
                <a:gd name="T20" fmla="*/ 0 w 23"/>
                <a:gd name="T21" fmla="*/ 11 h 20"/>
                <a:gd name="T22" fmla="*/ 3 w 23"/>
                <a:gd name="T23" fmla="*/ 3 h 20"/>
                <a:gd name="T24" fmla="*/ 12 w 23"/>
                <a:gd name="T25" fmla="*/ 0 h 20"/>
                <a:gd name="T26" fmla="*/ 12 w 23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64"/>
            <p:cNvSpPr>
              <a:spLocks/>
            </p:cNvSpPr>
            <p:nvPr/>
          </p:nvSpPr>
          <p:spPr bwMode="auto">
            <a:xfrm>
              <a:off x="2259209" y="3679411"/>
              <a:ext cx="353931" cy="694788"/>
            </a:xfrm>
            <a:custGeom>
              <a:avLst/>
              <a:gdLst>
                <a:gd name="T0" fmla="*/ 188 w 277"/>
                <a:gd name="T1" fmla="*/ 0 h 482"/>
                <a:gd name="T2" fmla="*/ 188 w 277"/>
                <a:gd name="T3" fmla="*/ 0 h 482"/>
                <a:gd name="T4" fmla="*/ 177 w 277"/>
                <a:gd name="T5" fmla="*/ 0 h 482"/>
                <a:gd name="T6" fmla="*/ 163 w 277"/>
                <a:gd name="T7" fmla="*/ 3 h 482"/>
                <a:gd name="T8" fmla="*/ 149 w 277"/>
                <a:gd name="T9" fmla="*/ 9 h 482"/>
                <a:gd name="T10" fmla="*/ 135 w 277"/>
                <a:gd name="T11" fmla="*/ 14 h 482"/>
                <a:gd name="T12" fmla="*/ 121 w 277"/>
                <a:gd name="T13" fmla="*/ 23 h 482"/>
                <a:gd name="T14" fmla="*/ 110 w 277"/>
                <a:gd name="T15" fmla="*/ 34 h 482"/>
                <a:gd name="T16" fmla="*/ 84 w 277"/>
                <a:gd name="T17" fmla="*/ 62 h 482"/>
                <a:gd name="T18" fmla="*/ 62 w 277"/>
                <a:gd name="T19" fmla="*/ 98 h 482"/>
                <a:gd name="T20" fmla="*/ 42 w 277"/>
                <a:gd name="T21" fmla="*/ 137 h 482"/>
                <a:gd name="T22" fmla="*/ 26 w 277"/>
                <a:gd name="T23" fmla="*/ 182 h 482"/>
                <a:gd name="T24" fmla="*/ 12 w 277"/>
                <a:gd name="T25" fmla="*/ 230 h 482"/>
                <a:gd name="T26" fmla="*/ 12 w 277"/>
                <a:gd name="T27" fmla="*/ 230 h 482"/>
                <a:gd name="T28" fmla="*/ 3 w 277"/>
                <a:gd name="T29" fmla="*/ 277 h 482"/>
                <a:gd name="T30" fmla="*/ 0 w 277"/>
                <a:gd name="T31" fmla="*/ 322 h 482"/>
                <a:gd name="T32" fmla="*/ 0 w 277"/>
                <a:gd name="T33" fmla="*/ 361 h 482"/>
                <a:gd name="T34" fmla="*/ 6 w 277"/>
                <a:gd name="T35" fmla="*/ 398 h 482"/>
                <a:gd name="T36" fmla="*/ 12 w 277"/>
                <a:gd name="T37" fmla="*/ 415 h 482"/>
                <a:gd name="T38" fmla="*/ 17 w 277"/>
                <a:gd name="T39" fmla="*/ 429 h 482"/>
                <a:gd name="T40" fmla="*/ 26 w 277"/>
                <a:gd name="T41" fmla="*/ 443 h 482"/>
                <a:gd name="T42" fmla="*/ 34 w 277"/>
                <a:gd name="T43" fmla="*/ 454 h 482"/>
                <a:gd name="T44" fmla="*/ 45 w 277"/>
                <a:gd name="T45" fmla="*/ 462 h 482"/>
                <a:gd name="T46" fmla="*/ 59 w 277"/>
                <a:gd name="T47" fmla="*/ 471 h 482"/>
                <a:gd name="T48" fmla="*/ 73 w 277"/>
                <a:gd name="T49" fmla="*/ 476 h 482"/>
                <a:gd name="T50" fmla="*/ 93 w 277"/>
                <a:gd name="T51" fmla="*/ 482 h 482"/>
                <a:gd name="T52" fmla="*/ 93 w 277"/>
                <a:gd name="T53" fmla="*/ 482 h 482"/>
                <a:gd name="T54" fmla="*/ 104 w 277"/>
                <a:gd name="T55" fmla="*/ 482 h 482"/>
                <a:gd name="T56" fmla="*/ 118 w 277"/>
                <a:gd name="T57" fmla="*/ 482 h 482"/>
                <a:gd name="T58" fmla="*/ 132 w 277"/>
                <a:gd name="T59" fmla="*/ 476 h 482"/>
                <a:gd name="T60" fmla="*/ 143 w 277"/>
                <a:gd name="T61" fmla="*/ 471 h 482"/>
                <a:gd name="T62" fmla="*/ 157 w 277"/>
                <a:gd name="T63" fmla="*/ 459 h 482"/>
                <a:gd name="T64" fmla="*/ 171 w 277"/>
                <a:gd name="T65" fmla="*/ 448 h 482"/>
                <a:gd name="T66" fmla="*/ 196 w 277"/>
                <a:gd name="T67" fmla="*/ 420 h 482"/>
                <a:gd name="T68" fmla="*/ 219 w 277"/>
                <a:gd name="T69" fmla="*/ 387 h 482"/>
                <a:gd name="T70" fmla="*/ 238 w 277"/>
                <a:gd name="T71" fmla="*/ 345 h 482"/>
                <a:gd name="T72" fmla="*/ 255 w 277"/>
                <a:gd name="T73" fmla="*/ 300 h 482"/>
                <a:gd name="T74" fmla="*/ 266 w 277"/>
                <a:gd name="T75" fmla="*/ 252 h 482"/>
                <a:gd name="T76" fmla="*/ 266 w 277"/>
                <a:gd name="T77" fmla="*/ 252 h 482"/>
                <a:gd name="T78" fmla="*/ 275 w 277"/>
                <a:gd name="T79" fmla="*/ 205 h 482"/>
                <a:gd name="T80" fmla="*/ 277 w 277"/>
                <a:gd name="T81" fmla="*/ 157 h 482"/>
                <a:gd name="T82" fmla="*/ 272 w 277"/>
                <a:gd name="T83" fmla="*/ 115 h 482"/>
                <a:gd name="T84" fmla="*/ 263 w 277"/>
                <a:gd name="T85" fmla="*/ 79 h 482"/>
                <a:gd name="T86" fmla="*/ 252 w 277"/>
                <a:gd name="T87" fmla="*/ 48 h 482"/>
                <a:gd name="T88" fmla="*/ 244 w 277"/>
                <a:gd name="T89" fmla="*/ 34 h 482"/>
                <a:gd name="T90" fmla="*/ 235 w 277"/>
                <a:gd name="T91" fmla="*/ 23 h 482"/>
                <a:gd name="T92" fmla="*/ 224 w 277"/>
                <a:gd name="T93" fmla="*/ 14 h 482"/>
                <a:gd name="T94" fmla="*/ 213 w 277"/>
                <a:gd name="T95" fmla="*/ 9 h 482"/>
                <a:gd name="T96" fmla="*/ 202 w 277"/>
                <a:gd name="T97" fmla="*/ 3 h 482"/>
                <a:gd name="T98" fmla="*/ 188 w 277"/>
                <a:gd name="T99" fmla="*/ 0 h 482"/>
                <a:gd name="T100" fmla="*/ 188 w 277"/>
                <a:gd name="T10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482">
                  <a:moveTo>
                    <a:pt x="188" y="0"/>
                  </a:moveTo>
                  <a:lnTo>
                    <a:pt x="188" y="0"/>
                  </a:lnTo>
                  <a:lnTo>
                    <a:pt x="177" y="0"/>
                  </a:lnTo>
                  <a:lnTo>
                    <a:pt x="163" y="3"/>
                  </a:lnTo>
                  <a:lnTo>
                    <a:pt x="149" y="9"/>
                  </a:lnTo>
                  <a:lnTo>
                    <a:pt x="135" y="14"/>
                  </a:lnTo>
                  <a:lnTo>
                    <a:pt x="121" y="23"/>
                  </a:lnTo>
                  <a:lnTo>
                    <a:pt x="110" y="34"/>
                  </a:lnTo>
                  <a:lnTo>
                    <a:pt x="84" y="62"/>
                  </a:lnTo>
                  <a:lnTo>
                    <a:pt x="62" y="98"/>
                  </a:lnTo>
                  <a:lnTo>
                    <a:pt x="42" y="137"/>
                  </a:lnTo>
                  <a:lnTo>
                    <a:pt x="26" y="18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3" y="277"/>
                  </a:lnTo>
                  <a:lnTo>
                    <a:pt x="0" y="322"/>
                  </a:lnTo>
                  <a:lnTo>
                    <a:pt x="0" y="361"/>
                  </a:lnTo>
                  <a:lnTo>
                    <a:pt x="6" y="398"/>
                  </a:lnTo>
                  <a:lnTo>
                    <a:pt x="12" y="415"/>
                  </a:lnTo>
                  <a:lnTo>
                    <a:pt x="17" y="429"/>
                  </a:lnTo>
                  <a:lnTo>
                    <a:pt x="26" y="443"/>
                  </a:lnTo>
                  <a:lnTo>
                    <a:pt x="34" y="454"/>
                  </a:lnTo>
                  <a:lnTo>
                    <a:pt x="45" y="462"/>
                  </a:lnTo>
                  <a:lnTo>
                    <a:pt x="59" y="471"/>
                  </a:lnTo>
                  <a:lnTo>
                    <a:pt x="73" y="476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104" y="482"/>
                  </a:lnTo>
                  <a:lnTo>
                    <a:pt x="118" y="482"/>
                  </a:lnTo>
                  <a:lnTo>
                    <a:pt x="132" y="476"/>
                  </a:lnTo>
                  <a:lnTo>
                    <a:pt x="143" y="471"/>
                  </a:lnTo>
                  <a:lnTo>
                    <a:pt x="157" y="459"/>
                  </a:lnTo>
                  <a:lnTo>
                    <a:pt x="171" y="448"/>
                  </a:lnTo>
                  <a:lnTo>
                    <a:pt x="196" y="420"/>
                  </a:lnTo>
                  <a:lnTo>
                    <a:pt x="219" y="387"/>
                  </a:lnTo>
                  <a:lnTo>
                    <a:pt x="238" y="345"/>
                  </a:lnTo>
                  <a:lnTo>
                    <a:pt x="255" y="300"/>
                  </a:lnTo>
                  <a:lnTo>
                    <a:pt x="266" y="252"/>
                  </a:lnTo>
                  <a:lnTo>
                    <a:pt x="266" y="252"/>
                  </a:lnTo>
                  <a:lnTo>
                    <a:pt x="275" y="205"/>
                  </a:lnTo>
                  <a:lnTo>
                    <a:pt x="277" y="157"/>
                  </a:lnTo>
                  <a:lnTo>
                    <a:pt x="272" y="115"/>
                  </a:lnTo>
                  <a:lnTo>
                    <a:pt x="263" y="79"/>
                  </a:lnTo>
                  <a:lnTo>
                    <a:pt x="252" y="48"/>
                  </a:lnTo>
                  <a:lnTo>
                    <a:pt x="244" y="34"/>
                  </a:lnTo>
                  <a:lnTo>
                    <a:pt x="235" y="2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202" y="3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5"/>
            <p:cNvSpPr>
              <a:spLocks/>
            </p:cNvSpPr>
            <p:nvPr/>
          </p:nvSpPr>
          <p:spPr bwMode="auto">
            <a:xfrm>
              <a:off x="2280428" y="3704151"/>
              <a:ext cx="310488" cy="625598"/>
            </a:xfrm>
            <a:custGeom>
              <a:avLst/>
              <a:gdLst>
                <a:gd name="T0" fmla="*/ 165 w 243"/>
                <a:gd name="T1" fmla="*/ 0 h 434"/>
                <a:gd name="T2" fmla="*/ 165 w 243"/>
                <a:gd name="T3" fmla="*/ 0 h 434"/>
                <a:gd name="T4" fmla="*/ 154 w 243"/>
                <a:gd name="T5" fmla="*/ 0 h 434"/>
                <a:gd name="T6" fmla="*/ 143 w 243"/>
                <a:gd name="T7" fmla="*/ 3 h 434"/>
                <a:gd name="T8" fmla="*/ 129 w 243"/>
                <a:gd name="T9" fmla="*/ 6 h 434"/>
                <a:gd name="T10" fmla="*/ 117 w 243"/>
                <a:gd name="T11" fmla="*/ 14 h 434"/>
                <a:gd name="T12" fmla="*/ 95 w 243"/>
                <a:gd name="T13" fmla="*/ 31 h 434"/>
                <a:gd name="T14" fmla="*/ 73 w 243"/>
                <a:gd name="T15" fmla="*/ 56 h 434"/>
                <a:gd name="T16" fmla="*/ 50 w 243"/>
                <a:gd name="T17" fmla="*/ 87 h 434"/>
                <a:gd name="T18" fmla="*/ 34 w 243"/>
                <a:gd name="T19" fmla="*/ 123 h 434"/>
                <a:gd name="T20" fmla="*/ 17 w 243"/>
                <a:gd name="T21" fmla="*/ 162 h 434"/>
                <a:gd name="T22" fmla="*/ 6 w 243"/>
                <a:gd name="T23" fmla="*/ 204 h 434"/>
                <a:gd name="T24" fmla="*/ 6 w 243"/>
                <a:gd name="T25" fmla="*/ 204 h 434"/>
                <a:gd name="T26" fmla="*/ 0 w 243"/>
                <a:gd name="T27" fmla="*/ 249 h 434"/>
                <a:gd name="T28" fmla="*/ 0 w 243"/>
                <a:gd name="T29" fmla="*/ 291 h 434"/>
                <a:gd name="T30" fmla="*/ 3 w 243"/>
                <a:gd name="T31" fmla="*/ 327 h 434"/>
                <a:gd name="T32" fmla="*/ 8 w 243"/>
                <a:gd name="T33" fmla="*/ 361 h 434"/>
                <a:gd name="T34" fmla="*/ 22 w 243"/>
                <a:gd name="T35" fmla="*/ 389 h 434"/>
                <a:gd name="T36" fmla="*/ 28 w 243"/>
                <a:gd name="T37" fmla="*/ 400 h 434"/>
                <a:gd name="T38" fmla="*/ 36 w 243"/>
                <a:gd name="T39" fmla="*/ 411 h 434"/>
                <a:gd name="T40" fmla="*/ 45 w 243"/>
                <a:gd name="T41" fmla="*/ 420 h 434"/>
                <a:gd name="T42" fmla="*/ 56 w 243"/>
                <a:gd name="T43" fmla="*/ 425 h 434"/>
                <a:gd name="T44" fmla="*/ 67 w 243"/>
                <a:gd name="T45" fmla="*/ 431 h 434"/>
                <a:gd name="T46" fmla="*/ 78 w 243"/>
                <a:gd name="T47" fmla="*/ 434 h 434"/>
                <a:gd name="T48" fmla="*/ 78 w 243"/>
                <a:gd name="T49" fmla="*/ 434 h 434"/>
                <a:gd name="T50" fmla="*/ 90 w 243"/>
                <a:gd name="T51" fmla="*/ 434 h 434"/>
                <a:gd name="T52" fmla="*/ 101 w 243"/>
                <a:gd name="T53" fmla="*/ 431 h 434"/>
                <a:gd name="T54" fmla="*/ 115 w 243"/>
                <a:gd name="T55" fmla="*/ 425 h 434"/>
                <a:gd name="T56" fmla="*/ 126 w 243"/>
                <a:gd name="T57" fmla="*/ 420 h 434"/>
                <a:gd name="T58" fmla="*/ 148 w 243"/>
                <a:gd name="T59" fmla="*/ 400 h 434"/>
                <a:gd name="T60" fmla="*/ 171 w 243"/>
                <a:gd name="T61" fmla="*/ 375 h 434"/>
                <a:gd name="T62" fmla="*/ 193 w 243"/>
                <a:gd name="T63" fmla="*/ 344 h 434"/>
                <a:gd name="T64" fmla="*/ 210 w 243"/>
                <a:gd name="T65" fmla="*/ 311 h 434"/>
                <a:gd name="T66" fmla="*/ 224 w 243"/>
                <a:gd name="T67" fmla="*/ 269 h 434"/>
                <a:gd name="T68" fmla="*/ 235 w 243"/>
                <a:gd name="T69" fmla="*/ 227 h 434"/>
                <a:gd name="T70" fmla="*/ 235 w 243"/>
                <a:gd name="T71" fmla="*/ 227 h 434"/>
                <a:gd name="T72" fmla="*/ 243 w 243"/>
                <a:gd name="T73" fmla="*/ 182 h 434"/>
                <a:gd name="T74" fmla="*/ 243 w 243"/>
                <a:gd name="T75" fmla="*/ 143 h 434"/>
                <a:gd name="T76" fmla="*/ 241 w 243"/>
                <a:gd name="T77" fmla="*/ 103 h 434"/>
                <a:gd name="T78" fmla="*/ 232 w 243"/>
                <a:gd name="T79" fmla="*/ 70 h 434"/>
                <a:gd name="T80" fmla="*/ 221 w 243"/>
                <a:gd name="T81" fmla="*/ 42 h 434"/>
                <a:gd name="T82" fmla="*/ 215 w 243"/>
                <a:gd name="T83" fmla="*/ 31 h 434"/>
                <a:gd name="T84" fmla="*/ 207 w 243"/>
                <a:gd name="T85" fmla="*/ 20 h 434"/>
                <a:gd name="T86" fmla="*/ 199 w 243"/>
                <a:gd name="T87" fmla="*/ 11 h 434"/>
                <a:gd name="T88" fmla="*/ 187 w 243"/>
                <a:gd name="T89" fmla="*/ 6 h 434"/>
                <a:gd name="T90" fmla="*/ 176 w 243"/>
                <a:gd name="T91" fmla="*/ 3 h 434"/>
                <a:gd name="T92" fmla="*/ 165 w 243"/>
                <a:gd name="T93" fmla="*/ 0 h 434"/>
                <a:gd name="T94" fmla="*/ 165 w 243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3" h="434">
                  <a:moveTo>
                    <a:pt x="165" y="0"/>
                  </a:moveTo>
                  <a:lnTo>
                    <a:pt x="165" y="0"/>
                  </a:lnTo>
                  <a:lnTo>
                    <a:pt x="154" y="0"/>
                  </a:lnTo>
                  <a:lnTo>
                    <a:pt x="143" y="3"/>
                  </a:lnTo>
                  <a:lnTo>
                    <a:pt x="129" y="6"/>
                  </a:lnTo>
                  <a:lnTo>
                    <a:pt x="117" y="14"/>
                  </a:lnTo>
                  <a:lnTo>
                    <a:pt x="95" y="31"/>
                  </a:lnTo>
                  <a:lnTo>
                    <a:pt x="73" y="56"/>
                  </a:lnTo>
                  <a:lnTo>
                    <a:pt x="50" y="87"/>
                  </a:lnTo>
                  <a:lnTo>
                    <a:pt x="34" y="123"/>
                  </a:lnTo>
                  <a:lnTo>
                    <a:pt x="17" y="162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0" y="249"/>
                  </a:lnTo>
                  <a:lnTo>
                    <a:pt x="0" y="291"/>
                  </a:lnTo>
                  <a:lnTo>
                    <a:pt x="3" y="327"/>
                  </a:lnTo>
                  <a:lnTo>
                    <a:pt x="8" y="361"/>
                  </a:lnTo>
                  <a:lnTo>
                    <a:pt x="22" y="389"/>
                  </a:lnTo>
                  <a:lnTo>
                    <a:pt x="28" y="400"/>
                  </a:lnTo>
                  <a:lnTo>
                    <a:pt x="36" y="411"/>
                  </a:lnTo>
                  <a:lnTo>
                    <a:pt x="45" y="420"/>
                  </a:lnTo>
                  <a:lnTo>
                    <a:pt x="56" y="425"/>
                  </a:lnTo>
                  <a:lnTo>
                    <a:pt x="67" y="431"/>
                  </a:lnTo>
                  <a:lnTo>
                    <a:pt x="78" y="434"/>
                  </a:lnTo>
                  <a:lnTo>
                    <a:pt x="78" y="434"/>
                  </a:lnTo>
                  <a:lnTo>
                    <a:pt x="90" y="434"/>
                  </a:lnTo>
                  <a:lnTo>
                    <a:pt x="101" y="431"/>
                  </a:lnTo>
                  <a:lnTo>
                    <a:pt x="115" y="425"/>
                  </a:lnTo>
                  <a:lnTo>
                    <a:pt x="126" y="420"/>
                  </a:lnTo>
                  <a:lnTo>
                    <a:pt x="148" y="400"/>
                  </a:lnTo>
                  <a:lnTo>
                    <a:pt x="171" y="375"/>
                  </a:lnTo>
                  <a:lnTo>
                    <a:pt x="193" y="344"/>
                  </a:lnTo>
                  <a:lnTo>
                    <a:pt x="210" y="311"/>
                  </a:lnTo>
                  <a:lnTo>
                    <a:pt x="224" y="269"/>
                  </a:lnTo>
                  <a:lnTo>
                    <a:pt x="235" y="227"/>
                  </a:lnTo>
                  <a:lnTo>
                    <a:pt x="235" y="227"/>
                  </a:lnTo>
                  <a:lnTo>
                    <a:pt x="243" y="182"/>
                  </a:lnTo>
                  <a:lnTo>
                    <a:pt x="243" y="143"/>
                  </a:lnTo>
                  <a:lnTo>
                    <a:pt x="241" y="103"/>
                  </a:lnTo>
                  <a:lnTo>
                    <a:pt x="232" y="70"/>
                  </a:lnTo>
                  <a:lnTo>
                    <a:pt x="221" y="42"/>
                  </a:lnTo>
                  <a:lnTo>
                    <a:pt x="215" y="31"/>
                  </a:lnTo>
                  <a:lnTo>
                    <a:pt x="207" y="20"/>
                  </a:lnTo>
                  <a:lnTo>
                    <a:pt x="199" y="11"/>
                  </a:lnTo>
                  <a:lnTo>
                    <a:pt x="187" y="6"/>
                  </a:lnTo>
                  <a:lnTo>
                    <a:pt x="176" y="3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66"/>
            <p:cNvSpPr>
              <a:spLocks/>
            </p:cNvSpPr>
            <p:nvPr/>
          </p:nvSpPr>
          <p:spPr bwMode="auto">
            <a:xfrm>
              <a:off x="2270206" y="3835216"/>
              <a:ext cx="320710" cy="524695"/>
            </a:xfrm>
            <a:custGeom>
              <a:avLst/>
              <a:gdLst>
                <a:gd name="T0" fmla="*/ 167 w 251"/>
                <a:gd name="T1" fmla="*/ 3 h 364"/>
                <a:gd name="T2" fmla="*/ 123 w 251"/>
                <a:gd name="T3" fmla="*/ 3 h 364"/>
                <a:gd name="T4" fmla="*/ 75 w 251"/>
                <a:gd name="T5" fmla="*/ 26 h 364"/>
                <a:gd name="T6" fmla="*/ 36 w 251"/>
                <a:gd name="T7" fmla="*/ 68 h 364"/>
                <a:gd name="T8" fmla="*/ 8 w 251"/>
                <a:gd name="T9" fmla="*/ 126 h 364"/>
                <a:gd name="T10" fmla="*/ 5 w 251"/>
                <a:gd name="T11" fmla="*/ 146 h 364"/>
                <a:gd name="T12" fmla="*/ 2 w 251"/>
                <a:gd name="T13" fmla="*/ 168 h 364"/>
                <a:gd name="T14" fmla="*/ 0 w 251"/>
                <a:gd name="T15" fmla="*/ 194 h 364"/>
                <a:gd name="T16" fmla="*/ 0 w 251"/>
                <a:gd name="T17" fmla="*/ 213 h 364"/>
                <a:gd name="T18" fmla="*/ 0 w 251"/>
                <a:gd name="T19" fmla="*/ 236 h 364"/>
                <a:gd name="T20" fmla="*/ 2 w 251"/>
                <a:gd name="T21" fmla="*/ 255 h 364"/>
                <a:gd name="T22" fmla="*/ 8 w 251"/>
                <a:gd name="T23" fmla="*/ 275 h 364"/>
                <a:gd name="T24" fmla="*/ 11 w 251"/>
                <a:gd name="T25" fmla="*/ 292 h 364"/>
                <a:gd name="T26" fmla="*/ 16 w 251"/>
                <a:gd name="T27" fmla="*/ 306 h 364"/>
                <a:gd name="T28" fmla="*/ 25 w 251"/>
                <a:gd name="T29" fmla="*/ 320 h 364"/>
                <a:gd name="T30" fmla="*/ 30 w 251"/>
                <a:gd name="T31" fmla="*/ 334 h 364"/>
                <a:gd name="T32" fmla="*/ 39 w 251"/>
                <a:gd name="T33" fmla="*/ 345 h 364"/>
                <a:gd name="T34" fmla="*/ 44 w 251"/>
                <a:gd name="T35" fmla="*/ 348 h 364"/>
                <a:gd name="T36" fmla="*/ 75 w 251"/>
                <a:gd name="T37" fmla="*/ 362 h 364"/>
                <a:gd name="T38" fmla="*/ 86 w 251"/>
                <a:gd name="T39" fmla="*/ 364 h 364"/>
                <a:gd name="T40" fmla="*/ 98 w 251"/>
                <a:gd name="T41" fmla="*/ 364 h 364"/>
                <a:gd name="T42" fmla="*/ 112 w 251"/>
                <a:gd name="T43" fmla="*/ 359 h 364"/>
                <a:gd name="T44" fmla="*/ 123 w 251"/>
                <a:gd name="T45" fmla="*/ 356 h 364"/>
                <a:gd name="T46" fmla="*/ 134 w 251"/>
                <a:gd name="T47" fmla="*/ 348 h 364"/>
                <a:gd name="T48" fmla="*/ 148 w 251"/>
                <a:gd name="T49" fmla="*/ 336 h 364"/>
                <a:gd name="T50" fmla="*/ 159 w 251"/>
                <a:gd name="T51" fmla="*/ 325 h 364"/>
                <a:gd name="T52" fmla="*/ 170 w 251"/>
                <a:gd name="T53" fmla="*/ 311 h 364"/>
                <a:gd name="T54" fmla="*/ 184 w 251"/>
                <a:gd name="T55" fmla="*/ 297 h 364"/>
                <a:gd name="T56" fmla="*/ 195 w 251"/>
                <a:gd name="T57" fmla="*/ 280 h 364"/>
                <a:gd name="T58" fmla="*/ 204 w 251"/>
                <a:gd name="T59" fmla="*/ 264 h 364"/>
                <a:gd name="T60" fmla="*/ 215 w 251"/>
                <a:gd name="T61" fmla="*/ 244 h 364"/>
                <a:gd name="T62" fmla="*/ 223 w 251"/>
                <a:gd name="T63" fmla="*/ 222 h 364"/>
                <a:gd name="T64" fmla="*/ 232 w 251"/>
                <a:gd name="T65" fmla="*/ 199 h 364"/>
                <a:gd name="T66" fmla="*/ 240 w 251"/>
                <a:gd name="T67" fmla="*/ 177 h 364"/>
                <a:gd name="T68" fmla="*/ 246 w 251"/>
                <a:gd name="T69" fmla="*/ 154 h 364"/>
                <a:gd name="T70" fmla="*/ 249 w 251"/>
                <a:gd name="T71" fmla="*/ 129 h 364"/>
                <a:gd name="T72" fmla="*/ 251 w 251"/>
                <a:gd name="T73" fmla="*/ 129 h 364"/>
                <a:gd name="T74" fmla="*/ 243 w 251"/>
                <a:gd name="T75" fmla="*/ 84 h 364"/>
                <a:gd name="T76" fmla="*/ 223 w 251"/>
                <a:gd name="T77" fmla="*/ 45 h 364"/>
                <a:gd name="T78" fmla="*/ 201 w 251"/>
                <a:gd name="T79" fmla="*/ 17 h 364"/>
                <a:gd name="T80" fmla="*/ 167 w 251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64">
                  <a:moveTo>
                    <a:pt x="167" y="3"/>
                  </a:moveTo>
                  <a:lnTo>
                    <a:pt x="167" y="3"/>
                  </a:lnTo>
                  <a:lnTo>
                    <a:pt x="145" y="0"/>
                  </a:lnTo>
                  <a:lnTo>
                    <a:pt x="123" y="3"/>
                  </a:lnTo>
                  <a:lnTo>
                    <a:pt x="98" y="12"/>
                  </a:lnTo>
                  <a:lnTo>
                    <a:pt x="75" y="26"/>
                  </a:lnTo>
                  <a:lnTo>
                    <a:pt x="56" y="45"/>
                  </a:lnTo>
                  <a:lnTo>
                    <a:pt x="36" y="68"/>
                  </a:lnTo>
                  <a:lnTo>
                    <a:pt x="22" y="96"/>
                  </a:lnTo>
                  <a:lnTo>
                    <a:pt x="8" y="126"/>
                  </a:lnTo>
                  <a:lnTo>
                    <a:pt x="5" y="135"/>
                  </a:lnTo>
                  <a:lnTo>
                    <a:pt x="5" y="146"/>
                  </a:lnTo>
                  <a:lnTo>
                    <a:pt x="2" y="157"/>
                  </a:lnTo>
                  <a:lnTo>
                    <a:pt x="2" y="168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2" y="247"/>
                  </a:lnTo>
                  <a:lnTo>
                    <a:pt x="2" y="255"/>
                  </a:lnTo>
                  <a:lnTo>
                    <a:pt x="5" y="264"/>
                  </a:lnTo>
                  <a:lnTo>
                    <a:pt x="8" y="275"/>
                  </a:lnTo>
                  <a:lnTo>
                    <a:pt x="8" y="283"/>
                  </a:lnTo>
                  <a:lnTo>
                    <a:pt x="11" y="292"/>
                  </a:lnTo>
                  <a:lnTo>
                    <a:pt x="14" y="300"/>
                  </a:lnTo>
                  <a:lnTo>
                    <a:pt x="16" y="306"/>
                  </a:lnTo>
                  <a:lnTo>
                    <a:pt x="19" y="314"/>
                  </a:lnTo>
                  <a:lnTo>
                    <a:pt x="25" y="320"/>
                  </a:lnTo>
                  <a:lnTo>
                    <a:pt x="28" y="328"/>
                  </a:lnTo>
                  <a:lnTo>
                    <a:pt x="30" y="334"/>
                  </a:lnTo>
                  <a:lnTo>
                    <a:pt x="36" y="339"/>
                  </a:lnTo>
                  <a:lnTo>
                    <a:pt x="39" y="345"/>
                  </a:lnTo>
                  <a:lnTo>
                    <a:pt x="44" y="348"/>
                  </a:lnTo>
                  <a:lnTo>
                    <a:pt x="44" y="348"/>
                  </a:lnTo>
                  <a:lnTo>
                    <a:pt x="58" y="356"/>
                  </a:lnTo>
                  <a:lnTo>
                    <a:pt x="75" y="362"/>
                  </a:lnTo>
                  <a:lnTo>
                    <a:pt x="75" y="362"/>
                  </a:lnTo>
                  <a:lnTo>
                    <a:pt x="86" y="364"/>
                  </a:lnTo>
                  <a:lnTo>
                    <a:pt x="92" y="364"/>
                  </a:lnTo>
                  <a:lnTo>
                    <a:pt x="98" y="364"/>
                  </a:lnTo>
                  <a:lnTo>
                    <a:pt x="103" y="362"/>
                  </a:lnTo>
                  <a:lnTo>
                    <a:pt x="112" y="359"/>
                  </a:lnTo>
                  <a:lnTo>
                    <a:pt x="117" y="359"/>
                  </a:lnTo>
                  <a:lnTo>
                    <a:pt x="123" y="356"/>
                  </a:lnTo>
                  <a:lnTo>
                    <a:pt x="128" y="350"/>
                  </a:lnTo>
                  <a:lnTo>
                    <a:pt x="134" y="348"/>
                  </a:lnTo>
                  <a:lnTo>
                    <a:pt x="142" y="342"/>
                  </a:lnTo>
                  <a:lnTo>
                    <a:pt x="148" y="336"/>
                  </a:lnTo>
                  <a:lnTo>
                    <a:pt x="153" y="331"/>
                  </a:lnTo>
                  <a:lnTo>
                    <a:pt x="159" y="325"/>
                  </a:lnTo>
                  <a:lnTo>
                    <a:pt x="165" y="320"/>
                  </a:lnTo>
                  <a:lnTo>
                    <a:pt x="170" y="311"/>
                  </a:lnTo>
                  <a:lnTo>
                    <a:pt x="179" y="306"/>
                  </a:lnTo>
                  <a:lnTo>
                    <a:pt x="184" y="297"/>
                  </a:lnTo>
                  <a:lnTo>
                    <a:pt x="190" y="289"/>
                  </a:lnTo>
                  <a:lnTo>
                    <a:pt x="195" y="280"/>
                  </a:lnTo>
                  <a:lnTo>
                    <a:pt x="201" y="272"/>
                  </a:lnTo>
                  <a:lnTo>
                    <a:pt x="204" y="264"/>
                  </a:lnTo>
                  <a:lnTo>
                    <a:pt x="209" y="252"/>
                  </a:lnTo>
                  <a:lnTo>
                    <a:pt x="215" y="244"/>
                  </a:lnTo>
                  <a:lnTo>
                    <a:pt x="221" y="233"/>
                  </a:lnTo>
                  <a:lnTo>
                    <a:pt x="223" y="222"/>
                  </a:lnTo>
                  <a:lnTo>
                    <a:pt x="229" y="210"/>
                  </a:lnTo>
                  <a:lnTo>
                    <a:pt x="232" y="199"/>
                  </a:lnTo>
                  <a:lnTo>
                    <a:pt x="235" y="188"/>
                  </a:lnTo>
                  <a:lnTo>
                    <a:pt x="240" y="177"/>
                  </a:lnTo>
                  <a:lnTo>
                    <a:pt x="243" y="166"/>
                  </a:lnTo>
                  <a:lnTo>
                    <a:pt x="246" y="154"/>
                  </a:lnTo>
                  <a:lnTo>
                    <a:pt x="249" y="140"/>
                  </a:lnTo>
                  <a:lnTo>
                    <a:pt x="249" y="129"/>
                  </a:lnTo>
                  <a:lnTo>
                    <a:pt x="251" y="129"/>
                  </a:lnTo>
                  <a:lnTo>
                    <a:pt x="251" y="129"/>
                  </a:lnTo>
                  <a:lnTo>
                    <a:pt x="246" y="104"/>
                  </a:lnTo>
                  <a:lnTo>
                    <a:pt x="243" y="84"/>
                  </a:lnTo>
                  <a:lnTo>
                    <a:pt x="235" y="65"/>
                  </a:lnTo>
                  <a:lnTo>
                    <a:pt x="223" y="45"/>
                  </a:lnTo>
                  <a:lnTo>
                    <a:pt x="212" y="31"/>
                  </a:lnTo>
                  <a:lnTo>
                    <a:pt x="201" y="17"/>
                  </a:lnTo>
                  <a:lnTo>
                    <a:pt x="184" y="9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67"/>
            <p:cNvSpPr>
              <a:spLocks/>
            </p:cNvSpPr>
            <p:nvPr/>
          </p:nvSpPr>
          <p:spPr bwMode="auto">
            <a:xfrm>
              <a:off x="2269587" y="3838810"/>
              <a:ext cx="318154" cy="513163"/>
            </a:xfrm>
            <a:custGeom>
              <a:avLst/>
              <a:gdLst>
                <a:gd name="T0" fmla="*/ 167 w 249"/>
                <a:gd name="T1" fmla="*/ 3 h 356"/>
                <a:gd name="T2" fmla="*/ 142 w 249"/>
                <a:gd name="T3" fmla="*/ 0 h 356"/>
                <a:gd name="T4" fmla="*/ 117 w 249"/>
                <a:gd name="T5" fmla="*/ 6 h 356"/>
                <a:gd name="T6" fmla="*/ 70 w 249"/>
                <a:gd name="T7" fmla="*/ 34 h 356"/>
                <a:gd name="T8" fmla="*/ 30 w 249"/>
                <a:gd name="T9" fmla="*/ 81 h 356"/>
                <a:gd name="T10" fmla="*/ 2 w 249"/>
                <a:gd name="T11" fmla="*/ 149 h 356"/>
                <a:gd name="T12" fmla="*/ 2 w 249"/>
                <a:gd name="T13" fmla="*/ 165 h 356"/>
                <a:gd name="T14" fmla="*/ 0 w 249"/>
                <a:gd name="T15" fmla="*/ 191 h 356"/>
                <a:gd name="T16" fmla="*/ 0 w 249"/>
                <a:gd name="T17" fmla="*/ 210 h 356"/>
                <a:gd name="T18" fmla="*/ 0 w 249"/>
                <a:gd name="T19" fmla="*/ 233 h 356"/>
                <a:gd name="T20" fmla="*/ 2 w 249"/>
                <a:gd name="T21" fmla="*/ 252 h 356"/>
                <a:gd name="T22" fmla="*/ 8 w 249"/>
                <a:gd name="T23" fmla="*/ 272 h 356"/>
                <a:gd name="T24" fmla="*/ 11 w 249"/>
                <a:gd name="T25" fmla="*/ 289 h 356"/>
                <a:gd name="T26" fmla="*/ 16 w 249"/>
                <a:gd name="T27" fmla="*/ 303 h 356"/>
                <a:gd name="T28" fmla="*/ 22 w 249"/>
                <a:gd name="T29" fmla="*/ 314 h 356"/>
                <a:gd name="T30" fmla="*/ 33 w 249"/>
                <a:gd name="T31" fmla="*/ 328 h 356"/>
                <a:gd name="T32" fmla="*/ 58 w 249"/>
                <a:gd name="T33" fmla="*/ 347 h 356"/>
                <a:gd name="T34" fmla="*/ 75 w 249"/>
                <a:gd name="T35" fmla="*/ 356 h 356"/>
                <a:gd name="T36" fmla="*/ 114 w 249"/>
                <a:gd name="T37" fmla="*/ 356 h 356"/>
                <a:gd name="T38" fmla="*/ 123 w 249"/>
                <a:gd name="T39" fmla="*/ 353 h 356"/>
                <a:gd name="T40" fmla="*/ 134 w 249"/>
                <a:gd name="T41" fmla="*/ 345 h 356"/>
                <a:gd name="T42" fmla="*/ 148 w 249"/>
                <a:gd name="T43" fmla="*/ 333 h 356"/>
                <a:gd name="T44" fmla="*/ 159 w 249"/>
                <a:gd name="T45" fmla="*/ 322 h 356"/>
                <a:gd name="T46" fmla="*/ 170 w 249"/>
                <a:gd name="T47" fmla="*/ 308 h 356"/>
                <a:gd name="T48" fmla="*/ 184 w 249"/>
                <a:gd name="T49" fmla="*/ 294 h 356"/>
                <a:gd name="T50" fmla="*/ 195 w 249"/>
                <a:gd name="T51" fmla="*/ 277 h 356"/>
                <a:gd name="T52" fmla="*/ 204 w 249"/>
                <a:gd name="T53" fmla="*/ 261 h 356"/>
                <a:gd name="T54" fmla="*/ 215 w 249"/>
                <a:gd name="T55" fmla="*/ 241 h 356"/>
                <a:gd name="T56" fmla="*/ 223 w 249"/>
                <a:gd name="T57" fmla="*/ 219 h 356"/>
                <a:gd name="T58" fmla="*/ 232 w 249"/>
                <a:gd name="T59" fmla="*/ 196 h 356"/>
                <a:gd name="T60" fmla="*/ 240 w 249"/>
                <a:gd name="T61" fmla="*/ 174 h 356"/>
                <a:gd name="T62" fmla="*/ 246 w 249"/>
                <a:gd name="T63" fmla="*/ 151 h 356"/>
                <a:gd name="T64" fmla="*/ 249 w 249"/>
                <a:gd name="T65" fmla="*/ 140 h 356"/>
                <a:gd name="T66" fmla="*/ 240 w 249"/>
                <a:gd name="T67" fmla="*/ 93 h 356"/>
                <a:gd name="T68" fmla="*/ 223 w 249"/>
                <a:gd name="T69" fmla="*/ 51 h 356"/>
                <a:gd name="T70" fmla="*/ 201 w 249"/>
                <a:gd name="T71" fmla="*/ 23 h 356"/>
                <a:gd name="T72" fmla="*/ 167 w 249"/>
                <a:gd name="T73" fmla="*/ 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356">
                  <a:moveTo>
                    <a:pt x="167" y="3"/>
                  </a:moveTo>
                  <a:lnTo>
                    <a:pt x="167" y="3"/>
                  </a:lnTo>
                  <a:lnTo>
                    <a:pt x="153" y="3"/>
                  </a:lnTo>
                  <a:lnTo>
                    <a:pt x="142" y="0"/>
                  </a:lnTo>
                  <a:lnTo>
                    <a:pt x="131" y="3"/>
                  </a:lnTo>
                  <a:lnTo>
                    <a:pt x="117" y="6"/>
                  </a:lnTo>
                  <a:lnTo>
                    <a:pt x="92" y="17"/>
                  </a:lnTo>
                  <a:lnTo>
                    <a:pt x="70" y="34"/>
                  </a:lnTo>
                  <a:lnTo>
                    <a:pt x="50" y="56"/>
                  </a:lnTo>
                  <a:lnTo>
                    <a:pt x="30" y="81"/>
                  </a:lnTo>
                  <a:lnTo>
                    <a:pt x="16" y="112"/>
                  </a:lnTo>
                  <a:lnTo>
                    <a:pt x="2" y="149"/>
                  </a:lnTo>
                  <a:lnTo>
                    <a:pt x="2" y="154"/>
                  </a:lnTo>
                  <a:lnTo>
                    <a:pt x="2" y="165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21"/>
                  </a:lnTo>
                  <a:lnTo>
                    <a:pt x="0" y="233"/>
                  </a:lnTo>
                  <a:lnTo>
                    <a:pt x="2" y="244"/>
                  </a:lnTo>
                  <a:lnTo>
                    <a:pt x="2" y="252"/>
                  </a:lnTo>
                  <a:lnTo>
                    <a:pt x="5" y="261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11" y="289"/>
                  </a:lnTo>
                  <a:lnTo>
                    <a:pt x="14" y="297"/>
                  </a:lnTo>
                  <a:lnTo>
                    <a:pt x="16" y="303"/>
                  </a:lnTo>
                  <a:lnTo>
                    <a:pt x="19" y="311"/>
                  </a:lnTo>
                  <a:lnTo>
                    <a:pt x="22" y="314"/>
                  </a:lnTo>
                  <a:lnTo>
                    <a:pt x="22" y="314"/>
                  </a:lnTo>
                  <a:lnTo>
                    <a:pt x="33" y="328"/>
                  </a:lnTo>
                  <a:lnTo>
                    <a:pt x="44" y="339"/>
                  </a:lnTo>
                  <a:lnTo>
                    <a:pt x="58" y="347"/>
                  </a:lnTo>
                  <a:lnTo>
                    <a:pt x="75" y="356"/>
                  </a:lnTo>
                  <a:lnTo>
                    <a:pt x="75" y="356"/>
                  </a:lnTo>
                  <a:lnTo>
                    <a:pt x="95" y="356"/>
                  </a:lnTo>
                  <a:lnTo>
                    <a:pt x="114" y="356"/>
                  </a:lnTo>
                  <a:lnTo>
                    <a:pt x="117" y="356"/>
                  </a:lnTo>
                  <a:lnTo>
                    <a:pt x="123" y="353"/>
                  </a:lnTo>
                  <a:lnTo>
                    <a:pt x="128" y="347"/>
                  </a:lnTo>
                  <a:lnTo>
                    <a:pt x="134" y="345"/>
                  </a:lnTo>
                  <a:lnTo>
                    <a:pt x="142" y="339"/>
                  </a:lnTo>
                  <a:lnTo>
                    <a:pt x="148" y="333"/>
                  </a:lnTo>
                  <a:lnTo>
                    <a:pt x="153" y="328"/>
                  </a:lnTo>
                  <a:lnTo>
                    <a:pt x="159" y="322"/>
                  </a:lnTo>
                  <a:lnTo>
                    <a:pt x="165" y="317"/>
                  </a:lnTo>
                  <a:lnTo>
                    <a:pt x="170" y="308"/>
                  </a:lnTo>
                  <a:lnTo>
                    <a:pt x="179" y="303"/>
                  </a:lnTo>
                  <a:lnTo>
                    <a:pt x="184" y="294"/>
                  </a:lnTo>
                  <a:lnTo>
                    <a:pt x="190" y="286"/>
                  </a:lnTo>
                  <a:lnTo>
                    <a:pt x="195" y="277"/>
                  </a:lnTo>
                  <a:lnTo>
                    <a:pt x="201" y="269"/>
                  </a:lnTo>
                  <a:lnTo>
                    <a:pt x="204" y="261"/>
                  </a:lnTo>
                  <a:lnTo>
                    <a:pt x="209" y="249"/>
                  </a:lnTo>
                  <a:lnTo>
                    <a:pt x="215" y="241"/>
                  </a:lnTo>
                  <a:lnTo>
                    <a:pt x="221" y="230"/>
                  </a:lnTo>
                  <a:lnTo>
                    <a:pt x="223" y="219"/>
                  </a:lnTo>
                  <a:lnTo>
                    <a:pt x="229" y="207"/>
                  </a:lnTo>
                  <a:lnTo>
                    <a:pt x="232" y="196"/>
                  </a:lnTo>
                  <a:lnTo>
                    <a:pt x="235" y="185"/>
                  </a:lnTo>
                  <a:lnTo>
                    <a:pt x="240" y="174"/>
                  </a:lnTo>
                  <a:lnTo>
                    <a:pt x="243" y="163"/>
                  </a:lnTo>
                  <a:lnTo>
                    <a:pt x="246" y="151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6" y="115"/>
                  </a:lnTo>
                  <a:lnTo>
                    <a:pt x="240" y="93"/>
                  </a:lnTo>
                  <a:lnTo>
                    <a:pt x="235" y="70"/>
                  </a:lnTo>
                  <a:lnTo>
                    <a:pt x="223" y="51"/>
                  </a:lnTo>
                  <a:lnTo>
                    <a:pt x="212" y="34"/>
                  </a:lnTo>
                  <a:lnTo>
                    <a:pt x="201" y="23"/>
                  </a:lnTo>
                  <a:lnTo>
                    <a:pt x="184" y="11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68"/>
            <p:cNvSpPr>
              <a:spLocks/>
            </p:cNvSpPr>
            <p:nvPr/>
          </p:nvSpPr>
          <p:spPr bwMode="auto">
            <a:xfrm>
              <a:off x="2267728" y="3847022"/>
              <a:ext cx="310488" cy="500190"/>
            </a:xfrm>
            <a:custGeom>
              <a:avLst/>
              <a:gdLst>
                <a:gd name="T0" fmla="*/ 165 w 243"/>
                <a:gd name="T1" fmla="*/ 3 h 347"/>
                <a:gd name="T2" fmla="*/ 142 w 243"/>
                <a:gd name="T3" fmla="*/ 0 h 347"/>
                <a:gd name="T4" fmla="*/ 95 w 243"/>
                <a:gd name="T5" fmla="*/ 17 h 347"/>
                <a:gd name="T6" fmla="*/ 50 w 243"/>
                <a:gd name="T7" fmla="*/ 53 h 347"/>
                <a:gd name="T8" fmla="*/ 19 w 243"/>
                <a:gd name="T9" fmla="*/ 109 h 347"/>
                <a:gd name="T10" fmla="*/ 8 w 243"/>
                <a:gd name="T11" fmla="*/ 143 h 347"/>
                <a:gd name="T12" fmla="*/ 0 w 243"/>
                <a:gd name="T13" fmla="*/ 185 h 347"/>
                <a:gd name="T14" fmla="*/ 0 w 243"/>
                <a:gd name="T15" fmla="*/ 204 h 347"/>
                <a:gd name="T16" fmla="*/ 0 w 243"/>
                <a:gd name="T17" fmla="*/ 227 h 347"/>
                <a:gd name="T18" fmla="*/ 2 w 243"/>
                <a:gd name="T19" fmla="*/ 246 h 347"/>
                <a:gd name="T20" fmla="*/ 8 w 243"/>
                <a:gd name="T21" fmla="*/ 266 h 347"/>
                <a:gd name="T22" fmla="*/ 8 w 243"/>
                <a:gd name="T23" fmla="*/ 269 h 347"/>
                <a:gd name="T24" fmla="*/ 33 w 243"/>
                <a:gd name="T25" fmla="*/ 316 h 347"/>
                <a:gd name="T26" fmla="*/ 53 w 243"/>
                <a:gd name="T27" fmla="*/ 333 h 347"/>
                <a:gd name="T28" fmla="*/ 78 w 243"/>
                <a:gd name="T29" fmla="*/ 344 h 347"/>
                <a:gd name="T30" fmla="*/ 92 w 243"/>
                <a:gd name="T31" fmla="*/ 347 h 347"/>
                <a:gd name="T32" fmla="*/ 120 w 243"/>
                <a:gd name="T33" fmla="*/ 344 h 347"/>
                <a:gd name="T34" fmla="*/ 142 w 243"/>
                <a:gd name="T35" fmla="*/ 333 h 347"/>
                <a:gd name="T36" fmla="*/ 153 w 243"/>
                <a:gd name="T37" fmla="*/ 322 h 347"/>
                <a:gd name="T38" fmla="*/ 165 w 243"/>
                <a:gd name="T39" fmla="*/ 311 h 347"/>
                <a:gd name="T40" fmla="*/ 179 w 243"/>
                <a:gd name="T41" fmla="*/ 297 h 347"/>
                <a:gd name="T42" fmla="*/ 190 w 243"/>
                <a:gd name="T43" fmla="*/ 280 h 347"/>
                <a:gd name="T44" fmla="*/ 201 w 243"/>
                <a:gd name="T45" fmla="*/ 263 h 347"/>
                <a:gd name="T46" fmla="*/ 209 w 243"/>
                <a:gd name="T47" fmla="*/ 243 h 347"/>
                <a:gd name="T48" fmla="*/ 221 w 243"/>
                <a:gd name="T49" fmla="*/ 224 h 347"/>
                <a:gd name="T50" fmla="*/ 229 w 243"/>
                <a:gd name="T51" fmla="*/ 201 h 347"/>
                <a:gd name="T52" fmla="*/ 235 w 243"/>
                <a:gd name="T53" fmla="*/ 179 h 347"/>
                <a:gd name="T54" fmla="*/ 243 w 243"/>
                <a:gd name="T55" fmla="*/ 157 h 347"/>
                <a:gd name="T56" fmla="*/ 243 w 243"/>
                <a:gd name="T57" fmla="*/ 151 h 347"/>
                <a:gd name="T58" fmla="*/ 240 w 243"/>
                <a:gd name="T59" fmla="*/ 98 h 347"/>
                <a:gd name="T60" fmla="*/ 226 w 243"/>
                <a:gd name="T61" fmla="*/ 56 h 347"/>
                <a:gd name="T62" fmla="*/ 201 w 243"/>
                <a:gd name="T63" fmla="*/ 22 h 347"/>
                <a:gd name="T64" fmla="*/ 165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165" y="3"/>
                  </a:moveTo>
                  <a:lnTo>
                    <a:pt x="165" y="3"/>
                  </a:lnTo>
                  <a:lnTo>
                    <a:pt x="153" y="0"/>
                  </a:lnTo>
                  <a:lnTo>
                    <a:pt x="142" y="0"/>
                  </a:lnTo>
                  <a:lnTo>
                    <a:pt x="117" y="5"/>
                  </a:lnTo>
                  <a:lnTo>
                    <a:pt x="95" y="17"/>
                  </a:lnTo>
                  <a:lnTo>
                    <a:pt x="72" y="33"/>
                  </a:lnTo>
                  <a:lnTo>
                    <a:pt x="50" y="53"/>
                  </a:lnTo>
                  <a:lnTo>
                    <a:pt x="33" y="81"/>
                  </a:lnTo>
                  <a:lnTo>
                    <a:pt x="19" y="109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0" y="176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15"/>
                  </a:lnTo>
                  <a:lnTo>
                    <a:pt x="0" y="227"/>
                  </a:lnTo>
                  <a:lnTo>
                    <a:pt x="2" y="238"/>
                  </a:lnTo>
                  <a:lnTo>
                    <a:pt x="2" y="246"/>
                  </a:lnTo>
                  <a:lnTo>
                    <a:pt x="5" y="255"/>
                  </a:lnTo>
                  <a:lnTo>
                    <a:pt x="8" y="266"/>
                  </a:lnTo>
                  <a:lnTo>
                    <a:pt x="8" y="269"/>
                  </a:lnTo>
                  <a:lnTo>
                    <a:pt x="8" y="269"/>
                  </a:lnTo>
                  <a:lnTo>
                    <a:pt x="19" y="294"/>
                  </a:lnTo>
                  <a:lnTo>
                    <a:pt x="33" y="316"/>
                  </a:lnTo>
                  <a:lnTo>
                    <a:pt x="44" y="327"/>
                  </a:lnTo>
                  <a:lnTo>
                    <a:pt x="53" y="333"/>
                  </a:lnTo>
                  <a:lnTo>
                    <a:pt x="64" y="339"/>
                  </a:lnTo>
                  <a:lnTo>
                    <a:pt x="78" y="344"/>
                  </a:lnTo>
                  <a:lnTo>
                    <a:pt x="78" y="344"/>
                  </a:lnTo>
                  <a:lnTo>
                    <a:pt x="92" y="347"/>
                  </a:lnTo>
                  <a:lnTo>
                    <a:pt x="106" y="347"/>
                  </a:lnTo>
                  <a:lnTo>
                    <a:pt x="120" y="344"/>
                  </a:lnTo>
                  <a:lnTo>
                    <a:pt x="134" y="339"/>
                  </a:lnTo>
                  <a:lnTo>
                    <a:pt x="142" y="333"/>
                  </a:lnTo>
                  <a:lnTo>
                    <a:pt x="148" y="327"/>
                  </a:lnTo>
                  <a:lnTo>
                    <a:pt x="153" y="322"/>
                  </a:lnTo>
                  <a:lnTo>
                    <a:pt x="159" y="316"/>
                  </a:lnTo>
                  <a:lnTo>
                    <a:pt x="165" y="311"/>
                  </a:lnTo>
                  <a:lnTo>
                    <a:pt x="170" y="302"/>
                  </a:lnTo>
                  <a:lnTo>
                    <a:pt x="179" y="297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5" y="271"/>
                  </a:lnTo>
                  <a:lnTo>
                    <a:pt x="201" y="263"/>
                  </a:lnTo>
                  <a:lnTo>
                    <a:pt x="204" y="255"/>
                  </a:lnTo>
                  <a:lnTo>
                    <a:pt x="209" y="243"/>
                  </a:lnTo>
                  <a:lnTo>
                    <a:pt x="215" y="235"/>
                  </a:lnTo>
                  <a:lnTo>
                    <a:pt x="221" y="224"/>
                  </a:lnTo>
                  <a:lnTo>
                    <a:pt x="223" y="213"/>
                  </a:lnTo>
                  <a:lnTo>
                    <a:pt x="229" y="201"/>
                  </a:lnTo>
                  <a:lnTo>
                    <a:pt x="232" y="190"/>
                  </a:lnTo>
                  <a:lnTo>
                    <a:pt x="235" y="179"/>
                  </a:lnTo>
                  <a:lnTo>
                    <a:pt x="240" y="168"/>
                  </a:lnTo>
                  <a:lnTo>
                    <a:pt x="243" y="157"/>
                  </a:lnTo>
                  <a:lnTo>
                    <a:pt x="243" y="151"/>
                  </a:lnTo>
                  <a:lnTo>
                    <a:pt x="243" y="151"/>
                  </a:lnTo>
                  <a:lnTo>
                    <a:pt x="243" y="123"/>
                  </a:lnTo>
                  <a:lnTo>
                    <a:pt x="240" y="98"/>
                  </a:lnTo>
                  <a:lnTo>
                    <a:pt x="235" y="75"/>
                  </a:lnTo>
                  <a:lnTo>
                    <a:pt x="226" y="56"/>
                  </a:lnTo>
                  <a:lnTo>
                    <a:pt x="212" y="36"/>
                  </a:lnTo>
                  <a:lnTo>
                    <a:pt x="201" y="22"/>
                  </a:lnTo>
                  <a:lnTo>
                    <a:pt x="184" y="11"/>
                  </a:lnTo>
                  <a:lnTo>
                    <a:pt x="165" y="3"/>
                  </a:lnTo>
                  <a:lnTo>
                    <a:pt x="165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9"/>
            <p:cNvSpPr>
              <a:spLocks/>
            </p:cNvSpPr>
            <p:nvPr/>
          </p:nvSpPr>
          <p:spPr bwMode="auto">
            <a:xfrm>
              <a:off x="2269354" y="3853353"/>
              <a:ext cx="304099" cy="484334"/>
            </a:xfrm>
            <a:custGeom>
              <a:avLst/>
              <a:gdLst>
                <a:gd name="T0" fmla="*/ 163 w 238"/>
                <a:gd name="T1" fmla="*/ 3 h 336"/>
                <a:gd name="T2" fmla="*/ 163 w 238"/>
                <a:gd name="T3" fmla="*/ 3 h 336"/>
                <a:gd name="T4" fmla="*/ 151 w 238"/>
                <a:gd name="T5" fmla="*/ 0 h 336"/>
                <a:gd name="T6" fmla="*/ 137 w 238"/>
                <a:gd name="T7" fmla="*/ 0 h 336"/>
                <a:gd name="T8" fmla="*/ 115 w 238"/>
                <a:gd name="T9" fmla="*/ 6 h 336"/>
                <a:gd name="T10" fmla="*/ 93 w 238"/>
                <a:gd name="T11" fmla="*/ 14 h 336"/>
                <a:gd name="T12" fmla="*/ 70 w 238"/>
                <a:gd name="T13" fmla="*/ 31 h 336"/>
                <a:gd name="T14" fmla="*/ 51 w 238"/>
                <a:gd name="T15" fmla="*/ 51 h 336"/>
                <a:gd name="T16" fmla="*/ 34 w 238"/>
                <a:gd name="T17" fmla="*/ 79 h 336"/>
                <a:gd name="T18" fmla="*/ 20 w 238"/>
                <a:gd name="T19" fmla="*/ 107 h 336"/>
                <a:gd name="T20" fmla="*/ 9 w 238"/>
                <a:gd name="T21" fmla="*/ 140 h 336"/>
                <a:gd name="T22" fmla="*/ 9 w 238"/>
                <a:gd name="T23" fmla="*/ 140 h 336"/>
                <a:gd name="T24" fmla="*/ 0 w 238"/>
                <a:gd name="T25" fmla="*/ 174 h 336"/>
                <a:gd name="T26" fmla="*/ 0 w 238"/>
                <a:gd name="T27" fmla="*/ 205 h 336"/>
                <a:gd name="T28" fmla="*/ 3 w 238"/>
                <a:gd name="T29" fmla="*/ 236 h 336"/>
                <a:gd name="T30" fmla="*/ 9 w 238"/>
                <a:gd name="T31" fmla="*/ 264 h 336"/>
                <a:gd name="T32" fmla="*/ 20 w 238"/>
                <a:gd name="T33" fmla="*/ 289 h 336"/>
                <a:gd name="T34" fmla="*/ 37 w 238"/>
                <a:gd name="T35" fmla="*/ 308 h 336"/>
                <a:gd name="T36" fmla="*/ 54 w 238"/>
                <a:gd name="T37" fmla="*/ 325 h 336"/>
                <a:gd name="T38" fmla="*/ 65 w 238"/>
                <a:gd name="T39" fmla="*/ 331 h 336"/>
                <a:gd name="T40" fmla="*/ 76 w 238"/>
                <a:gd name="T41" fmla="*/ 334 h 336"/>
                <a:gd name="T42" fmla="*/ 76 w 238"/>
                <a:gd name="T43" fmla="*/ 334 h 336"/>
                <a:gd name="T44" fmla="*/ 96 w 238"/>
                <a:gd name="T45" fmla="*/ 336 h 336"/>
                <a:gd name="T46" fmla="*/ 115 w 238"/>
                <a:gd name="T47" fmla="*/ 334 h 336"/>
                <a:gd name="T48" fmla="*/ 132 w 238"/>
                <a:gd name="T49" fmla="*/ 328 h 336"/>
                <a:gd name="T50" fmla="*/ 151 w 238"/>
                <a:gd name="T51" fmla="*/ 317 h 336"/>
                <a:gd name="T52" fmla="*/ 157 w 238"/>
                <a:gd name="T53" fmla="*/ 311 h 336"/>
                <a:gd name="T54" fmla="*/ 163 w 238"/>
                <a:gd name="T55" fmla="*/ 306 h 336"/>
                <a:gd name="T56" fmla="*/ 168 w 238"/>
                <a:gd name="T57" fmla="*/ 297 h 336"/>
                <a:gd name="T58" fmla="*/ 177 w 238"/>
                <a:gd name="T59" fmla="*/ 292 h 336"/>
                <a:gd name="T60" fmla="*/ 182 w 238"/>
                <a:gd name="T61" fmla="*/ 283 h 336"/>
                <a:gd name="T62" fmla="*/ 188 w 238"/>
                <a:gd name="T63" fmla="*/ 275 h 336"/>
                <a:gd name="T64" fmla="*/ 193 w 238"/>
                <a:gd name="T65" fmla="*/ 266 h 336"/>
                <a:gd name="T66" fmla="*/ 199 w 238"/>
                <a:gd name="T67" fmla="*/ 258 h 336"/>
                <a:gd name="T68" fmla="*/ 202 w 238"/>
                <a:gd name="T69" fmla="*/ 250 h 336"/>
                <a:gd name="T70" fmla="*/ 207 w 238"/>
                <a:gd name="T71" fmla="*/ 238 h 336"/>
                <a:gd name="T72" fmla="*/ 213 w 238"/>
                <a:gd name="T73" fmla="*/ 230 h 336"/>
                <a:gd name="T74" fmla="*/ 219 w 238"/>
                <a:gd name="T75" fmla="*/ 219 h 336"/>
                <a:gd name="T76" fmla="*/ 221 w 238"/>
                <a:gd name="T77" fmla="*/ 208 h 336"/>
                <a:gd name="T78" fmla="*/ 227 w 238"/>
                <a:gd name="T79" fmla="*/ 196 h 336"/>
                <a:gd name="T80" fmla="*/ 230 w 238"/>
                <a:gd name="T81" fmla="*/ 185 h 336"/>
                <a:gd name="T82" fmla="*/ 233 w 238"/>
                <a:gd name="T83" fmla="*/ 174 h 336"/>
                <a:gd name="T84" fmla="*/ 235 w 238"/>
                <a:gd name="T85" fmla="*/ 166 h 336"/>
                <a:gd name="T86" fmla="*/ 235 w 238"/>
                <a:gd name="T87" fmla="*/ 166 h 336"/>
                <a:gd name="T88" fmla="*/ 238 w 238"/>
                <a:gd name="T89" fmla="*/ 138 h 336"/>
                <a:gd name="T90" fmla="*/ 235 w 238"/>
                <a:gd name="T91" fmla="*/ 110 h 336"/>
                <a:gd name="T92" fmla="*/ 233 w 238"/>
                <a:gd name="T93" fmla="*/ 84 h 336"/>
                <a:gd name="T94" fmla="*/ 224 w 238"/>
                <a:gd name="T95" fmla="*/ 59 h 336"/>
                <a:gd name="T96" fmla="*/ 213 w 238"/>
                <a:gd name="T97" fmla="*/ 40 h 336"/>
                <a:gd name="T98" fmla="*/ 199 w 238"/>
                <a:gd name="T99" fmla="*/ 23 h 336"/>
                <a:gd name="T100" fmla="*/ 182 w 238"/>
                <a:gd name="T101" fmla="*/ 12 h 336"/>
                <a:gd name="T102" fmla="*/ 163 w 238"/>
                <a:gd name="T103" fmla="*/ 3 h 336"/>
                <a:gd name="T104" fmla="*/ 163 w 238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336">
                  <a:moveTo>
                    <a:pt x="163" y="3"/>
                  </a:moveTo>
                  <a:lnTo>
                    <a:pt x="163" y="3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15" y="6"/>
                  </a:lnTo>
                  <a:lnTo>
                    <a:pt x="93" y="14"/>
                  </a:lnTo>
                  <a:lnTo>
                    <a:pt x="70" y="31"/>
                  </a:lnTo>
                  <a:lnTo>
                    <a:pt x="51" y="51"/>
                  </a:lnTo>
                  <a:lnTo>
                    <a:pt x="34" y="79"/>
                  </a:lnTo>
                  <a:lnTo>
                    <a:pt x="20" y="107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0" y="174"/>
                  </a:lnTo>
                  <a:lnTo>
                    <a:pt x="0" y="205"/>
                  </a:lnTo>
                  <a:lnTo>
                    <a:pt x="3" y="236"/>
                  </a:lnTo>
                  <a:lnTo>
                    <a:pt x="9" y="264"/>
                  </a:lnTo>
                  <a:lnTo>
                    <a:pt x="20" y="289"/>
                  </a:lnTo>
                  <a:lnTo>
                    <a:pt x="37" y="308"/>
                  </a:lnTo>
                  <a:lnTo>
                    <a:pt x="54" y="325"/>
                  </a:lnTo>
                  <a:lnTo>
                    <a:pt x="65" y="331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96" y="336"/>
                  </a:lnTo>
                  <a:lnTo>
                    <a:pt x="115" y="334"/>
                  </a:lnTo>
                  <a:lnTo>
                    <a:pt x="132" y="328"/>
                  </a:lnTo>
                  <a:lnTo>
                    <a:pt x="151" y="317"/>
                  </a:lnTo>
                  <a:lnTo>
                    <a:pt x="157" y="311"/>
                  </a:lnTo>
                  <a:lnTo>
                    <a:pt x="163" y="306"/>
                  </a:lnTo>
                  <a:lnTo>
                    <a:pt x="168" y="297"/>
                  </a:lnTo>
                  <a:lnTo>
                    <a:pt x="177" y="292"/>
                  </a:lnTo>
                  <a:lnTo>
                    <a:pt x="182" y="283"/>
                  </a:lnTo>
                  <a:lnTo>
                    <a:pt x="188" y="275"/>
                  </a:lnTo>
                  <a:lnTo>
                    <a:pt x="193" y="266"/>
                  </a:lnTo>
                  <a:lnTo>
                    <a:pt x="199" y="258"/>
                  </a:lnTo>
                  <a:lnTo>
                    <a:pt x="202" y="250"/>
                  </a:lnTo>
                  <a:lnTo>
                    <a:pt x="207" y="238"/>
                  </a:lnTo>
                  <a:lnTo>
                    <a:pt x="213" y="230"/>
                  </a:lnTo>
                  <a:lnTo>
                    <a:pt x="219" y="219"/>
                  </a:lnTo>
                  <a:lnTo>
                    <a:pt x="221" y="208"/>
                  </a:lnTo>
                  <a:lnTo>
                    <a:pt x="227" y="196"/>
                  </a:lnTo>
                  <a:lnTo>
                    <a:pt x="230" y="185"/>
                  </a:lnTo>
                  <a:lnTo>
                    <a:pt x="233" y="174"/>
                  </a:lnTo>
                  <a:lnTo>
                    <a:pt x="235" y="166"/>
                  </a:lnTo>
                  <a:lnTo>
                    <a:pt x="235" y="166"/>
                  </a:lnTo>
                  <a:lnTo>
                    <a:pt x="238" y="138"/>
                  </a:lnTo>
                  <a:lnTo>
                    <a:pt x="235" y="110"/>
                  </a:lnTo>
                  <a:lnTo>
                    <a:pt x="233" y="84"/>
                  </a:lnTo>
                  <a:lnTo>
                    <a:pt x="224" y="59"/>
                  </a:lnTo>
                  <a:lnTo>
                    <a:pt x="213" y="40"/>
                  </a:lnTo>
                  <a:lnTo>
                    <a:pt x="199" y="23"/>
                  </a:lnTo>
                  <a:lnTo>
                    <a:pt x="182" y="12"/>
                  </a:lnTo>
                  <a:lnTo>
                    <a:pt x="163" y="3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0"/>
            <p:cNvSpPr>
              <a:spLocks/>
            </p:cNvSpPr>
            <p:nvPr/>
          </p:nvSpPr>
          <p:spPr bwMode="auto">
            <a:xfrm>
              <a:off x="2272256" y="3861272"/>
              <a:ext cx="296433" cy="468478"/>
            </a:xfrm>
            <a:custGeom>
              <a:avLst/>
              <a:gdLst>
                <a:gd name="T0" fmla="*/ 157 w 232"/>
                <a:gd name="T1" fmla="*/ 3 h 325"/>
                <a:gd name="T2" fmla="*/ 157 w 232"/>
                <a:gd name="T3" fmla="*/ 3 h 325"/>
                <a:gd name="T4" fmla="*/ 146 w 232"/>
                <a:gd name="T5" fmla="*/ 0 h 325"/>
                <a:gd name="T6" fmla="*/ 134 w 232"/>
                <a:gd name="T7" fmla="*/ 0 h 325"/>
                <a:gd name="T8" fmla="*/ 112 w 232"/>
                <a:gd name="T9" fmla="*/ 3 h 325"/>
                <a:gd name="T10" fmla="*/ 90 w 232"/>
                <a:gd name="T11" fmla="*/ 14 h 325"/>
                <a:gd name="T12" fmla="*/ 70 w 232"/>
                <a:gd name="T13" fmla="*/ 28 h 325"/>
                <a:gd name="T14" fmla="*/ 51 w 232"/>
                <a:gd name="T15" fmla="*/ 50 h 325"/>
                <a:gd name="T16" fmla="*/ 34 w 232"/>
                <a:gd name="T17" fmla="*/ 73 h 325"/>
                <a:gd name="T18" fmla="*/ 20 w 232"/>
                <a:gd name="T19" fmla="*/ 104 h 325"/>
                <a:gd name="T20" fmla="*/ 9 w 232"/>
                <a:gd name="T21" fmla="*/ 134 h 325"/>
                <a:gd name="T22" fmla="*/ 9 w 232"/>
                <a:gd name="T23" fmla="*/ 134 h 325"/>
                <a:gd name="T24" fmla="*/ 3 w 232"/>
                <a:gd name="T25" fmla="*/ 168 h 325"/>
                <a:gd name="T26" fmla="*/ 0 w 232"/>
                <a:gd name="T27" fmla="*/ 199 h 325"/>
                <a:gd name="T28" fmla="*/ 3 w 232"/>
                <a:gd name="T29" fmla="*/ 230 h 325"/>
                <a:gd name="T30" fmla="*/ 11 w 232"/>
                <a:gd name="T31" fmla="*/ 255 h 325"/>
                <a:gd name="T32" fmla="*/ 23 w 232"/>
                <a:gd name="T33" fmla="*/ 280 h 325"/>
                <a:gd name="T34" fmla="*/ 37 w 232"/>
                <a:gd name="T35" fmla="*/ 300 h 325"/>
                <a:gd name="T36" fmla="*/ 53 w 232"/>
                <a:gd name="T37" fmla="*/ 314 h 325"/>
                <a:gd name="T38" fmla="*/ 65 w 232"/>
                <a:gd name="T39" fmla="*/ 319 h 325"/>
                <a:gd name="T40" fmla="*/ 76 w 232"/>
                <a:gd name="T41" fmla="*/ 322 h 325"/>
                <a:gd name="T42" fmla="*/ 76 w 232"/>
                <a:gd name="T43" fmla="*/ 322 h 325"/>
                <a:gd name="T44" fmla="*/ 87 w 232"/>
                <a:gd name="T45" fmla="*/ 325 h 325"/>
                <a:gd name="T46" fmla="*/ 98 w 232"/>
                <a:gd name="T47" fmla="*/ 325 h 325"/>
                <a:gd name="T48" fmla="*/ 109 w 232"/>
                <a:gd name="T49" fmla="*/ 325 h 325"/>
                <a:gd name="T50" fmla="*/ 123 w 232"/>
                <a:gd name="T51" fmla="*/ 319 h 325"/>
                <a:gd name="T52" fmla="*/ 146 w 232"/>
                <a:gd name="T53" fmla="*/ 308 h 325"/>
                <a:gd name="T54" fmla="*/ 168 w 232"/>
                <a:gd name="T55" fmla="*/ 291 h 325"/>
                <a:gd name="T56" fmla="*/ 174 w 232"/>
                <a:gd name="T57" fmla="*/ 286 h 325"/>
                <a:gd name="T58" fmla="*/ 179 w 232"/>
                <a:gd name="T59" fmla="*/ 277 h 325"/>
                <a:gd name="T60" fmla="*/ 185 w 232"/>
                <a:gd name="T61" fmla="*/ 269 h 325"/>
                <a:gd name="T62" fmla="*/ 190 w 232"/>
                <a:gd name="T63" fmla="*/ 260 h 325"/>
                <a:gd name="T64" fmla="*/ 196 w 232"/>
                <a:gd name="T65" fmla="*/ 252 h 325"/>
                <a:gd name="T66" fmla="*/ 199 w 232"/>
                <a:gd name="T67" fmla="*/ 244 h 325"/>
                <a:gd name="T68" fmla="*/ 204 w 232"/>
                <a:gd name="T69" fmla="*/ 232 h 325"/>
                <a:gd name="T70" fmla="*/ 210 w 232"/>
                <a:gd name="T71" fmla="*/ 224 h 325"/>
                <a:gd name="T72" fmla="*/ 216 w 232"/>
                <a:gd name="T73" fmla="*/ 213 h 325"/>
                <a:gd name="T74" fmla="*/ 218 w 232"/>
                <a:gd name="T75" fmla="*/ 202 h 325"/>
                <a:gd name="T76" fmla="*/ 224 w 232"/>
                <a:gd name="T77" fmla="*/ 190 h 325"/>
                <a:gd name="T78" fmla="*/ 227 w 232"/>
                <a:gd name="T79" fmla="*/ 185 h 325"/>
                <a:gd name="T80" fmla="*/ 227 w 232"/>
                <a:gd name="T81" fmla="*/ 185 h 325"/>
                <a:gd name="T82" fmla="*/ 230 w 232"/>
                <a:gd name="T83" fmla="*/ 151 h 325"/>
                <a:gd name="T84" fmla="*/ 232 w 232"/>
                <a:gd name="T85" fmla="*/ 120 h 325"/>
                <a:gd name="T86" fmla="*/ 227 w 232"/>
                <a:gd name="T87" fmla="*/ 92 h 325"/>
                <a:gd name="T88" fmla="*/ 221 w 232"/>
                <a:gd name="T89" fmla="*/ 67 h 325"/>
                <a:gd name="T90" fmla="*/ 210 w 232"/>
                <a:gd name="T91" fmla="*/ 45 h 325"/>
                <a:gd name="T92" fmla="*/ 196 w 232"/>
                <a:gd name="T93" fmla="*/ 25 h 325"/>
                <a:gd name="T94" fmla="*/ 179 w 232"/>
                <a:gd name="T95" fmla="*/ 11 h 325"/>
                <a:gd name="T96" fmla="*/ 157 w 232"/>
                <a:gd name="T97" fmla="*/ 3 h 325"/>
                <a:gd name="T98" fmla="*/ 157 w 232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325">
                  <a:moveTo>
                    <a:pt x="157" y="3"/>
                  </a:moveTo>
                  <a:lnTo>
                    <a:pt x="157" y="3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12" y="3"/>
                  </a:lnTo>
                  <a:lnTo>
                    <a:pt x="90" y="14"/>
                  </a:lnTo>
                  <a:lnTo>
                    <a:pt x="70" y="28"/>
                  </a:lnTo>
                  <a:lnTo>
                    <a:pt x="51" y="50"/>
                  </a:lnTo>
                  <a:lnTo>
                    <a:pt x="34" y="73"/>
                  </a:lnTo>
                  <a:lnTo>
                    <a:pt x="20" y="104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3" y="168"/>
                  </a:lnTo>
                  <a:lnTo>
                    <a:pt x="0" y="199"/>
                  </a:lnTo>
                  <a:lnTo>
                    <a:pt x="3" y="230"/>
                  </a:lnTo>
                  <a:lnTo>
                    <a:pt x="11" y="255"/>
                  </a:lnTo>
                  <a:lnTo>
                    <a:pt x="23" y="280"/>
                  </a:lnTo>
                  <a:lnTo>
                    <a:pt x="37" y="300"/>
                  </a:lnTo>
                  <a:lnTo>
                    <a:pt x="53" y="314"/>
                  </a:lnTo>
                  <a:lnTo>
                    <a:pt x="65" y="319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87" y="325"/>
                  </a:lnTo>
                  <a:lnTo>
                    <a:pt x="98" y="325"/>
                  </a:lnTo>
                  <a:lnTo>
                    <a:pt x="109" y="325"/>
                  </a:lnTo>
                  <a:lnTo>
                    <a:pt x="123" y="319"/>
                  </a:lnTo>
                  <a:lnTo>
                    <a:pt x="146" y="308"/>
                  </a:lnTo>
                  <a:lnTo>
                    <a:pt x="168" y="291"/>
                  </a:lnTo>
                  <a:lnTo>
                    <a:pt x="174" y="286"/>
                  </a:lnTo>
                  <a:lnTo>
                    <a:pt x="179" y="277"/>
                  </a:lnTo>
                  <a:lnTo>
                    <a:pt x="185" y="269"/>
                  </a:lnTo>
                  <a:lnTo>
                    <a:pt x="190" y="260"/>
                  </a:lnTo>
                  <a:lnTo>
                    <a:pt x="196" y="252"/>
                  </a:lnTo>
                  <a:lnTo>
                    <a:pt x="199" y="244"/>
                  </a:lnTo>
                  <a:lnTo>
                    <a:pt x="204" y="232"/>
                  </a:lnTo>
                  <a:lnTo>
                    <a:pt x="210" y="224"/>
                  </a:lnTo>
                  <a:lnTo>
                    <a:pt x="216" y="213"/>
                  </a:lnTo>
                  <a:lnTo>
                    <a:pt x="218" y="202"/>
                  </a:lnTo>
                  <a:lnTo>
                    <a:pt x="224" y="190"/>
                  </a:lnTo>
                  <a:lnTo>
                    <a:pt x="227" y="185"/>
                  </a:lnTo>
                  <a:lnTo>
                    <a:pt x="227" y="185"/>
                  </a:lnTo>
                  <a:lnTo>
                    <a:pt x="230" y="151"/>
                  </a:lnTo>
                  <a:lnTo>
                    <a:pt x="232" y="120"/>
                  </a:lnTo>
                  <a:lnTo>
                    <a:pt x="227" y="92"/>
                  </a:lnTo>
                  <a:lnTo>
                    <a:pt x="221" y="67"/>
                  </a:lnTo>
                  <a:lnTo>
                    <a:pt x="210" y="45"/>
                  </a:lnTo>
                  <a:lnTo>
                    <a:pt x="196" y="25"/>
                  </a:lnTo>
                  <a:lnTo>
                    <a:pt x="179" y="11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71"/>
            <p:cNvSpPr>
              <a:spLocks/>
            </p:cNvSpPr>
            <p:nvPr/>
          </p:nvSpPr>
          <p:spPr bwMode="auto">
            <a:xfrm>
              <a:off x="2274541" y="3869045"/>
              <a:ext cx="286211" cy="451180"/>
            </a:xfrm>
            <a:custGeom>
              <a:avLst/>
              <a:gdLst>
                <a:gd name="T0" fmla="*/ 154 w 224"/>
                <a:gd name="T1" fmla="*/ 0 h 313"/>
                <a:gd name="T2" fmla="*/ 154 w 224"/>
                <a:gd name="T3" fmla="*/ 0 h 313"/>
                <a:gd name="T4" fmla="*/ 131 w 224"/>
                <a:gd name="T5" fmla="*/ 0 h 313"/>
                <a:gd name="T6" fmla="*/ 109 w 224"/>
                <a:gd name="T7" fmla="*/ 2 h 313"/>
                <a:gd name="T8" fmla="*/ 90 w 224"/>
                <a:gd name="T9" fmla="*/ 14 h 313"/>
                <a:gd name="T10" fmla="*/ 67 w 224"/>
                <a:gd name="T11" fmla="*/ 28 h 313"/>
                <a:gd name="T12" fmla="*/ 50 w 224"/>
                <a:gd name="T13" fmla="*/ 47 h 313"/>
                <a:gd name="T14" fmla="*/ 34 w 224"/>
                <a:gd name="T15" fmla="*/ 70 h 313"/>
                <a:gd name="T16" fmla="*/ 20 w 224"/>
                <a:gd name="T17" fmla="*/ 98 h 313"/>
                <a:gd name="T18" fmla="*/ 8 w 224"/>
                <a:gd name="T19" fmla="*/ 128 h 313"/>
                <a:gd name="T20" fmla="*/ 8 w 224"/>
                <a:gd name="T21" fmla="*/ 128 h 313"/>
                <a:gd name="T22" fmla="*/ 3 w 224"/>
                <a:gd name="T23" fmla="*/ 162 h 313"/>
                <a:gd name="T24" fmla="*/ 0 w 224"/>
                <a:gd name="T25" fmla="*/ 193 h 313"/>
                <a:gd name="T26" fmla="*/ 3 w 224"/>
                <a:gd name="T27" fmla="*/ 221 h 313"/>
                <a:gd name="T28" fmla="*/ 11 w 224"/>
                <a:gd name="T29" fmla="*/ 246 h 313"/>
                <a:gd name="T30" fmla="*/ 22 w 224"/>
                <a:gd name="T31" fmla="*/ 271 h 313"/>
                <a:gd name="T32" fmla="*/ 36 w 224"/>
                <a:gd name="T33" fmla="*/ 288 h 313"/>
                <a:gd name="T34" fmla="*/ 53 w 224"/>
                <a:gd name="T35" fmla="*/ 302 h 313"/>
                <a:gd name="T36" fmla="*/ 73 w 224"/>
                <a:gd name="T37" fmla="*/ 313 h 313"/>
                <a:gd name="T38" fmla="*/ 73 w 224"/>
                <a:gd name="T39" fmla="*/ 313 h 313"/>
                <a:gd name="T40" fmla="*/ 95 w 224"/>
                <a:gd name="T41" fmla="*/ 313 h 313"/>
                <a:gd name="T42" fmla="*/ 117 w 224"/>
                <a:gd name="T43" fmla="*/ 310 h 313"/>
                <a:gd name="T44" fmla="*/ 137 w 224"/>
                <a:gd name="T45" fmla="*/ 299 h 313"/>
                <a:gd name="T46" fmla="*/ 159 w 224"/>
                <a:gd name="T47" fmla="*/ 285 h 313"/>
                <a:gd name="T48" fmla="*/ 176 w 224"/>
                <a:gd name="T49" fmla="*/ 266 h 313"/>
                <a:gd name="T50" fmla="*/ 193 w 224"/>
                <a:gd name="T51" fmla="*/ 243 h 313"/>
                <a:gd name="T52" fmla="*/ 207 w 224"/>
                <a:gd name="T53" fmla="*/ 215 h 313"/>
                <a:gd name="T54" fmla="*/ 218 w 224"/>
                <a:gd name="T55" fmla="*/ 184 h 313"/>
                <a:gd name="T56" fmla="*/ 218 w 224"/>
                <a:gd name="T57" fmla="*/ 184 h 313"/>
                <a:gd name="T58" fmla="*/ 224 w 224"/>
                <a:gd name="T59" fmla="*/ 151 h 313"/>
                <a:gd name="T60" fmla="*/ 224 w 224"/>
                <a:gd name="T61" fmla="*/ 120 h 313"/>
                <a:gd name="T62" fmla="*/ 221 w 224"/>
                <a:gd name="T63" fmla="*/ 92 h 313"/>
                <a:gd name="T64" fmla="*/ 215 w 224"/>
                <a:gd name="T65" fmla="*/ 67 h 313"/>
                <a:gd name="T66" fmla="*/ 204 w 224"/>
                <a:gd name="T67" fmla="*/ 42 h 313"/>
                <a:gd name="T68" fmla="*/ 190 w 224"/>
                <a:gd name="T69" fmla="*/ 25 h 313"/>
                <a:gd name="T70" fmla="*/ 173 w 224"/>
                <a:gd name="T71" fmla="*/ 11 h 313"/>
                <a:gd name="T72" fmla="*/ 154 w 224"/>
                <a:gd name="T73" fmla="*/ 0 h 313"/>
                <a:gd name="T74" fmla="*/ 154 w 224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3">
                  <a:moveTo>
                    <a:pt x="154" y="0"/>
                  </a:moveTo>
                  <a:lnTo>
                    <a:pt x="154" y="0"/>
                  </a:lnTo>
                  <a:lnTo>
                    <a:pt x="131" y="0"/>
                  </a:lnTo>
                  <a:lnTo>
                    <a:pt x="109" y="2"/>
                  </a:lnTo>
                  <a:lnTo>
                    <a:pt x="90" y="14"/>
                  </a:lnTo>
                  <a:lnTo>
                    <a:pt x="67" y="28"/>
                  </a:lnTo>
                  <a:lnTo>
                    <a:pt x="50" y="47"/>
                  </a:lnTo>
                  <a:lnTo>
                    <a:pt x="34" y="70"/>
                  </a:lnTo>
                  <a:lnTo>
                    <a:pt x="20" y="9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3" y="162"/>
                  </a:lnTo>
                  <a:lnTo>
                    <a:pt x="0" y="193"/>
                  </a:lnTo>
                  <a:lnTo>
                    <a:pt x="3" y="221"/>
                  </a:lnTo>
                  <a:lnTo>
                    <a:pt x="11" y="246"/>
                  </a:lnTo>
                  <a:lnTo>
                    <a:pt x="22" y="271"/>
                  </a:lnTo>
                  <a:lnTo>
                    <a:pt x="36" y="288"/>
                  </a:lnTo>
                  <a:lnTo>
                    <a:pt x="53" y="302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95" y="313"/>
                  </a:lnTo>
                  <a:lnTo>
                    <a:pt x="117" y="310"/>
                  </a:lnTo>
                  <a:lnTo>
                    <a:pt x="137" y="299"/>
                  </a:lnTo>
                  <a:lnTo>
                    <a:pt x="159" y="285"/>
                  </a:lnTo>
                  <a:lnTo>
                    <a:pt x="176" y="266"/>
                  </a:lnTo>
                  <a:lnTo>
                    <a:pt x="193" y="243"/>
                  </a:lnTo>
                  <a:lnTo>
                    <a:pt x="207" y="215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24" y="151"/>
                  </a:lnTo>
                  <a:lnTo>
                    <a:pt x="224" y="120"/>
                  </a:lnTo>
                  <a:lnTo>
                    <a:pt x="221" y="92"/>
                  </a:lnTo>
                  <a:lnTo>
                    <a:pt x="215" y="67"/>
                  </a:lnTo>
                  <a:lnTo>
                    <a:pt x="204" y="42"/>
                  </a:lnTo>
                  <a:lnTo>
                    <a:pt x="190" y="25"/>
                  </a:lnTo>
                  <a:lnTo>
                    <a:pt x="173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72"/>
            <p:cNvSpPr>
              <a:spLocks/>
            </p:cNvSpPr>
            <p:nvPr/>
          </p:nvSpPr>
          <p:spPr bwMode="auto">
            <a:xfrm>
              <a:off x="2281279" y="3871488"/>
              <a:ext cx="274712" cy="443973"/>
            </a:xfrm>
            <a:custGeom>
              <a:avLst/>
              <a:gdLst>
                <a:gd name="T0" fmla="*/ 145 w 215"/>
                <a:gd name="T1" fmla="*/ 3 h 308"/>
                <a:gd name="T2" fmla="*/ 145 w 215"/>
                <a:gd name="T3" fmla="*/ 3 h 308"/>
                <a:gd name="T4" fmla="*/ 125 w 215"/>
                <a:gd name="T5" fmla="*/ 0 h 308"/>
                <a:gd name="T6" fmla="*/ 103 w 215"/>
                <a:gd name="T7" fmla="*/ 6 h 308"/>
                <a:gd name="T8" fmla="*/ 84 w 215"/>
                <a:gd name="T9" fmla="*/ 14 h 308"/>
                <a:gd name="T10" fmla="*/ 64 w 215"/>
                <a:gd name="T11" fmla="*/ 28 h 308"/>
                <a:gd name="T12" fmla="*/ 44 w 215"/>
                <a:gd name="T13" fmla="*/ 48 h 308"/>
                <a:gd name="T14" fmla="*/ 30 w 215"/>
                <a:gd name="T15" fmla="*/ 70 h 308"/>
                <a:gd name="T16" fmla="*/ 16 w 215"/>
                <a:gd name="T17" fmla="*/ 98 h 308"/>
                <a:gd name="T18" fmla="*/ 5 w 215"/>
                <a:gd name="T19" fmla="*/ 129 h 308"/>
                <a:gd name="T20" fmla="*/ 5 w 215"/>
                <a:gd name="T21" fmla="*/ 129 h 308"/>
                <a:gd name="T22" fmla="*/ 0 w 215"/>
                <a:gd name="T23" fmla="*/ 160 h 308"/>
                <a:gd name="T24" fmla="*/ 0 w 215"/>
                <a:gd name="T25" fmla="*/ 188 h 308"/>
                <a:gd name="T26" fmla="*/ 2 w 215"/>
                <a:gd name="T27" fmla="*/ 216 h 308"/>
                <a:gd name="T28" fmla="*/ 8 w 215"/>
                <a:gd name="T29" fmla="*/ 241 h 308"/>
                <a:gd name="T30" fmla="*/ 19 w 215"/>
                <a:gd name="T31" fmla="*/ 264 h 308"/>
                <a:gd name="T32" fmla="*/ 30 w 215"/>
                <a:gd name="T33" fmla="*/ 283 h 308"/>
                <a:gd name="T34" fmla="*/ 47 w 215"/>
                <a:gd name="T35" fmla="*/ 297 h 308"/>
                <a:gd name="T36" fmla="*/ 67 w 215"/>
                <a:gd name="T37" fmla="*/ 306 h 308"/>
                <a:gd name="T38" fmla="*/ 67 w 215"/>
                <a:gd name="T39" fmla="*/ 306 h 308"/>
                <a:gd name="T40" fmla="*/ 89 w 215"/>
                <a:gd name="T41" fmla="*/ 308 h 308"/>
                <a:gd name="T42" fmla="*/ 111 w 215"/>
                <a:gd name="T43" fmla="*/ 303 h 308"/>
                <a:gd name="T44" fmla="*/ 131 w 215"/>
                <a:gd name="T45" fmla="*/ 294 h 308"/>
                <a:gd name="T46" fmla="*/ 151 w 215"/>
                <a:gd name="T47" fmla="*/ 280 h 308"/>
                <a:gd name="T48" fmla="*/ 170 w 215"/>
                <a:gd name="T49" fmla="*/ 261 h 308"/>
                <a:gd name="T50" fmla="*/ 184 w 215"/>
                <a:gd name="T51" fmla="*/ 238 h 308"/>
                <a:gd name="T52" fmla="*/ 198 w 215"/>
                <a:gd name="T53" fmla="*/ 210 h 308"/>
                <a:gd name="T54" fmla="*/ 209 w 215"/>
                <a:gd name="T55" fmla="*/ 180 h 308"/>
                <a:gd name="T56" fmla="*/ 209 w 215"/>
                <a:gd name="T57" fmla="*/ 180 h 308"/>
                <a:gd name="T58" fmla="*/ 215 w 215"/>
                <a:gd name="T59" fmla="*/ 149 h 308"/>
                <a:gd name="T60" fmla="*/ 215 w 215"/>
                <a:gd name="T61" fmla="*/ 121 h 308"/>
                <a:gd name="T62" fmla="*/ 212 w 215"/>
                <a:gd name="T63" fmla="*/ 93 h 308"/>
                <a:gd name="T64" fmla="*/ 207 w 215"/>
                <a:gd name="T65" fmla="*/ 68 h 308"/>
                <a:gd name="T66" fmla="*/ 195 w 215"/>
                <a:gd name="T67" fmla="*/ 45 h 308"/>
                <a:gd name="T68" fmla="*/ 181 w 215"/>
                <a:gd name="T69" fmla="*/ 26 h 308"/>
                <a:gd name="T70" fmla="*/ 165 w 215"/>
                <a:gd name="T71" fmla="*/ 12 h 308"/>
                <a:gd name="T72" fmla="*/ 145 w 215"/>
                <a:gd name="T73" fmla="*/ 3 h 308"/>
                <a:gd name="T74" fmla="*/ 145 w 215"/>
                <a:gd name="T7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308">
                  <a:moveTo>
                    <a:pt x="145" y="3"/>
                  </a:moveTo>
                  <a:lnTo>
                    <a:pt x="145" y="3"/>
                  </a:lnTo>
                  <a:lnTo>
                    <a:pt x="125" y="0"/>
                  </a:lnTo>
                  <a:lnTo>
                    <a:pt x="103" y="6"/>
                  </a:lnTo>
                  <a:lnTo>
                    <a:pt x="84" y="14"/>
                  </a:lnTo>
                  <a:lnTo>
                    <a:pt x="64" y="28"/>
                  </a:lnTo>
                  <a:lnTo>
                    <a:pt x="44" y="48"/>
                  </a:lnTo>
                  <a:lnTo>
                    <a:pt x="30" y="70"/>
                  </a:lnTo>
                  <a:lnTo>
                    <a:pt x="16" y="98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1"/>
                  </a:lnTo>
                  <a:lnTo>
                    <a:pt x="19" y="264"/>
                  </a:lnTo>
                  <a:lnTo>
                    <a:pt x="30" y="283"/>
                  </a:lnTo>
                  <a:lnTo>
                    <a:pt x="47" y="297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89" y="308"/>
                  </a:lnTo>
                  <a:lnTo>
                    <a:pt x="111" y="303"/>
                  </a:lnTo>
                  <a:lnTo>
                    <a:pt x="131" y="294"/>
                  </a:lnTo>
                  <a:lnTo>
                    <a:pt x="151" y="280"/>
                  </a:lnTo>
                  <a:lnTo>
                    <a:pt x="170" y="261"/>
                  </a:lnTo>
                  <a:lnTo>
                    <a:pt x="184" y="238"/>
                  </a:lnTo>
                  <a:lnTo>
                    <a:pt x="198" y="210"/>
                  </a:lnTo>
                  <a:lnTo>
                    <a:pt x="209" y="180"/>
                  </a:lnTo>
                  <a:lnTo>
                    <a:pt x="209" y="180"/>
                  </a:lnTo>
                  <a:lnTo>
                    <a:pt x="215" y="149"/>
                  </a:lnTo>
                  <a:lnTo>
                    <a:pt x="215" y="121"/>
                  </a:lnTo>
                  <a:lnTo>
                    <a:pt x="212" y="93"/>
                  </a:lnTo>
                  <a:lnTo>
                    <a:pt x="207" y="68"/>
                  </a:lnTo>
                  <a:lnTo>
                    <a:pt x="195" y="45"/>
                  </a:lnTo>
                  <a:lnTo>
                    <a:pt x="181" y="26"/>
                  </a:lnTo>
                  <a:lnTo>
                    <a:pt x="165" y="12"/>
                  </a:lnTo>
                  <a:lnTo>
                    <a:pt x="145" y="3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73"/>
            <p:cNvSpPr>
              <a:spLocks/>
            </p:cNvSpPr>
            <p:nvPr/>
          </p:nvSpPr>
          <p:spPr bwMode="auto">
            <a:xfrm>
              <a:off x="2282905" y="3879407"/>
              <a:ext cx="268323" cy="428117"/>
            </a:xfrm>
            <a:custGeom>
              <a:avLst/>
              <a:gdLst>
                <a:gd name="T0" fmla="*/ 143 w 210"/>
                <a:gd name="T1" fmla="*/ 3 h 297"/>
                <a:gd name="T2" fmla="*/ 143 w 210"/>
                <a:gd name="T3" fmla="*/ 3 h 297"/>
                <a:gd name="T4" fmla="*/ 123 w 210"/>
                <a:gd name="T5" fmla="*/ 0 h 297"/>
                <a:gd name="T6" fmla="*/ 101 w 210"/>
                <a:gd name="T7" fmla="*/ 6 h 297"/>
                <a:gd name="T8" fmla="*/ 82 w 210"/>
                <a:gd name="T9" fmla="*/ 14 h 297"/>
                <a:gd name="T10" fmla="*/ 62 w 210"/>
                <a:gd name="T11" fmla="*/ 28 h 297"/>
                <a:gd name="T12" fmla="*/ 45 w 210"/>
                <a:gd name="T13" fmla="*/ 45 h 297"/>
                <a:gd name="T14" fmla="*/ 28 w 210"/>
                <a:gd name="T15" fmla="*/ 67 h 297"/>
                <a:gd name="T16" fmla="*/ 17 w 210"/>
                <a:gd name="T17" fmla="*/ 95 h 297"/>
                <a:gd name="T18" fmla="*/ 6 w 210"/>
                <a:gd name="T19" fmla="*/ 123 h 297"/>
                <a:gd name="T20" fmla="*/ 6 w 210"/>
                <a:gd name="T21" fmla="*/ 123 h 297"/>
                <a:gd name="T22" fmla="*/ 0 w 210"/>
                <a:gd name="T23" fmla="*/ 154 h 297"/>
                <a:gd name="T24" fmla="*/ 0 w 210"/>
                <a:gd name="T25" fmla="*/ 182 h 297"/>
                <a:gd name="T26" fmla="*/ 3 w 210"/>
                <a:gd name="T27" fmla="*/ 207 h 297"/>
                <a:gd name="T28" fmla="*/ 9 w 210"/>
                <a:gd name="T29" fmla="*/ 232 h 297"/>
                <a:gd name="T30" fmla="*/ 20 w 210"/>
                <a:gd name="T31" fmla="*/ 255 h 297"/>
                <a:gd name="T32" fmla="*/ 31 w 210"/>
                <a:gd name="T33" fmla="*/ 272 h 297"/>
                <a:gd name="T34" fmla="*/ 48 w 210"/>
                <a:gd name="T35" fmla="*/ 286 h 297"/>
                <a:gd name="T36" fmla="*/ 68 w 210"/>
                <a:gd name="T37" fmla="*/ 294 h 297"/>
                <a:gd name="T38" fmla="*/ 68 w 210"/>
                <a:gd name="T39" fmla="*/ 294 h 297"/>
                <a:gd name="T40" fmla="*/ 87 w 210"/>
                <a:gd name="T41" fmla="*/ 297 h 297"/>
                <a:gd name="T42" fmla="*/ 109 w 210"/>
                <a:gd name="T43" fmla="*/ 291 h 297"/>
                <a:gd name="T44" fmla="*/ 129 w 210"/>
                <a:gd name="T45" fmla="*/ 283 h 297"/>
                <a:gd name="T46" fmla="*/ 149 w 210"/>
                <a:gd name="T47" fmla="*/ 269 h 297"/>
                <a:gd name="T48" fmla="*/ 165 w 210"/>
                <a:gd name="T49" fmla="*/ 252 h 297"/>
                <a:gd name="T50" fmla="*/ 179 w 210"/>
                <a:gd name="T51" fmla="*/ 230 h 297"/>
                <a:gd name="T52" fmla="*/ 193 w 210"/>
                <a:gd name="T53" fmla="*/ 202 h 297"/>
                <a:gd name="T54" fmla="*/ 202 w 210"/>
                <a:gd name="T55" fmla="*/ 174 h 297"/>
                <a:gd name="T56" fmla="*/ 202 w 210"/>
                <a:gd name="T57" fmla="*/ 174 h 297"/>
                <a:gd name="T58" fmla="*/ 207 w 210"/>
                <a:gd name="T59" fmla="*/ 143 h 297"/>
                <a:gd name="T60" fmla="*/ 210 w 210"/>
                <a:gd name="T61" fmla="*/ 115 h 297"/>
                <a:gd name="T62" fmla="*/ 207 w 210"/>
                <a:gd name="T63" fmla="*/ 87 h 297"/>
                <a:gd name="T64" fmla="*/ 202 w 210"/>
                <a:gd name="T65" fmla="*/ 64 h 297"/>
                <a:gd name="T66" fmla="*/ 191 w 210"/>
                <a:gd name="T67" fmla="*/ 42 h 297"/>
                <a:gd name="T68" fmla="*/ 177 w 210"/>
                <a:gd name="T69" fmla="*/ 25 h 297"/>
                <a:gd name="T70" fmla="*/ 163 w 210"/>
                <a:gd name="T71" fmla="*/ 11 h 297"/>
                <a:gd name="T72" fmla="*/ 143 w 210"/>
                <a:gd name="T73" fmla="*/ 3 h 297"/>
                <a:gd name="T74" fmla="*/ 143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143" y="3"/>
                  </a:moveTo>
                  <a:lnTo>
                    <a:pt x="143" y="3"/>
                  </a:lnTo>
                  <a:lnTo>
                    <a:pt x="123" y="0"/>
                  </a:lnTo>
                  <a:lnTo>
                    <a:pt x="101" y="6"/>
                  </a:lnTo>
                  <a:lnTo>
                    <a:pt x="82" y="14"/>
                  </a:lnTo>
                  <a:lnTo>
                    <a:pt x="62" y="28"/>
                  </a:lnTo>
                  <a:lnTo>
                    <a:pt x="45" y="45"/>
                  </a:lnTo>
                  <a:lnTo>
                    <a:pt x="28" y="67"/>
                  </a:lnTo>
                  <a:lnTo>
                    <a:pt x="17" y="9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54"/>
                  </a:lnTo>
                  <a:lnTo>
                    <a:pt x="0" y="182"/>
                  </a:lnTo>
                  <a:lnTo>
                    <a:pt x="3" y="207"/>
                  </a:lnTo>
                  <a:lnTo>
                    <a:pt x="9" y="232"/>
                  </a:lnTo>
                  <a:lnTo>
                    <a:pt x="20" y="255"/>
                  </a:lnTo>
                  <a:lnTo>
                    <a:pt x="31" y="272"/>
                  </a:lnTo>
                  <a:lnTo>
                    <a:pt x="48" y="286"/>
                  </a:lnTo>
                  <a:lnTo>
                    <a:pt x="68" y="294"/>
                  </a:lnTo>
                  <a:lnTo>
                    <a:pt x="68" y="294"/>
                  </a:lnTo>
                  <a:lnTo>
                    <a:pt x="87" y="297"/>
                  </a:lnTo>
                  <a:lnTo>
                    <a:pt x="109" y="291"/>
                  </a:lnTo>
                  <a:lnTo>
                    <a:pt x="129" y="283"/>
                  </a:lnTo>
                  <a:lnTo>
                    <a:pt x="149" y="269"/>
                  </a:lnTo>
                  <a:lnTo>
                    <a:pt x="165" y="252"/>
                  </a:lnTo>
                  <a:lnTo>
                    <a:pt x="179" y="230"/>
                  </a:lnTo>
                  <a:lnTo>
                    <a:pt x="193" y="202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7" y="143"/>
                  </a:lnTo>
                  <a:lnTo>
                    <a:pt x="210" y="115"/>
                  </a:lnTo>
                  <a:lnTo>
                    <a:pt x="207" y="87"/>
                  </a:lnTo>
                  <a:lnTo>
                    <a:pt x="202" y="64"/>
                  </a:lnTo>
                  <a:lnTo>
                    <a:pt x="191" y="42"/>
                  </a:lnTo>
                  <a:lnTo>
                    <a:pt x="177" y="25"/>
                  </a:lnTo>
                  <a:lnTo>
                    <a:pt x="163" y="11"/>
                  </a:lnTo>
                  <a:lnTo>
                    <a:pt x="143" y="3"/>
                  </a:lnTo>
                  <a:lnTo>
                    <a:pt x="143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74"/>
            <p:cNvSpPr>
              <a:spLocks/>
            </p:cNvSpPr>
            <p:nvPr/>
          </p:nvSpPr>
          <p:spPr bwMode="auto">
            <a:xfrm>
              <a:off x="2285809" y="3887180"/>
              <a:ext cx="260656" cy="410819"/>
            </a:xfrm>
            <a:custGeom>
              <a:avLst/>
              <a:gdLst>
                <a:gd name="T0" fmla="*/ 140 w 204"/>
                <a:gd name="T1" fmla="*/ 2 h 285"/>
                <a:gd name="T2" fmla="*/ 140 w 204"/>
                <a:gd name="T3" fmla="*/ 2 h 285"/>
                <a:gd name="T4" fmla="*/ 118 w 204"/>
                <a:gd name="T5" fmla="*/ 0 h 285"/>
                <a:gd name="T6" fmla="*/ 98 w 204"/>
                <a:gd name="T7" fmla="*/ 2 h 285"/>
                <a:gd name="T8" fmla="*/ 79 w 204"/>
                <a:gd name="T9" fmla="*/ 11 h 285"/>
                <a:gd name="T10" fmla="*/ 62 w 204"/>
                <a:gd name="T11" fmla="*/ 25 h 285"/>
                <a:gd name="T12" fmla="*/ 45 w 204"/>
                <a:gd name="T13" fmla="*/ 44 h 285"/>
                <a:gd name="T14" fmla="*/ 28 w 204"/>
                <a:gd name="T15" fmla="*/ 64 h 285"/>
                <a:gd name="T16" fmla="*/ 17 w 204"/>
                <a:gd name="T17" fmla="*/ 89 h 285"/>
                <a:gd name="T18" fmla="*/ 9 w 204"/>
                <a:gd name="T19" fmla="*/ 117 h 285"/>
                <a:gd name="T20" fmla="*/ 9 w 204"/>
                <a:gd name="T21" fmla="*/ 117 h 285"/>
                <a:gd name="T22" fmla="*/ 3 w 204"/>
                <a:gd name="T23" fmla="*/ 145 h 285"/>
                <a:gd name="T24" fmla="*/ 0 w 204"/>
                <a:gd name="T25" fmla="*/ 173 h 285"/>
                <a:gd name="T26" fmla="*/ 3 w 204"/>
                <a:gd name="T27" fmla="*/ 201 h 285"/>
                <a:gd name="T28" fmla="*/ 9 w 204"/>
                <a:gd name="T29" fmla="*/ 224 h 285"/>
                <a:gd name="T30" fmla="*/ 20 w 204"/>
                <a:gd name="T31" fmla="*/ 246 h 285"/>
                <a:gd name="T32" fmla="*/ 31 w 204"/>
                <a:gd name="T33" fmla="*/ 263 h 285"/>
                <a:gd name="T34" fmla="*/ 48 w 204"/>
                <a:gd name="T35" fmla="*/ 274 h 285"/>
                <a:gd name="T36" fmla="*/ 65 w 204"/>
                <a:gd name="T37" fmla="*/ 282 h 285"/>
                <a:gd name="T38" fmla="*/ 65 w 204"/>
                <a:gd name="T39" fmla="*/ 282 h 285"/>
                <a:gd name="T40" fmla="*/ 84 w 204"/>
                <a:gd name="T41" fmla="*/ 285 h 285"/>
                <a:gd name="T42" fmla="*/ 106 w 204"/>
                <a:gd name="T43" fmla="*/ 282 h 285"/>
                <a:gd name="T44" fmla="*/ 123 w 204"/>
                <a:gd name="T45" fmla="*/ 274 h 285"/>
                <a:gd name="T46" fmla="*/ 143 w 204"/>
                <a:gd name="T47" fmla="*/ 260 h 285"/>
                <a:gd name="T48" fmla="*/ 160 w 204"/>
                <a:gd name="T49" fmla="*/ 240 h 285"/>
                <a:gd name="T50" fmla="*/ 174 w 204"/>
                <a:gd name="T51" fmla="*/ 221 h 285"/>
                <a:gd name="T52" fmla="*/ 188 w 204"/>
                <a:gd name="T53" fmla="*/ 196 h 285"/>
                <a:gd name="T54" fmla="*/ 196 w 204"/>
                <a:gd name="T55" fmla="*/ 168 h 285"/>
                <a:gd name="T56" fmla="*/ 196 w 204"/>
                <a:gd name="T57" fmla="*/ 168 h 285"/>
                <a:gd name="T58" fmla="*/ 202 w 204"/>
                <a:gd name="T59" fmla="*/ 140 h 285"/>
                <a:gd name="T60" fmla="*/ 204 w 204"/>
                <a:gd name="T61" fmla="*/ 112 h 285"/>
                <a:gd name="T62" fmla="*/ 202 w 204"/>
                <a:gd name="T63" fmla="*/ 84 h 285"/>
                <a:gd name="T64" fmla="*/ 196 w 204"/>
                <a:gd name="T65" fmla="*/ 61 h 285"/>
                <a:gd name="T66" fmla="*/ 185 w 204"/>
                <a:gd name="T67" fmla="*/ 39 h 285"/>
                <a:gd name="T68" fmla="*/ 174 w 204"/>
                <a:gd name="T69" fmla="*/ 22 h 285"/>
                <a:gd name="T70" fmla="*/ 157 w 204"/>
                <a:gd name="T71" fmla="*/ 11 h 285"/>
                <a:gd name="T72" fmla="*/ 140 w 204"/>
                <a:gd name="T73" fmla="*/ 2 h 285"/>
                <a:gd name="T74" fmla="*/ 140 w 204"/>
                <a:gd name="T75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85">
                  <a:moveTo>
                    <a:pt x="140" y="2"/>
                  </a:moveTo>
                  <a:lnTo>
                    <a:pt x="140" y="2"/>
                  </a:lnTo>
                  <a:lnTo>
                    <a:pt x="118" y="0"/>
                  </a:lnTo>
                  <a:lnTo>
                    <a:pt x="98" y="2"/>
                  </a:lnTo>
                  <a:lnTo>
                    <a:pt x="79" y="11"/>
                  </a:lnTo>
                  <a:lnTo>
                    <a:pt x="62" y="25"/>
                  </a:lnTo>
                  <a:lnTo>
                    <a:pt x="45" y="44"/>
                  </a:lnTo>
                  <a:lnTo>
                    <a:pt x="28" y="64"/>
                  </a:lnTo>
                  <a:lnTo>
                    <a:pt x="17" y="8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3" y="145"/>
                  </a:lnTo>
                  <a:lnTo>
                    <a:pt x="0" y="173"/>
                  </a:lnTo>
                  <a:lnTo>
                    <a:pt x="3" y="201"/>
                  </a:lnTo>
                  <a:lnTo>
                    <a:pt x="9" y="224"/>
                  </a:lnTo>
                  <a:lnTo>
                    <a:pt x="20" y="246"/>
                  </a:lnTo>
                  <a:lnTo>
                    <a:pt x="31" y="263"/>
                  </a:lnTo>
                  <a:lnTo>
                    <a:pt x="48" y="274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84" y="285"/>
                  </a:lnTo>
                  <a:lnTo>
                    <a:pt x="106" y="282"/>
                  </a:lnTo>
                  <a:lnTo>
                    <a:pt x="123" y="274"/>
                  </a:lnTo>
                  <a:lnTo>
                    <a:pt x="143" y="260"/>
                  </a:lnTo>
                  <a:lnTo>
                    <a:pt x="160" y="240"/>
                  </a:lnTo>
                  <a:lnTo>
                    <a:pt x="174" y="221"/>
                  </a:lnTo>
                  <a:lnTo>
                    <a:pt x="188" y="196"/>
                  </a:lnTo>
                  <a:lnTo>
                    <a:pt x="196" y="168"/>
                  </a:lnTo>
                  <a:lnTo>
                    <a:pt x="196" y="168"/>
                  </a:lnTo>
                  <a:lnTo>
                    <a:pt x="202" y="140"/>
                  </a:lnTo>
                  <a:lnTo>
                    <a:pt x="204" y="112"/>
                  </a:lnTo>
                  <a:lnTo>
                    <a:pt x="202" y="84"/>
                  </a:lnTo>
                  <a:lnTo>
                    <a:pt x="196" y="61"/>
                  </a:lnTo>
                  <a:lnTo>
                    <a:pt x="185" y="39"/>
                  </a:lnTo>
                  <a:lnTo>
                    <a:pt x="174" y="22"/>
                  </a:lnTo>
                  <a:lnTo>
                    <a:pt x="157" y="11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75"/>
            <p:cNvSpPr>
              <a:spLocks/>
            </p:cNvSpPr>
            <p:nvPr/>
          </p:nvSpPr>
          <p:spPr bwMode="auto">
            <a:xfrm>
              <a:off x="2288092" y="3893657"/>
              <a:ext cx="250435" cy="396405"/>
            </a:xfrm>
            <a:custGeom>
              <a:avLst/>
              <a:gdLst>
                <a:gd name="T0" fmla="*/ 134 w 196"/>
                <a:gd name="T1" fmla="*/ 0 h 275"/>
                <a:gd name="T2" fmla="*/ 134 w 196"/>
                <a:gd name="T3" fmla="*/ 0 h 275"/>
                <a:gd name="T4" fmla="*/ 115 w 196"/>
                <a:gd name="T5" fmla="*/ 0 h 275"/>
                <a:gd name="T6" fmla="*/ 95 w 196"/>
                <a:gd name="T7" fmla="*/ 3 h 275"/>
                <a:gd name="T8" fmla="*/ 78 w 196"/>
                <a:gd name="T9" fmla="*/ 11 h 275"/>
                <a:gd name="T10" fmla="*/ 59 w 196"/>
                <a:gd name="T11" fmla="*/ 25 h 275"/>
                <a:gd name="T12" fmla="*/ 42 w 196"/>
                <a:gd name="T13" fmla="*/ 42 h 275"/>
                <a:gd name="T14" fmla="*/ 28 w 196"/>
                <a:gd name="T15" fmla="*/ 62 h 275"/>
                <a:gd name="T16" fmla="*/ 17 w 196"/>
                <a:gd name="T17" fmla="*/ 87 h 275"/>
                <a:gd name="T18" fmla="*/ 8 w 196"/>
                <a:gd name="T19" fmla="*/ 112 h 275"/>
                <a:gd name="T20" fmla="*/ 8 w 196"/>
                <a:gd name="T21" fmla="*/ 112 h 275"/>
                <a:gd name="T22" fmla="*/ 3 w 196"/>
                <a:gd name="T23" fmla="*/ 140 h 275"/>
                <a:gd name="T24" fmla="*/ 0 w 196"/>
                <a:gd name="T25" fmla="*/ 168 h 275"/>
                <a:gd name="T26" fmla="*/ 3 w 196"/>
                <a:gd name="T27" fmla="*/ 193 h 275"/>
                <a:gd name="T28" fmla="*/ 8 w 196"/>
                <a:gd name="T29" fmla="*/ 216 h 275"/>
                <a:gd name="T30" fmla="*/ 20 w 196"/>
                <a:gd name="T31" fmla="*/ 235 h 275"/>
                <a:gd name="T32" fmla="*/ 31 w 196"/>
                <a:gd name="T33" fmla="*/ 252 h 275"/>
                <a:gd name="T34" fmla="*/ 45 w 196"/>
                <a:gd name="T35" fmla="*/ 266 h 275"/>
                <a:gd name="T36" fmla="*/ 64 w 196"/>
                <a:gd name="T37" fmla="*/ 272 h 275"/>
                <a:gd name="T38" fmla="*/ 64 w 196"/>
                <a:gd name="T39" fmla="*/ 272 h 275"/>
                <a:gd name="T40" fmla="*/ 84 w 196"/>
                <a:gd name="T41" fmla="*/ 275 h 275"/>
                <a:gd name="T42" fmla="*/ 101 w 196"/>
                <a:gd name="T43" fmla="*/ 272 h 275"/>
                <a:gd name="T44" fmla="*/ 120 w 196"/>
                <a:gd name="T45" fmla="*/ 263 h 275"/>
                <a:gd name="T46" fmla="*/ 140 w 196"/>
                <a:gd name="T47" fmla="*/ 249 h 275"/>
                <a:gd name="T48" fmla="*/ 154 w 196"/>
                <a:gd name="T49" fmla="*/ 233 h 275"/>
                <a:gd name="T50" fmla="*/ 171 w 196"/>
                <a:gd name="T51" fmla="*/ 213 h 275"/>
                <a:gd name="T52" fmla="*/ 182 w 196"/>
                <a:gd name="T53" fmla="*/ 188 h 275"/>
                <a:gd name="T54" fmla="*/ 190 w 196"/>
                <a:gd name="T55" fmla="*/ 160 h 275"/>
                <a:gd name="T56" fmla="*/ 190 w 196"/>
                <a:gd name="T57" fmla="*/ 160 h 275"/>
                <a:gd name="T58" fmla="*/ 196 w 196"/>
                <a:gd name="T59" fmla="*/ 135 h 275"/>
                <a:gd name="T60" fmla="*/ 196 w 196"/>
                <a:gd name="T61" fmla="*/ 107 h 275"/>
                <a:gd name="T62" fmla="*/ 196 w 196"/>
                <a:gd name="T63" fmla="*/ 81 h 275"/>
                <a:gd name="T64" fmla="*/ 187 w 196"/>
                <a:gd name="T65" fmla="*/ 59 h 275"/>
                <a:gd name="T66" fmla="*/ 179 w 196"/>
                <a:gd name="T67" fmla="*/ 39 h 275"/>
                <a:gd name="T68" fmla="*/ 168 w 196"/>
                <a:gd name="T69" fmla="*/ 23 h 275"/>
                <a:gd name="T70" fmla="*/ 151 w 196"/>
                <a:gd name="T71" fmla="*/ 9 h 275"/>
                <a:gd name="T72" fmla="*/ 134 w 196"/>
                <a:gd name="T73" fmla="*/ 0 h 275"/>
                <a:gd name="T74" fmla="*/ 134 w 196"/>
                <a:gd name="T7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5">
                  <a:moveTo>
                    <a:pt x="134" y="0"/>
                  </a:moveTo>
                  <a:lnTo>
                    <a:pt x="134" y="0"/>
                  </a:lnTo>
                  <a:lnTo>
                    <a:pt x="115" y="0"/>
                  </a:lnTo>
                  <a:lnTo>
                    <a:pt x="95" y="3"/>
                  </a:lnTo>
                  <a:lnTo>
                    <a:pt x="78" y="11"/>
                  </a:lnTo>
                  <a:lnTo>
                    <a:pt x="59" y="25"/>
                  </a:lnTo>
                  <a:lnTo>
                    <a:pt x="42" y="42"/>
                  </a:lnTo>
                  <a:lnTo>
                    <a:pt x="28" y="62"/>
                  </a:lnTo>
                  <a:lnTo>
                    <a:pt x="17" y="87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3" y="140"/>
                  </a:lnTo>
                  <a:lnTo>
                    <a:pt x="0" y="168"/>
                  </a:lnTo>
                  <a:lnTo>
                    <a:pt x="3" y="193"/>
                  </a:lnTo>
                  <a:lnTo>
                    <a:pt x="8" y="216"/>
                  </a:lnTo>
                  <a:lnTo>
                    <a:pt x="20" y="235"/>
                  </a:lnTo>
                  <a:lnTo>
                    <a:pt x="31" y="252"/>
                  </a:lnTo>
                  <a:lnTo>
                    <a:pt x="45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84" y="275"/>
                  </a:lnTo>
                  <a:lnTo>
                    <a:pt x="101" y="272"/>
                  </a:lnTo>
                  <a:lnTo>
                    <a:pt x="120" y="263"/>
                  </a:lnTo>
                  <a:lnTo>
                    <a:pt x="140" y="249"/>
                  </a:lnTo>
                  <a:lnTo>
                    <a:pt x="154" y="233"/>
                  </a:lnTo>
                  <a:lnTo>
                    <a:pt x="171" y="213"/>
                  </a:lnTo>
                  <a:lnTo>
                    <a:pt x="182" y="188"/>
                  </a:lnTo>
                  <a:lnTo>
                    <a:pt x="190" y="160"/>
                  </a:lnTo>
                  <a:lnTo>
                    <a:pt x="190" y="160"/>
                  </a:lnTo>
                  <a:lnTo>
                    <a:pt x="196" y="135"/>
                  </a:lnTo>
                  <a:lnTo>
                    <a:pt x="196" y="107"/>
                  </a:lnTo>
                  <a:lnTo>
                    <a:pt x="196" y="81"/>
                  </a:lnTo>
                  <a:lnTo>
                    <a:pt x="187" y="59"/>
                  </a:lnTo>
                  <a:lnTo>
                    <a:pt x="179" y="39"/>
                  </a:lnTo>
                  <a:lnTo>
                    <a:pt x="168" y="23"/>
                  </a:lnTo>
                  <a:lnTo>
                    <a:pt x="151" y="9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76"/>
            <p:cNvSpPr>
              <a:spLocks/>
            </p:cNvSpPr>
            <p:nvPr/>
          </p:nvSpPr>
          <p:spPr bwMode="auto">
            <a:xfrm>
              <a:off x="2294831" y="3901430"/>
              <a:ext cx="238935" cy="379107"/>
            </a:xfrm>
            <a:custGeom>
              <a:avLst/>
              <a:gdLst>
                <a:gd name="T0" fmla="*/ 128 w 187"/>
                <a:gd name="T1" fmla="*/ 0 h 263"/>
                <a:gd name="T2" fmla="*/ 128 w 187"/>
                <a:gd name="T3" fmla="*/ 0 h 263"/>
                <a:gd name="T4" fmla="*/ 109 w 187"/>
                <a:gd name="T5" fmla="*/ 0 h 263"/>
                <a:gd name="T6" fmla="*/ 89 w 187"/>
                <a:gd name="T7" fmla="*/ 3 h 263"/>
                <a:gd name="T8" fmla="*/ 72 w 187"/>
                <a:gd name="T9" fmla="*/ 11 h 263"/>
                <a:gd name="T10" fmla="*/ 56 w 187"/>
                <a:gd name="T11" fmla="*/ 22 h 263"/>
                <a:gd name="T12" fmla="*/ 39 w 187"/>
                <a:gd name="T13" fmla="*/ 39 h 263"/>
                <a:gd name="T14" fmla="*/ 25 w 187"/>
                <a:gd name="T15" fmla="*/ 59 h 263"/>
                <a:gd name="T16" fmla="*/ 14 w 187"/>
                <a:gd name="T17" fmla="*/ 84 h 263"/>
                <a:gd name="T18" fmla="*/ 5 w 187"/>
                <a:gd name="T19" fmla="*/ 109 h 263"/>
                <a:gd name="T20" fmla="*/ 5 w 187"/>
                <a:gd name="T21" fmla="*/ 109 h 263"/>
                <a:gd name="T22" fmla="*/ 0 w 187"/>
                <a:gd name="T23" fmla="*/ 134 h 263"/>
                <a:gd name="T24" fmla="*/ 0 w 187"/>
                <a:gd name="T25" fmla="*/ 162 h 263"/>
                <a:gd name="T26" fmla="*/ 2 w 187"/>
                <a:gd name="T27" fmla="*/ 185 h 263"/>
                <a:gd name="T28" fmla="*/ 8 w 187"/>
                <a:gd name="T29" fmla="*/ 207 h 263"/>
                <a:gd name="T30" fmla="*/ 16 w 187"/>
                <a:gd name="T31" fmla="*/ 227 h 263"/>
                <a:gd name="T32" fmla="*/ 28 w 187"/>
                <a:gd name="T33" fmla="*/ 243 h 263"/>
                <a:gd name="T34" fmla="*/ 42 w 187"/>
                <a:gd name="T35" fmla="*/ 255 h 263"/>
                <a:gd name="T36" fmla="*/ 58 w 187"/>
                <a:gd name="T37" fmla="*/ 263 h 263"/>
                <a:gd name="T38" fmla="*/ 58 w 187"/>
                <a:gd name="T39" fmla="*/ 263 h 263"/>
                <a:gd name="T40" fmla="*/ 78 w 187"/>
                <a:gd name="T41" fmla="*/ 263 h 263"/>
                <a:gd name="T42" fmla="*/ 95 w 187"/>
                <a:gd name="T43" fmla="*/ 260 h 263"/>
                <a:gd name="T44" fmla="*/ 114 w 187"/>
                <a:gd name="T45" fmla="*/ 252 h 263"/>
                <a:gd name="T46" fmla="*/ 131 w 187"/>
                <a:gd name="T47" fmla="*/ 241 h 263"/>
                <a:gd name="T48" fmla="*/ 148 w 187"/>
                <a:gd name="T49" fmla="*/ 224 h 263"/>
                <a:gd name="T50" fmla="*/ 162 w 187"/>
                <a:gd name="T51" fmla="*/ 204 h 263"/>
                <a:gd name="T52" fmla="*/ 173 w 187"/>
                <a:gd name="T53" fmla="*/ 179 h 263"/>
                <a:gd name="T54" fmla="*/ 181 w 187"/>
                <a:gd name="T55" fmla="*/ 154 h 263"/>
                <a:gd name="T56" fmla="*/ 181 w 187"/>
                <a:gd name="T57" fmla="*/ 154 h 263"/>
                <a:gd name="T58" fmla="*/ 187 w 187"/>
                <a:gd name="T59" fmla="*/ 129 h 263"/>
                <a:gd name="T60" fmla="*/ 187 w 187"/>
                <a:gd name="T61" fmla="*/ 101 h 263"/>
                <a:gd name="T62" fmla="*/ 184 w 187"/>
                <a:gd name="T63" fmla="*/ 78 h 263"/>
                <a:gd name="T64" fmla="*/ 179 w 187"/>
                <a:gd name="T65" fmla="*/ 56 h 263"/>
                <a:gd name="T66" fmla="*/ 170 w 187"/>
                <a:gd name="T67" fmla="*/ 36 h 263"/>
                <a:gd name="T68" fmla="*/ 159 w 187"/>
                <a:gd name="T69" fmla="*/ 19 h 263"/>
                <a:gd name="T70" fmla="*/ 145 w 187"/>
                <a:gd name="T71" fmla="*/ 8 h 263"/>
                <a:gd name="T72" fmla="*/ 128 w 187"/>
                <a:gd name="T73" fmla="*/ 0 h 263"/>
                <a:gd name="T74" fmla="*/ 128 w 187"/>
                <a:gd name="T7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63">
                  <a:moveTo>
                    <a:pt x="128" y="0"/>
                  </a:moveTo>
                  <a:lnTo>
                    <a:pt x="128" y="0"/>
                  </a:lnTo>
                  <a:lnTo>
                    <a:pt x="109" y="0"/>
                  </a:lnTo>
                  <a:lnTo>
                    <a:pt x="89" y="3"/>
                  </a:lnTo>
                  <a:lnTo>
                    <a:pt x="72" y="11"/>
                  </a:lnTo>
                  <a:lnTo>
                    <a:pt x="56" y="22"/>
                  </a:lnTo>
                  <a:lnTo>
                    <a:pt x="39" y="39"/>
                  </a:lnTo>
                  <a:lnTo>
                    <a:pt x="25" y="59"/>
                  </a:lnTo>
                  <a:lnTo>
                    <a:pt x="14" y="84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34"/>
                  </a:lnTo>
                  <a:lnTo>
                    <a:pt x="0" y="162"/>
                  </a:lnTo>
                  <a:lnTo>
                    <a:pt x="2" y="185"/>
                  </a:lnTo>
                  <a:lnTo>
                    <a:pt x="8" y="207"/>
                  </a:lnTo>
                  <a:lnTo>
                    <a:pt x="16" y="227"/>
                  </a:lnTo>
                  <a:lnTo>
                    <a:pt x="28" y="243"/>
                  </a:lnTo>
                  <a:lnTo>
                    <a:pt x="42" y="255"/>
                  </a:lnTo>
                  <a:lnTo>
                    <a:pt x="58" y="263"/>
                  </a:lnTo>
                  <a:lnTo>
                    <a:pt x="58" y="263"/>
                  </a:lnTo>
                  <a:lnTo>
                    <a:pt x="78" y="263"/>
                  </a:lnTo>
                  <a:lnTo>
                    <a:pt x="95" y="260"/>
                  </a:lnTo>
                  <a:lnTo>
                    <a:pt x="114" y="252"/>
                  </a:lnTo>
                  <a:lnTo>
                    <a:pt x="131" y="241"/>
                  </a:lnTo>
                  <a:lnTo>
                    <a:pt x="148" y="224"/>
                  </a:lnTo>
                  <a:lnTo>
                    <a:pt x="162" y="204"/>
                  </a:lnTo>
                  <a:lnTo>
                    <a:pt x="173" y="179"/>
                  </a:lnTo>
                  <a:lnTo>
                    <a:pt x="181" y="154"/>
                  </a:lnTo>
                  <a:lnTo>
                    <a:pt x="181" y="154"/>
                  </a:lnTo>
                  <a:lnTo>
                    <a:pt x="187" y="129"/>
                  </a:lnTo>
                  <a:lnTo>
                    <a:pt x="187" y="101"/>
                  </a:lnTo>
                  <a:lnTo>
                    <a:pt x="184" y="78"/>
                  </a:lnTo>
                  <a:lnTo>
                    <a:pt x="179" y="56"/>
                  </a:lnTo>
                  <a:lnTo>
                    <a:pt x="170" y="36"/>
                  </a:lnTo>
                  <a:lnTo>
                    <a:pt x="159" y="19"/>
                  </a:lnTo>
                  <a:lnTo>
                    <a:pt x="145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77"/>
            <p:cNvSpPr>
              <a:spLocks/>
            </p:cNvSpPr>
            <p:nvPr/>
          </p:nvSpPr>
          <p:spPr bwMode="auto">
            <a:xfrm>
              <a:off x="2296457" y="3905317"/>
              <a:ext cx="232546" cy="370458"/>
            </a:xfrm>
            <a:custGeom>
              <a:avLst/>
              <a:gdLst>
                <a:gd name="T0" fmla="*/ 123 w 182"/>
                <a:gd name="T1" fmla="*/ 2 h 257"/>
                <a:gd name="T2" fmla="*/ 123 w 182"/>
                <a:gd name="T3" fmla="*/ 2 h 257"/>
                <a:gd name="T4" fmla="*/ 107 w 182"/>
                <a:gd name="T5" fmla="*/ 0 h 257"/>
                <a:gd name="T6" fmla="*/ 87 w 182"/>
                <a:gd name="T7" fmla="*/ 2 h 257"/>
                <a:gd name="T8" fmla="*/ 70 w 182"/>
                <a:gd name="T9" fmla="*/ 11 h 257"/>
                <a:gd name="T10" fmla="*/ 54 w 182"/>
                <a:gd name="T11" fmla="*/ 25 h 257"/>
                <a:gd name="T12" fmla="*/ 40 w 182"/>
                <a:gd name="T13" fmla="*/ 39 h 257"/>
                <a:gd name="T14" fmla="*/ 26 w 182"/>
                <a:gd name="T15" fmla="*/ 58 h 257"/>
                <a:gd name="T16" fmla="*/ 14 w 182"/>
                <a:gd name="T17" fmla="*/ 81 h 257"/>
                <a:gd name="T18" fmla="*/ 6 w 182"/>
                <a:gd name="T19" fmla="*/ 106 h 257"/>
                <a:gd name="T20" fmla="*/ 6 w 182"/>
                <a:gd name="T21" fmla="*/ 106 h 257"/>
                <a:gd name="T22" fmla="*/ 0 w 182"/>
                <a:gd name="T23" fmla="*/ 131 h 257"/>
                <a:gd name="T24" fmla="*/ 0 w 182"/>
                <a:gd name="T25" fmla="*/ 156 h 257"/>
                <a:gd name="T26" fmla="*/ 3 w 182"/>
                <a:gd name="T27" fmla="*/ 182 h 257"/>
                <a:gd name="T28" fmla="*/ 9 w 182"/>
                <a:gd name="T29" fmla="*/ 201 h 257"/>
                <a:gd name="T30" fmla="*/ 17 w 182"/>
                <a:gd name="T31" fmla="*/ 221 h 257"/>
                <a:gd name="T32" fmla="*/ 28 w 182"/>
                <a:gd name="T33" fmla="*/ 235 h 257"/>
                <a:gd name="T34" fmla="*/ 42 w 182"/>
                <a:gd name="T35" fmla="*/ 246 h 257"/>
                <a:gd name="T36" fmla="*/ 59 w 182"/>
                <a:gd name="T37" fmla="*/ 254 h 257"/>
                <a:gd name="T38" fmla="*/ 59 w 182"/>
                <a:gd name="T39" fmla="*/ 254 h 257"/>
                <a:gd name="T40" fmla="*/ 76 w 182"/>
                <a:gd name="T41" fmla="*/ 257 h 257"/>
                <a:gd name="T42" fmla="*/ 93 w 182"/>
                <a:gd name="T43" fmla="*/ 252 h 257"/>
                <a:gd name="T44" fmla="*/ 112 w 182"/>
                <a:gd name="T45" fmla="*/ 246 h 257"/>
                <a:gd name="T46" fmla="*/ 129 w 182"/>
                <a:gd name="T47" fmla="*/ 232 h 257"/>
                <a:gd name="T48" fmla="*/ 143 w 182"/>
                <a:gd name="T49" fmla="*/ 218 h 257"/>
                <a:gd name="T50" fmla="*/ 157 w 182"/>
                <a:gd name="T51" fmla="*/ 198 h 257"/>
                <a:gd name="T52" fmla="*/ 168 w 182"/>
                <a:gd name="T53" fmla="*/ 176 h 257"/>
                <a:gd name="T54" fmla="*/ 177 w 182"/>
                <a:gd name="T55" fmla="*/ 151 h 257"/>
                <a:gd name="T56" fmla="*/ 177 w 182"/>
                <a:gd name="T57" fmla="*/ 151 h 257"/>
                <a:gd name="T58" fmla="*/ 179 w 182"/>
                <a:gd name="T59" fmla="*/ 126 h 257"/>
                <a:gd name="T60" fmla="*/ 182 w 182"/>
                <a:gd name="T61" fmla="*/ 100 h 257"/>
                <a:gd name="T62" fmla="*/ 179 w 182"/>
                <a:gd name="T63" fmla="*/ 75 h 257"/>
                <a:gd name="T64" fmla="*/ 174 w 182"/>
                <a:gd name="T65" fmla="*/ 56 h 257"/>
                <a:gd name="T66" fmla="*/ 165 w 182"/>
                <a:gd name="T67" fmla="*/ 36 h 257"/>
                <a:gd name="T68" fmla="*/ 154 w 182"/>
                <a:gd name="T69" fmla="*/ 22 h 257"/>
                <a:gd name="T70" fmla="*/ 140 w 182"/>
                <a:gd name="T71" fmla="*/ 11 h 257"/>
                <a:gd name="T72" fmla="*/ 123 w 182"/>
                <a:gd name="T73" fmla="*/ 2 h 257"/>
                <a:gd name="T74" fmla="*/ 123 w 182"/>
                <a:gd name="T75" fmla="*/ 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257">
                  <a:moveTo>
                    <a:pt x="123" y="2"/>
                  </a:moveTo>
                  <a:lnTo>
                    <a:pt x="123" y="2"/>
                  </a:lnTo>
                  <a:lnTo>
                    <a:pt x="107" y="0"/>
                  </a:lnTo>
                  <a:lnTo>
                    <a:pt x="87" y="2"/>
                  </a:lnTo>
                  <a:lnTo>
                    <a:pt x="70" y="11"/>
                  </a:lnTo>
                  <a:lnTo>
                    <a:pt x="54" y="25"/>
                  </a:lnTo>
                  <a:lnTo>
                    <a:pt x="40" y="39"/>
                  </a:lnTo>
                  <a:lnTo>
                    <a:pt x="26" y="58"/>
                  </a:lnTo>
                  <a:lnTo>
                    <a:pt x="14" y="8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9" y="201"/>
                  </a:lnTo>
                  <a:lnTo>
                    <a:pt x="17" y="221"/>
                  </a:lnTo>
                  <a:lnTo>
                    <a:pt x="28" y="235"/>
                  </a:lnTo>
                  <a:lnTo>
                    <a:pt x="42" y="246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76" y="257"/>
                  </a:lnTo>
                  <a:lnTo>
                    <a:pt x="93" y="252"/>
                  </a:lnTo>
                  <a:lnTo>
                    <a:pt x="112" y="246"/>
                  </a:lnTo>
                  <a:lnTo>
                    <a:pt x="129" y="232"/>
                  </a:lnTo>
                  <a:lnTo>
                    <a:pt x="143" y="218"/>
                  </a:lnTo>
                  <a:lnTo>
                    <a:pt x="157" y="198"/>
                  </a:lnTo>
                  <a:lnTo>
                    <a:pt x="168" y="176"/>
                  </a:lnTo>
                  <a:lnTo>
                    <a:pt x="177" y="151"/>
                  </a:lnTo>
                  <a:lnTo>
                    <a:pt x="177" y="151"/>
                  </a:lnTo>
                  <a:lnTo>
                    <a:pt x="179" y="126"/>
                  </a:lnTo>
                  <a:lnTo>
                    <a:pt x="182" y="100"/>
                  </a:lnTo>
                  <a:lnTo>
                    <a:pt x="179" y="75"/>
                  </a:lnTo>
                  <a:lnTo>
                    <a:pt x="174" y="56"/>
                  </a:lnTo>
                  <a:lnTo>
                    <a:pt x="165" y="36"/>
                  </a:lnTo>
                  <a:lnTo>
                    <a:pt x="154" y="22"/>
                  </a:lnTo>
                  <a:lnTo>
                    <a:pt x="140" y="11"/>
                  </a:lnTo>
                  <a:lnTo>
                    <a:pt x="123" y="2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78"/>
            <p:cNvSpPr>
              <a:spLocks/>
            </p:cNvSpPr>
            <p:nvPr/>
          </p:nvSpPr>
          <p:spPr bwMode="auto">
            <a:xfrm>
              <a:off x="2299360" y="3911794"/>
              <a:ext cx="224880" cy="356043"/>
            </a:xfrm>
            <a:custGeom>
              <a:avLst/>
              <a:gdLst>
                <a:gd name="T0" fmla="*/ 120 w 176"/>
                <a:gd name="T1" fmla="*/ 3 h 247"/>
                <a:gd name="T2" fmla="*/ 120 w 176"/>
                <a:gd name="T3" fmla="*/ 3 h 247"/>
                <a:gd name="T4" fmla="*/ 104 w 176"/>
                <a:gd name="T5" fmla="*/ 0 h 247"/>
                <a:gd name="T6" fmla="*/ 84 w 176"/>
                <a:gd name="T7" fmla="*/ 3 h 247"/>
                <a:gd name="T8" fmla="*/ 70 w 176"/>
                <a:gd name="T9" fmla="*/ 11 h 247"/>
                <a:gd name="T10" fmla="*/ 53 w 176"/>
                <a:gd name="T11" fmla="*/ 23 h 247"/>
                <a:gd name="T12" fmla="*/ 39 w 176"/>
                <a:gd name="T13" fmla="*/ 39 h 247"/>
                <a:gd name="T14" fmla="*/ 25 w 176"/>
                <a:gd name="T15" fmla="*/ 56 h 247"/>
                <a:gd name="T16" fmla="*/ 14 w 176"/>
                <a:gd name="T17" fmla="*/ 79 h 247"/>
                <a:gd name="T18" fmla="*/ 6 w 176"/>
                <a:gd name="T19" fmla="*/ 101 h 247"/>
                <a:gd name="T20" fmla="*/ 6 w 176"/>
                <a:gd name="T21" fmla="*/ 101 h 247"/>
                <a:gd name="T22" fmla="*/ 3 w 176"/>
                <a:gd name="T23" fmla="*/ 126 h 247"/>
                <a:gd name="T24" fmla="*/ 0 w 176"/>
                <a:gd name="T25" fmla="*/ 151 h 247"/>
                <a:gd name="T26" fmla="*/ 3 w 176"/>
                <a:gd name="T27" fmla="*/ 174 h 247"/>
                <a:gd name="T28" fmla="*/ 9 w 176"/>
                <a:gd name="T29" fmla="*/ 193 h 247"/>
                <a:gd name="T30" fmla="*/ 17 w 176"/>
                <a:gd name="T31" fmla="*/ 213 h 247"/>
                <a:gd name="T32" fmla="*/ 28 w 176"/>
                <a:gd name="T33" fmla="*/ 227 h 247"/>
                <a:gd name="T34" fmla="*/ 42 w 176"/>
                <a:gd name="T35" fmla="*/ 238 h 247"/>
                <a:gd name="T36" fmla="*/ 56 w 176"/>
                <a:gd name="T37" fmla="*/ 244 h 247"/>
                <a:gd name="T38" fmla="*/ 56 w 176"/>
                <a:gd name="T39" fmla="*/ 244 h 247"/>
                <a:gd name="T40" fmla="*/ 73 w 176"/>
                <a:gd name="T41" fmla="*/ 247 h 247"/>
                <a:gd name="T42" fmla="*/ 90 w 176"/>
                <a:gd name="T43" fmla="*/ 244 h 247"/>
                <a:gd name="T44" fmla="*/ 106 w 176"/>
                <a:gd name="T45" fmla="*/ 235 h 247"/>
                <a:gd name="T46" fmla="*/ 123 w 176"/>
                <a:gd name="T47" fmla="*/ 224 h 247"/>
                <a:gd name="T48" fmla="*/ 137 w 176"/>
                <a:gd name="T49" fmla="*/ 207 h 247"/>
                <a:gd name="T50" fmla="*/ 151 w 176"/>
                <a:gd name="T51" fmla="*/ 191 h 247"/>
                <a:gd name="T52" fmla="*/ 162 w 176"/>
                <a:gd name="T53" fmla="*/ 168 h 247"/>
                <a:gd name="T54" fmla="*/ 171 w 176"/>
                <a:gd name="T55" fmla="*/ 146 h 247"/>
                <a:gd name="T56" fmla="*/ 171 w 176"/>
                <a:gd name="T57" fmla="*/ 146 h 247"/>
                <a:gd name="T58" fmla="*/ 174 w 176"/>
                <a:gd name="T59" fmla="*/ 121 h 247"/>
                <a:gd name="T60" fmla="*/ 176 w 176"/>
                <a:gd name="T61" fmla="*/ 95 h 247"/>
                <a:gd name="T62" fmla="*/ 174 w 176"/>
                <a:gd name="T63" fmla="*/ 73 h 247"/>
                <a:gd name="T64" fmla="*/ 168 w 176"/>
                <a:gd name="T65" fmla="*/ 53 h 247"/>
                <a:gd name="T66" fmla="*/ 160 w 176"/>
                <a:gd name="T67" fmla="*/ 34 h 247"/>
                <a:gd name="T68" fmla="*/ 148 w 176"/>
                <a:gd name="T69" fmla="*/ 20 h 247"/>
                <a:gd name="T70" fmla="*/ 134 w 176"/>
                <a:gd name="T71" fmla="*/ 9 h 247"/>
                <a:gd name="T72" fmla="*/ 120 w 176"/>
                <a:gd name="T73" fmla="*/ 3 h 247"/>
                <a:gd name="T74" fmla="*/ 120 w 176"/>
                <a:gd name="T75" fmla="*/ 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247">
                  <a:moveTo>
                    <a:pt x="120" y="3"/>
                  </a:moveTo>
                  <a:lnTo>
                    <a:pt x="120" y="3"/>
                  </a:lnTo>
                  <a:lnTo>
                    <a:pt x="104" y="0"/>
                  </a:lnTo>
                  <a:lnTo>
                    <a:pt x="84" y="3"/>
                  </a:lnTo>
                  <a:lnTo>
                    <a:pt x="70" y="11"/>
                  </a:lnTo>
                  <a:lnTo>
                    <a:pt x="53" y="23"/>
                  </a:lnTo>
                  <a:lnTo>
                    <a:pt x="39" y="39"/>
                  </a:lnTo>
                  <a:lnTo>
                    <a:pt x="25" y="56"/>
                  </a:lnTo>
                  <a:lnTo>
                    <a:pt x="14" y="7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126"/>
                  </a:lnTo>
                  <a:lnTo>
                    <a:pt x="0" y="151"/>
                  </a:lnTo>
                  <a:lnTo>
                    <a:pt x="3" y="174"/>
                  </a:lnTo>
                  <a:lnTo>
                    <a:pt x="9" y="193"/>
                  </a:lnTo>
                  <a:lnTo>
                    <a:pt x="17" y="213"/>
                  </a:lnTo>
                  <a:lnTo>
                    <a:pt x="28" y="227"/>
                  </a:lnTo>
                  <a:lnTo>
                    <a:pt x="42" y="238"/>
                  </a:lnTo>
                  <a:lnTo>
                    <a:pt x="56" y="244"/>
                  </a:lnTo>
                  <a:lnTo>
                    <a:pt x="56" y="244"/>
                  </a:lnTo>
                  <a:lnTo>
                    <a:pt x="73" y="247"/>
                  </a:lnTo>
                  <a:lnTo>
                    <a:pt x="90" y="244"/>
                  </a:lnTo>
                  <a:lnTo>
                    <a:pt x="106" y="235"/>
                  </a:lnTo>
                  <a:lnTo>
                    <a:pt x="123" y="224"/>
                  </a:lnTo>
                  <a:lnTo>
                    <a:pt x="137" y="207"/>
                  </a:lnTo>
                  <a:lnTo>
                    <a:pt x="151" y="191"/>
                  </a:lnTo>
                  <a:lnTo>
                    <a:pt x="162" y="168"/>
                  </a:lnTo>
                  <a:lnTo>
                    <a:pt x="171" y="146"/>
                  </a:lnTo>
                  <a:lnTo>
                    <a:pt x="171" y="146"/>
                  </a:lnTo>
                  <a:lnTo>
                    <a:pt x="174" y="121"/>
                  </a:lnTo>
                  <a:lnTo>
                    <a:pt x="176" y="95"/>
                  </a:lnTo>
                  <a:lnTo>
                    <a:pt x="174" y="73"/>
                  </a:lnTo>
                  <a:lnTo>
                    <a:pt x="168" y="53"/>
                  </a:lnTo>
                  <a:lnTo>
                    <a:pt x="160" y="34"/>
                  </a:lnTo>
                  <a:lnTo>
                    <a:pt x="148" y="20"/>
                  </a:lnTo>
                  <a:lnTo>
                    <a:pt x="134" y="9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79"/>
            <p:cNvSpPr>
              <a:spLocks/>
            </p:cNvSpPr>
            <p:nvPr/>
          </p:nvSpPr>
          <p:spPr bwMode="auto">
            <a:xfrm>
              <a:off x="2305477" y="3919566"/>
              <a:ext cx="210825" cy="338746"/>
            </a:xfrm>
            <a:custGeom>
              <a:avLst/>
              <a:gdLst>
                <a:gd name="T0" fmla="*/ 112 w 165"/>
                <a:gd name="T1" fmla="*/ 3 h 235"/>
                <a:gd name="T2" fmla="*/ 112 w 165"/>
                <a:gd name="T3" fmla="*/ 3 h 235"/>
                <a:gd name="T4" fmla="*/ 95 w 165"/>
                <a:gd name="T5" fmla="*/ 0 h 235"/>
                <a:gd name="T6" fmla="*/ 81 w 165"/>
                <a:gd name="T7" fmla="*/ 3 h 235"/>
                <a:gd name="T8" fmla="*/ 64 w 165"/>
                <a:gd name="T9" fmla="*/ 11 h 235"/>
                <a:gd name="T10" fmla="*/ 47 w 165"/>
                <a:gd name="T11" fmla="*/ 22 h 235"/>
                <a:gd name="T12" fmla="*/ 33 w 165"/>
                <a:gd name="T13" fmla="*/ 36 h 235"/>
                <a:gd name="T14" fmla="*/ 22 w 165"/>
                <a:gd name="T15" fmla="*/ 53 h 235"/>
                <a:gd name="T16" fmla="*/ 11 w 165"/>
                <a:gd name="T17" fmla="*/ 75 h 235"/>
                <a:gd name="T18" fmla="*/ 5 w 165"/>
                <a:gd name="T19" fmla="*/ 98 h 235"/>
                <a:gd name="T20" fmla="*/ 5 w 165"/>
                <a:gd name="T21" fmla="*/ 98 h 235"/>
                <a:gd name="T22" fmla="*/ 0 w 165"/>
                <a:gd name="T23" fmla="*/ 120 h 235"/>
                <a:gd name="T24" fmla="*/ 0 w 165"/>
                <a:gd name="T25" fmla="*/ 143 h 235"/>
                <a:gd name="T26" fmla="*/ 0 w 165"/>
                <a:gd name="T27" fmla="*/ 165 h 235"/>
                <a:gd name="T28" fmla="*/ 5 w 165"/>
                <a:gd name="T29" fmla="*/ 185 h 235"/>
                <a:gd name="T30" fmla="*/ 14 w 165"/>
                <a:gd name="T31" fmla="*/ 201 h 235"/>
                <a:gd name="T32" fmla="*/ 25 w 165"/>
                <a:gd name="T33" fmla="*/ 215 h 235"/>
                <a:gd name="T34" fmla="*/ 36 w 165"/>
                <a:gd name="T35" fmla="*/ 227 h 235"/>
                <a:gd name="T36" fmla="*/ 53 w 165"/>
                <a:gd name="T37" fmla="*/ 232 h 235"/>
                <a:gd name="T38" fmla="*/ 53 w 165"/>
                <a:gd name="T39" fmla="*/ 232 h 235"/>
                <a:gd name="T40" fmla="*/ 67 w 165"/>
                <a:gd name="T41" fmla="*/ 235 h 235"/>
                <a:gd name="T42" fmla="*/ 84 w 165"/>
                <a:gd name="T43" fmla="*/ 232 h 235"/>
                <a:gd name="T44" fmla="*/ 100 w 165"/>
                <a:gd name="T45" fmla="*/ 224 h 235"/>
                <a:gd name="T46" fmla="*/ 117 w 165"/>
                <a:gd name="T47" fmla="*/ 213 h 235"/>
                <a:gd name="T48" fmla="*/ 131 w 165"/>
                <a:gd name="T49" fmla="*/ 199 h 235"/>
                <a:gd name="T50" fmla="*/ 142 w 165"/>
                <a:gd name="T51" fmla="*/ 182 h 235"/>
                <a:gd name="T52" fmla="*/ 154 w 165"/>
                <a:gd name="T53" fmla="*/ 159 h 235"/>
                <a:gd name="T54" fmla="*/ 159 w 165"/>
                <a:gd name="T55" fmla="*/ 137 h 235"/>
                <a:gd name="T56" fmla="*/ 159 w 165"/>
                <a:gd name="T57" fmla="*/ 137 h 235"/>
                <a:gd name="T58" fmla="*/ 165 w 165"/>
                <a:gd name="T59" fmla="*/ 115 h 235"/>
                <a:gd name="T60" fmla="*/ 165 w 165"/>
                <a:gd name="T61" fmla="*/ 92 h 235"/>
                <a:gd name="T62" fmla="*/ 165 w 165"/>
                <a:gd name="T63" fmla="*/ 70 h 235"/>
                <a:gd name="T64" fmla="*/ 159 w 165"/>
                <a:gd name="T65" fmla="*/ 50 h 235"/>
                <a:gd name="T66" fmla="*/ 151 w 165"/>
                <a:gd name="T67" fmla="*/ 33 h 235"/>
                <a:gd name="T68" fmla="*/ 140 w 165"/>
                <a:gd name="T69" fmla="*/ 19 h 235"/>
                <a:gd name="T70" fmla="*/ 128 w 165"/>
                <a:gd name="T71" fmla="*/ 8 h 235"/>
                <a:gd name="T72" fmla="*/ 112 w 165"/>
                <a:gd name="T73" fmla="*/ 3 h 235"/>
                <a:gd name="T74" fmla="*/ 112 w 165"/>
                <a:gd name="T75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12" y="3"/>
                  </a:moveTo>
                  <a:lnTo>
                    <a:pt x="112" y="3"/>
                  </a:lnTo>
                  <a:lnTo>
                    <a:pt x="95" y="0"/>
                  </a:lnTo>
                  <a:lnTo>
                    <a:pt x="81" y="3"/>
                  </a:lnTo>
                  <a:lnTo>
                    <a:pt x="64" y="11"/>
                  </a:lnTo>
                  <a:lnTo>
                    <a:pt x="47" y="22"/>
                  </a:lnTo>
                  <a:lnTo>
                    <a:pt x="33" y="36"/>
                  </a:lnTo>
                  <a:lnTo>
                    <a:pt x="22" y="53"/>
                  </a:lnTo>
                  <a:lnTo>
                    <a:pt x="11" y="75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5" y="185"/>
                  </a:lnTo>
                  <a:lnTo>
                    <a:pt x="14" y="201"/>
                  </a:lnTo>
                  <a:lnTo>
                    <a:pt x="25" y="215"/>
                  </a:lnTo>
                  <a:lnTo>
                    <a:pt x="36" y="227"/>
                  </a:lnTo>
                  <a:lnTo>
                    <a:pt x="53" y="232"/>
                  </a:lnTo>
                  <a:lnTo>
                    <a:pt x="53" y="232"/>
                  </a:lnTo>
                  <a:lnTo>
                    <a:pt x="67" y="235"/>
                  </a:lnTo>
                  <a:lnTo>
                    <a:pt x="84" y="232"/>
                  </a:lnTo>
                  <a:lnTo>
                    <a:pt x="100" y="224"/>
                  </a:lnTo>
                  <a:lnTo>
                    <a:pt x="117" y="213"/>
                  </a:lnTo>
                  <a:lnTo>
                    <a:pt x="131" y="199"/>
                  </a:lnTo>
                  <a:lnTo>
                    <a:pt x="142" y="182"/>
                  </a:lnTo>
                  <a:lnTo>
                    <a:pt x="154" y="159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65" y="115"/>
                  </a:lnTo>
                  <a:lnTo>
                    <a:pt x="165" y="92"/>
                  </a:lnTo>
                  <a:lnTo>
                    <a:pt x="165" y="70"/>
                  </a:lnTo>
                  <a:lnTo>
                    <a:pt x="159" y="50"/>
                  </a:lnTo>
                  <a:lnTo>
                    <a:pt x="151" y="33"/>
                  </a:lnTo>
                  <a:lnTo>
                    <a:pt x="140" y="19"/>
                  </a:lnTo>
                  <a:lnTo>
                    <a:pt x="128" y="8"/>
                  </a:lnTo>
                  <a:lnTo>
                    <a:pt x="112" y="3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80"/>
            <p:cNvSpPr>
              <a:spLocks/>
            </p:cNvSpPr>
            <p:nvPr/>
          </p:nvSpPr>
          <p:spPr bwMode="auto">
            <a:xfrm>
              <a:off x="2308382" y="3925897"/>
              <a:ext cx="203159" cy="322889"/>
            </a:xfrm>
            <a:custGeom>
              <a:avLst/>
              <a:gdLst>
                <a:gd name="T0" fmla="*/ 109 w 159"/>
                <a:gd name="T1" fmla="*/ 0 h 224"/>
                <a:gd name="T2" fmla="*/ 109 w 159"/>
                <a:gd name="T3" fmla="*/ 0 h 224"/>
                <a:gd name="T4" fmla="*/ 92 w 159"/>
                <a:gd name="T5" fmla="*/ 0 h 224"/>
                <a:gd name="T6" fmla="*/ 78 w 159"/>
                <a:gd name="T7" fmla="*/ 3 h 224"/>
                <a:gd name="T8" fmla="*/ 61 w 159"/>
                <a:gd name="T9" fmla="*/ 9 h 224"/>
                <a:gd name="T10" fmla="*/ 47 w 159"/>
                <a:gd name="T11" fmla="*/ 20 h 224"/>
                <a:gd name="T12" fmla="*/ 33 w 159"/>
                <a:gd name="T13" fmla="*/ 34 h 224"/>
                <a:gd name="T14" fmla="*/ 22 w 159"/>
                <a:gd name="T15" fmla="*/ 51 h 224"/>
                <a:gd name="T16" fmla="*/ 11 w 159"/>
                <a:gd name="T17" fmla="*/ 70 h 224"/>
                <a:gd name="T18" fmla="*/ 5 w 159"/>
                <a:gd name="T19" fmla="*/ 93 h 224"/>
                <a:gd name="T20" fmla="*/ 5 w 159"/>
                <a:gd name="T21" fmla="*/ 93 h 224"/>
                <a:gd name="T22" fmla="*/ 0 w 159"/>
                <a:gd name="T23" fmla="*/ 115 h 224"/>
                <a:gd name="T24" fmla="*/ 0 w 159"/>
                <a:gd name="T25" fmla="*/ 138 h 224"/>
                <a:gd name="T26" fmla="*/ 2 w 159"/>
                <a:gd name="T27" fmla="*/ 157 h 224"/>
                <a:gd name="T28" fmla="*/ 5 w 159"/>
                <a:gd name="T29" fmla="*/ 177 h 224"/>
                <a:gd name="T30" fmla="*/ 14 w 159"/>
                <a:gd name="T31" fmla="*/ 194 h 224"/>
                <a:gd name="T32" fmla="*/ 25 w 159"/>
                <a:gd name="T33" fmla="*/ 208 h 224"/>
                <a:gd name="T34" fmla="*/ 36 w 159"/>
                <a:gd name="T35" fmla="*/ 216 h 224"/>
                <a:gd name="T36" fmla="*/ 50 w 159"/>
                <a:gd name="T37" fmla="*/ 224 h 224"/>
                <a:gd name="T38" fmla="*/ 50 w 159"/>
                <a:gd name="T39" fmla="*/ 224 h 224"/>
                <a:gd name="T40" fmla="*/ 67 w 159"/>
                <a:gd name="T41" fmla="*/ 224 h 224"/>
                <a:gd name="T42" fmla="*/ 81 w 159"/>
                <a:gd name="T43" fmla="*/ 222 h 224"/>
                <a:gd name="T44" fmla="*/ 97 w 159"/>
                <a:gd name="T45" fmla="*/ 216 h 224"/>
                <a:gd name="T46" fmla="*/ 111 w 159"/>
                <a:gd name="T47" fmla="*/ 205 h 224"/>
                <a:gd name="T48" fmla="*/ 125 w 159"/>
                <a:gd name="T49" fmla="*/ 191 h 224"/>
                <a:gd name="T50" fmla="*/ 137 w 159"/>
                <a:gd name="T51" fmla="*/ 174 h 224"/>
                <a:gd name="T52" fmla="*/ 148 w 159"/>
                <a:gd name="T53" fmla="*/ 154 h 224"/>
                <a:gd name="T54" fmla="*/ 153 w 159"/>
                <a:gd name="T55" fmla="*/ 132 h 224"/>
                <a:gd name="T56" fmla="*/ 153 w 159"/>
                <a:gd name="T57" fmla="*/ 132 h 224"/>
                <a:gd name="T58" fmla="*/ 159 w 159"/>
                <a:gd name="T59" fmla="*/ 110 h 224"/>
                <a:gd name="T60" fmla="*/ 159 w 159"/>
                <a:gd name="T61" fmla="*/ 87 h 224"/>
                <a:gd name="T62" fmla="*/ 156 w 159"/>
                <a:gd name="T63" fmla="*/ 68 h 224"/>
                <a:gd name="T64" fmla="*/ 153 w 159"/>
                <a:gd name="T65" fmla="*/ 48 h 224"/>
                <a:gd name="T66" fmla="*/ 145 w 159"/>
                <a:gd name="T67" fmla="*/ 31 h 224"/>
                <a:gd name="T68" fmla="*/ 134 w 159"/>
                <a:gd name="T69" fmla="*/ 17 h 224"/>
                <a:gd name="T70" fmla="*/ 123 w 159"/>
                <a:gd name="T71" fmla="*/ 6 h 224"/>
                <a:gd name="T72" fmla="*/ 109 w 159"/>
                <a:gd name="T73" fmla="*/ 0 h 224"/>
                <a:gd name="T74" fmla="*/ 109 w 159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224">
                  <a:moveTo>
                    <a:pt x="109" y="0"/>
                  </a:moveTo>
                  <a:lnTo>
                    <a:pt x="109" y="0"/>
                  </a:lnTo>
                  <a:lnTo>
                    <a:pt x="92" y="0"/>
                  </a:lnTo>
                  <a:lnTo>
                    <a:pt x="78" y="3"/>
                  </a:lnTo>
                  <a:lnTo>
                    <a:pt x="61" y="9"/>
                  </a:lnTo>
                  <a:lnTo>
                    <a:pt x="47" y="20"/>
                  </a:lnTo>
                  <a:lnTo>
                    <a:pt x="33" y="34"/>
                  </a:lnTo>
                  <a:lnTo>
                    <a:pt x="22" y="51"/>
                  </a:lnTo>
                  <a:lnTo>
                    <a:pt x="11" y="70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15"/>
                  </a:lnTo>
                  <a:lnTo>
                    <a:pt x="0" y="138"/>
                  </a:lnTo>
                  <a:lnTo>
                    <a:pt x="2" y="157"/>
                  </a:lnTo>
                  <a:lnTo>
                    <a:pt x="5" y="177"/>
                  </a:lnTo>
                  <a:lnTo>
                    <a:pt x="14" y="194"/>
                  </a:lnTo>
                  <a:lnTo>
                    <a:pt x="25" y="208"/>
                  </a:lnTo>
                  <a:lnTo>
                    <a:pt x="36" y="216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67" y="224"/>
                  </a:lnTo>
                  <a:lnTo>
                    <a:pt x="81" y="222"/>
                  </a:lnTo>
                  <a:lnTo>
                    <a:pt x="97" y="216"/>
                  </a:lnTo>
                  <a:lnTo>
                    <a:pt x="111" y="205"/>
                  </a:lnTo>
                  <a:lnTo>
                    <a:pt x="125" y="191"/>
                  </a:lnTo>
                  <a:lnTo>
                    <a:pt x="137" y="174"/>
                  </a:lnTo>
                  <a:lnTo>
                    <a:pt x="148" y="154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9" y="110"/>
                  </a:lnTo>
                  <a:lnTo>
                    <a:pt x="159" y="87"/>
                  </a:lnTo>
                  <a:lnTo>
                    <a:pt x="156" y="68"/>
                  </a:lnTo>
                  <a:lnTo>
                    <a:pt x="153" y="48"/>
                  </a:lnTo>
                  <a:lnTo>
                    <a:pt x="145" y="31"/>
                  </a:lnTo>
                  <a:lnTo>
                    <a:pt x="134" y="17"/>
                  </a:lnTo>
                  <a:lnTo>
                    <a:pt x="123" y="6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1"/>
            <p:cNvSpPr>
              <a:spLocks/>
            </p:cNvSpPr>
            <p:nvPr/>
          </p:nvSpPr>
          <p:spPr bwMode="auto">
            <a:xfrm>
              <a:off x="2310008" y="3929930"/>
              <a:ext cx="196770" cy="315682"/>
            </a:xfrm>
            <a:custGeom>
              <a:avLst/>
              <a:gdLst>
                <a:gd name="T0" fmla="*/ 104 w 154"/>
                <a:gd name="T1" fmla="*/ 3 h 219"/>
                <a:gd name="T2" fmla="*/ 104 w 154"/>
                <a:gd name="T3" fmla="*/ 3 h 219"/>
                <a:gd name="T4" fmla="*/ 90 w 154"/>
                <a:gd name="T5" fmla="*/ 0 h 219"/>
                <a:gd name="T6" fmla="*/ 76 w 154"/>
                <a:gd name="T7" fmla="*/ 3 h 219"/>
                <a:gd name="T8" fmla="*/ 59 w 154"/>
                <a:gd name="T9" fmla="*/ 11 h 219"/>
                <a:gd name="T10" fmla="*/ 45 w 154"/>
                <a:gd name="T11" fmla="*/ 20 h 219"/>
                <a:gd name="T12" fmla="*/ 34 w 154"/>
                <a:gd name="T13" fmla="*/ 34 h 219"/>
                <a:gd name="T14" fmla="*/ 23 w 154"/>
                <a:gd name="T15" fmla="*/ 51 h 219"/>
                <a:gd name="T16" fmla="*/ 12 w 154"/>
                <a:gd name="T17" fmla="*/ 70 h 219"/>
                <a:gd name="T18" fmla="*/ 6 w 154"/>
                <a:gd name="T19" fmla="*/ 90 h 219"/>
                <a:gd name="T20" fmla="*/ 6 w 154"/>
                <a:gd name="T21" fmla="*/ 90 h 219"/>
                <a:gd name="T22" fmla="*/ 0 w 154"/>
                <a:gd name="T23" fmla="*/ 112 h 219"/>
                <a:gd name="T24" fmla="*/ 0 w 154"/>
                <a:gd name="T25" fmla="*/ 135 h 219"/>
                <a:gd name="T26" fmla="*/ 3 w 154"/>
                <a:gd name="T27" fmla="*/ 154 h 219"/>
                <a:gd name="T28" fmla="*/ 6 w 154"/>
                <a:gd name="T29" fmla="*/ 171 h 219"/>
                <a:gd name="T30" fmla="*/ 14 w 154"/>
                <a:gd name="T31" fmla="*/ 188 h 219"/>
                <a:gd name="T32" fmla="*/ 23 w 154"/>
                <a:gd name="T33" fmla="*/ 199 h 219"/>
                <a:gd name="T34" fmla="*/ 37 w 154"/>
                <a:gd name="T35" fmla="*/ 210 h 219"/>
                <a:gd name="T36" fmla="*/ 51 w 154"/>
                <a:gd name="T37" fmla="*/ 216 h 219"/>
                <a:gd name="T38" fmla="*/ 51 w 154"/>
                <a:gd name="T39" fmla="*/ 216 h 219"/>
                <a:gd name="T40" fmla="*/ 65 w 154"/>
                <a:gd name="T41" fmla="*/ 219 h 219"/>
                <a:gd name="T42" fmla="*/ 79 w 154"/>
                <a:gd name="T43" fmla="*/ 216 h 219"/>
                <a:gd name="T44" fmla="*/ 95 w 154"/>
                <a:gd name="T45" fmla="*/ 207 h 219"/>
                <a:gd name="T46" fmla="*/ 107 w 154"/>
                <a:gd name="T47" fmla="*/ 196 h 219"/>
                <a:gd name="T48" fmla="*/ 121 w 154"/>
                <a:gd name="T49" fmla="*/ 185 h 219"/>
                <a:gd name="T50" fmla="*/ 132 w 154"/>
                <a:gd name="T51" fmla="*/ 168 h 219"/>
                <a:gd name="T52" fmla="*/ 140 w 154"/>
                <a:gd name="T53" fmla="*/ 149 h 219"/>
                <a:gd name="T54" fmla="*/ 149 w 154"/>
                <a:gd name="T55" fmla="*/ 129 h 219"/>
                <a:gd name="T56" fmla="*/ 149 w 154"/>
                <a:gd name="T57" fmla="*/ 129 h 219"/>
                <a:gd name="T58" fmla="*/ 151 w 154"/>
                <a:gd name="T59" fmla="*/ 107 h 219"/>
                <a:gd name="T60" fmla="*/ 154 w 154"/>
                <a:gd name="T61" fmla="*/ 84 h 219"/>
                <a:gd name="T62" fmla="*/ 151 w 154"/>
                <a:gd name="T63" fmla="*/ 65 h 219"/>
                <a:gd name="T64" fmla="*/ 146 w 154"/>
                <a:gd name="T65" fmla="*/ 48 h 219"/>
                <a:gd name="T66" fmla="*/ 140 w 154"/>
                <a:gd name="T67" fmla="*/ 31 h 219"/>
                <a:gd name="T68" fmla="*/ 129 w 154"/>
                <a:gd name="T69" fmla="*/ 20 h 219"/>
                <a:gd name="T70" fmla="*/ 118 w 154"/>
                <a:gd name="T71" fmla="*/ 9 h 219"/>
                <a:gd name="T72" fmla="*/ 104 w 154"/>
                <a:gd name="T73" fmla="*/ 3 h 219"/>
                <a:gd name="T74" fmla="*/ 104 w 154"/>
                <a:gd name="T7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219">
                  <a:moveTo>
                    <a:pt x="104" y="3"/>
                  </a:moveTo>
                  <a:lnTo>
                    <a:pt x="104" y="3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9" y="11"/>
                  </a:lnTo>
                  <a:lnTo>
                    <a:pt x="45" y="20"/>
                  </a:lnTo>
                  <a:lnTo>
                    <a:pt x="34" y="34"/>
                  </a:lnTo>
                  <a:lnTo>
                    <a:pt x="23" y="51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0" y="112"/>
                  </a:lnTo>
                  <a:lnTo>
                    <a:pt x="0" y="135"/>
                  </a:lnTo>
                  <a:lnTo>
                    <a:pt x="3" y="154"/>
                  </a:lnTo>
                  <a:lnTo>
                    <a:pt x="6" y="171"/>
                  </a:lnTo>
                  <a:lnTo>
                    <a:pt x="14" y="188"/>
                  </a:lnTo>
                  <a:lnTo>
                    <a:pt x="23" y="199"/>
                  </a:lnTo>
                  <a:lnTo>
                    <a:pt x="37" y="210"/>
                  </a:lnTo>
                  <a:lnTo>
                    <a:pt x="51" y="216"/>
                  </a:lnTo>
                  <a:lnTo>
                    <a:pt x="51" y="216"/>
                  </a:lnTo>
                  <a:lnTo>
                    <a:pt x="65" y="219"/>
                  </a:lnTo>
                  <a:lnTo>
                    <a:pt x="79" y="216"/>
                  </a:lnTo>
                  <a:lnTo>
                    <a:pt x="95" y="207"/>
                  </a:lnTo>
                  <a:lnTo>
                    <a:pt x="107" y="196"/>
                  </a:lnTo>
                  <a:lnTo>
                    <a:pt x="121" y="185"/>
                  </a:lnTo>
                  <a:lnTo>
                    <a:pt x="132" y="168"/>
                  </a:lnTo>
                  <a:lnTo>
                    <a:pt x="140" y="149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51" y="107"/>
                  </a:lnTo>
                  <a:lnTo>
                    <a:pt x="154" y="84"/>
                  </a:lnTo>
                  <a:lnTo>
                    <a:pt x="151" y="65"/>
                  </a:lnTo>
                  <a:lnTo>
                    <a:pt x="146" y="48"/>
                  </a:lnTo>
                  <a:lnTo>
                    <a:pt x="140" y="31"/>
                  </a:lnTo>
                  <a:lnTo>
                    <a:pt x="129" y="20"/>
                  </a:lnTo>
                  <a:lnTo>
                    <a:pt x="118" y="9"/>
                  </a:lnTo>
                  <a:lnTo>
                    <a:pt x="104" y="3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82"/>
            <p:cNvSpPr>
              <a:spLocks/>
            </p:cNvSpPr>
            <p:nvPr/>
          </p:nvSpPr>
          <p:spPr bwMode="auto">
            <a:xfrm>
              <a:off x="2142122" y="4257440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83"/>
            <p:cNvSpPr>
              <a:spLocks/>
            </p:cNvSpPr>
            <p:nvPr/>
          </p:nvSpPr>
          <p:spPr bwMode="auto">
            <a:xfrm>
              <a:off x="2334633" y="3971054"/>
              <a:ext cx="167383" cy="188833"/>
            </a:xfrm>
            <a:custGeom>
              <a:avLst/>
              <a:gdLst>
                <a:gd name="T0" fmla="*/ 64 w 131"/>
                <a:gd name="T1" fmla="*/ 0 h 131"/>
                <a:gd name="T2" fmla="*/ 64 w 131"/>
                <a:gd name="T3" fmla="*/ 0 h 131"/>
                <a:gd name="T4" fmla="*/ 53 w 131"/>
                <a:gd name="T5" fmla="*/ 3 h 131"/>
                <a:gd name="T6" fmla="*/ 39 w 131"/>
                <a:gd name="T7" fmla="*/ 5 h 131"/>
                <a:gd name="T8" fmla="*/ 28 w 131"/>
                <a:gd name="T9" fmla="*/ 11 h 131"/>
                <a:gd name="T10" fmla="*/ 20 w 131"/>
                <a:gd name="T11" fmla="*/ 19 h 131"/>
                <a:gd name="T12" fmla="*/ 11 w 131"/>
                <a:gd name="T13" fmla="*/ 31 h 131"/>
                <a:gd name="T14" fmla="*/ 6 w 131"/>
                <a:gd name="T15" fmla="*/ 42 h 131"/>
                <a:gd name="T16" fmla="*/ 0 w 131"/>
                <a:gd name="T17" fmla="*/ 53 h 131"/>
                <a:gd name="T18" fmla="*/ 0 w 131"/>
                <a:gd name="T19" fmla="*/ 67 h 131"/>
                <a:gd name="T20" fmla="*/ 0 w 131"/>
                <a:gd name="T21" fmla="*/ 67 h 131"/>
                <a:gd name="T22" fmla="*/ 0 w 131"/>
                <a:gd name="T23" fmla="*/ 81 h 131"/>
                <a:gd name="T24" fmla="*/ 6 w 131"/>
                <a:gd name="T25" fmla="*/ 92 h 131"/>
                <a:gd name="T26" fmla="*/ 11 w 131"/>
                <a:gd name="T27" fmla="*/ 103 h 131"/>
                <a:gd name="T28" fmla="*/ 20 w 131"/>
                <a:gd name="T29" fmla="*/ 112 h 131"/>
                <a:gd name="T30" fmla="*/ 28 w 131"/>
                <a:gd name="T31" fmla="*/ 120 h 131"/>
                <a:gd name="T32" fmla="*/ 39 w 131"/>
                <a:gd name="T33" fmla="*/ 129 h 131"/>
                <a:gd name="T34" fmla="*/ 53 w 131"/>
                <a:gd name="T35" fmla="*/ 131 h 131"/>
                <a:gd name="T36" fmla="*/ 64 w 131"/>
                <a:gd name="T37" fmla="*/ 131 h 131"/>
                <a:gd name="T38" fmla="*/ 64 w 131"/>
                <a:gd name="T39" fmla="*/ 131 h 131"/>
                <a:gd name="T40" fmla="*/ 78 w 131"/>
                <a:gd name="T41" fmla="*/ 131 h 131"/>
                <a:gd name="T42" fmla="*/ 89 w 131"/>
                <a:gd name="T43" fmla="*/ 129 h 131"/>
                <a:gd name="T44" fmla="*/ 101 w 131"/>
                <a:gd name="T45" fmla="*/ 120 h 131"/>
                <a:gd name="T46" fmla="*/ 112 w 131"/>
                <a:gd name="T47" fmla="*/ 112 h 131"/>
                <a:gd name="T48" fmla="*/ 120 w 131"/>
                <a:gd name="T49" fmla="*/ 103 h 131"/>
                <a:gd name="T50" fmla="*/ 126 w 131"/>
                <a:gd name="T51" fmla="*/ 92 h 131"/>
                <a:gd name="T52" fmla="*/ 129 w 131"/>
                <a:gd name="T53" fmla="*/ 81 h 131"/>
                <a:gd name="T54" fmla="*/ 131 w 131"/>
                <a:gd name="T55" fmla="*/ 67 h 131"/>
                <a:gd name="T56" fmla="*/ 131 w 131"/>
                <a:gd name="T57" fmla="*/ 67 h 131"/>
                <a:gd name="T58" fmla="*/ 129 w 131"/>
                <a:gd name="T59" fmla="*/ 53 h 131"/>
                <a:gd name="T60" fmla="*/ 126 w 131"/>
                <a:gd name="T61" fmla="*/ 42 h 131"/>
                <a:gd name="T62" fmla="*/ 120 w 131"/>
                <a:gd name="T63" fmla="*/ 31 h 131"/>
                <a:gd name="T64" fmla="*/ 112 w 131"/>
                <a:gd name="T65" fmla="*/ 19 h 131"/>
                <a:gd name="T66" fmla="*/ 101 w 131"/>
                <a:gd name="T67" fmla="*/ 11 h 131"/>
                <a:gd name="T68" fmla="*/ 89 w 131"/>
                <a:gd name="T69" fmla="*/ 5 h 131"/>
                <a:gd name="T70" fmla="*/ 78 w 131"/>
                <a:gd name="T71" fmla="*/ 3 h 131"/>
                <a:gd name="T72" fmla="*/ 64 w 131"/>
                <a:gd name="T73" fmla="*/ 0 h 131"/>
                <a:gd name="T74" fmla="*/ 64 w 131"/>
                <a:gd name="T7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1">
                  <a:moveTo>
                    <a:pt x="64" y="0"/>
                  </a:moveTo>
                  <a:lnTo>
                    <a:pt x="64" y="0"/>
                  </a:lnTo>
                  <a:lnTo>
                    <a:pt x="53" y="3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20" y="19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6" y="92"/>
                  </a:lnTo>
                  <a:lnTo>
                    <a:pt x="11" y="103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39" y="129"/>
                  </a:lnTo>
                  <a:lnTo>
                    <a:pt x="53" y="13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8" y="131"/>
                  </a:lnTo>
                  <a:lnTo>
                    <a:pt x="89" y="129"/>
                  </a:lnTo>
                  <a:lnTo>
                    <a:pt x="101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6" y="92"/>
                  </a:lnTo>
                  <a:lnTo>
                    <a:pt x="129" y="81"/>
                  </a:lnTo>
                  <a:lnTo>
                    <a:pt x="131" y="67"/>
                  </a:lnTo>
                  <a:lnTo>
                    <a:pt x="131" y="67"/>
                  </a:lnTo>
                  <a:lnTo>
                    <a:pt x="129" y="53"/>
                  </a:lnTo>
                  <a:lnTo>
                    <a:pt x="126" y="42"/>
                  </a:lnTo>
                  <a:lnTo>
                    <a:pt x="120" y="31"/>
                  </a:lnTo>
                  <a:lnTo>
                    <a:pt x="112" y="19"/>
                  </a:lnTo>
                  <a:lnTo>
                    <a:pt x="101" y="11"/>
                  </a:lnTo>
                  <a:lnTo>
                    <a:pt x="89" y="5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84"/>
            <p:cNvSpPr>
              <a:spLocks/>
            </p:cNvSpPr>
            <p:nvPr/>
          </p:nvSpPr>
          <p:spPr bwMode="auto">
            <a:xfrm>
              <a:off x="2319763" y="3931070"/>
              <a:ext cx="53665" cy="60542"/>
            </a:xfrm>
            <a:custGeom>
              <a:avLst/>
              <a:gdLst>
                <a:gd name="T0" fmla="*/ 23 w 42"/>
                <a:gd name="T1" fmla="*/ 0 h 42"/>
                <a:gd name="T2" fmla="*/ 23 w 42"/>
                <a:gd name="T3" fmla="*/ 0 h 42"/>
                <a:gd name="T4" fmla="*/ 14 w 42"/>
                <a:gd name="T5" fmla="*/ 3 h 42"/>
                <a:gd name="T6" fmla="*/ 6 w 42"/>
                <a:gd name="T7" fmla="*/ 6 h 42"/>
                <a:gd name="T8" fmla="*/ 3 w 42"/>
                <a:gd name="T9" fmla="*/ 14 h 42"/>
                <a:gd name="T10" fmla="*/ 0 w 42"/>
                <a:gd name="T11" fmla="*/ 22 h 42"/>
                <a:gd name="T12" fmla="*/ 0 w 42"/>
                <a:gd name="T13" fmla="*/ 22 h 42"/>
                <a:gd name="T14" fmla="*/ 3 w 42"/>
                <a:gd name="T15" fmla="*/ 31 h 42"/>
                <a:gd name="T16" fmla="*/ 6 w 42"/>
                <a:gd name="T17" fmla="*/ 36 h 42"/>
                <a:gd name="T18" fmla="*/ 14 w 42"/>
                <a:gd name="T19" fmla="*/ 42 h 42"/>
                <a:gd name="T20" fmla="*/ 23 w 42"/>
                <a:gd name="T21" fmla="*/ 42 h 42"/>
                <a:gd name="T22" fmla="*/ 23 w 42"/>
                <a:gd name="T23" fmla="*/ 42 h 42"/>
                <a:gd name="T24" fmla="*/ 28 w 42"/>
                <a:gd name="T25" fmla="*/ 42 h 42"/>
                <a:gd name="T26" fmla="*/ 37 w 42"/>
                <a:gd name="T27" fmla="*/ 36 h 42"/>
                <a:gd name="T28" fmla="*/ 40 w 42"/>
                <a:gd name="T29" fmla="*/ 31 h 42"/>
                <a:gd name="T30" fmla="*/ 42 w 42"/>
                <a:gd name="T31" fmla="*/ 22 h 42"/>
                <a:gd name="T32" fmla="*/ 42 w 42"/>
                <a:gd name="T33" fmla="*/ 22 h 42"/>
                <a:gd name="T34" fmla="*/ 40 w 42"/>
                <a:gd name="T35" fmla="*/ 14 h 42"/>
                <a:gd name="T36" fmla="*/ 37 w 42"/>
                <a:gd name="T37" fmla="*/ 6 h 42"/>
                <a:gd name="T38" fmla="*/ 28 w 42"/>
                <a:gd name="T39" fmla="*/ 3 h 42"/>
                <a:gd name="T40" fmla="*/ 23 w 42"/>
                <a:gd name="T41" fmla="*/ 0 h 42"/>
                <a:gd name="T42" fmla="*/ 23 w 4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3" y="0"/>
                  </a:moveTo>
                  <a:lnTo>
                    <a:pt x="23" y="0"/>
                  </a:lnTo>
                  <a:lnTo>
                    <a:pt x="14" y="3"/>
                  </a:lnTo>
                  <a:lnTo>
                    <a:pt x="6" y="6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6" y="36"/>
                  </a:lnTo>
                  <a:lnTo>
                    <a:pt x="14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8" y="42"/>
                  </a:lnTo>
                  <a:lnTo>
                    <a:pt x="37" y="36"/>
                  </a:lnTo>
                  <a:lnTo>
                    <a:pt x="40" y="3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7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85"/>
            <p:cNvSpPr>
              <a:spLocks/>
            </p:cNvSpPr>
            <p:nvPr/>
          </p:nvSpPr>
          <p:spPr bwMode="auto">
            <a:xfrm>
              <a:off x="2283259" y="3869693"/>
              <a:ext cx="45719" cy="45719"/>
            </a:xfrm>
            <a:custGeom>
              <a:avLst/>
              <a:gdLst>
                <a:gd name="T0" fmla="*/ 11 w 19"/>
                <a:gd name="T1" fmla="*/ 0 h 19"/>
                <a:gd name="T2" fmla="*/ 11 w 19"/>
                <a:gd name="T3" fmla="*/ 0 h 19"/>
                <a:gd name="T4" fmla="*/ 3 w 19"/>
                <a:gd name="T5" fmla="*/ 3 h 19"/>
                <a:gd name="T6" fmla="*/ 0 w 19"/>
                <a:gd name="T7" fmla="*/ 11 h 19"/>
                <a:gd name="T8" fmla="*/ 0 w 19"/>
                <a:gd name="T9" fmla="*/ 11 h 19"/>
                <a:gd name="T10" fmla="*/ 3 w 19"/>
                <a:gd name="T11" fmla="*/ 17 h 19"/>
                <a:gd name="T12" fmla="*/ 11 w 19"/>
                <a:gd name="T13" fmla="*/ 19 h 19"/>
                <a:gd name="T14" fmla="*/ 11 w 19"/>
                <a:gd name="T15" fmla="*/ 19 h 19"/>
                <a:gd name="T16" fmla="*/ 17 w 19"/>
                <a:gd name="T17" fmla="*/ 17 h 19"/>
                <a:gd name="T18" fmla="*/ 19 w 19"/>
                <a:gd name="T19" fmla="*/ 11 h 19"/>
                <a:gd name="T20" fmla="*/ 19 w 19"/>
                <a:gd name="T21" fmla="*/ 11 h 19"/>
                <a:gd name="T22" fmla="*/ 17 w 19"/>
                <a:gd name="T23" fmla="*/ 3 h 19"/>
                <a:gd name="T24" fmla="*/ 11 w 19"/>
                <a:gd name="T25" fmla="*/ 0 h 19"/>
                <a:gd name="T26" fmla="*/ 11 w 19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9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7" y="1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01"/>
            <p:cNvSpPr>
              <a:spLocks/>
            </p:cNvSpPr>
            <p:nvPr/>
          </p:nvSpPr>
          <p:spPr bwMode="auto">
            <a:xfrm>
              <a:off x="3356885" y="4301862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02"/>
            <p:cNvSpPr>
              <a:spLocks/>
            </p:cNvSpPr>
            <p:nvPr/>
          </p:nvSpPr>
          <p:spPr bwMode="auto">
            <a:xfrm>
              <a:off x="3366410" y="4305037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03"/>
            <p:cNvSpPr>
              <a:spLocks/>
            </p:cNvSpPr>
            <p:nvPr/>
          </p:nvSpPr>
          <p:spPr bwMode="auto">
            <a:xfrm>
              <a:off x="3375935" y="4305037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4"/>
            <p:cNvSpPr>
              <a:spLocks/>
            </p:cNvSpPr>
            <p:nvPr/>
          </p:nvSpPr>
          <p:spPr bwMode="auto">
            <a:xfrm>
              <a:off x="3383872" y="4309799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05"/>
            <p:cNvSpPr>
              <a:spLocks/>
            </p:cNvSpPr>
            <p:nvPr/>
          </p:nvSpPr>
          <p:spPr bwMode="auto">
            <a:xfrm>
              <a:off x="3393397" y="4309799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06"/>
            <p:cNvSpPr>
              <a:spLocks/>
            </p:cNvSpPr>
            <p:nvPr/>
          </p:nvSpPr>
          <p:spPr bwMode="auto">
            <a:xfrm>
              <a:off x="3401335" y="4314562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07"/>
            <p:cNvSpPr>
              <a:spLocks/>
            </p:cNvSpPr>
            <p:nvPr/>
          </p:nvSpPr>
          <p:spPr bwMode="auto">
            <a:xfrm>
              <a:off x="3410860" y="4314562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08"/>
            <p:cNvSpPr>
              <a:spLocks/>
            </p:cNvSpPr>
            <p:nvPr/>
          </p:nvSpPr>
          <p:spPr bwMode="auto">
            <a:xfrm>
              <a:off x="3440209" y="4324580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3441837" y="4324142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10"/>
            <p:cNvSpPr>
              <a:spLocks/>
            </p:cNvSpPr>
            <p:nvPr/>
          </p:nvSpPr>
          <p:spPr bwMode="auto">
            <a:xfrm>
              <a:off x="3447953" y="4318056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11"/>
            <p:cNvSpPr>
              <a:spLocks/>
            </p:cNvSpPr>
            <p:nvPr/>
          </p:nvSpPr>
          <p:spPr bwMode="auto">
            <a:xfrm>
              <a:off x="1713822" y="4433624"/>
              <a:ext cx="230188" cy="177800"/>
            </a:xfrm>
            <a:custGeom>
              <a:avLst/>
              <a:gdLst>
                <a:gd name="T0" fmla="*/ 50 w 145"/>
                <a:gd name="T1" fmla="*/ 17 h 112"/>
                <a:gd name="T2" fmla="*/ 50 w 145"/>
                <a:gd name="T3" fmla="*/ 17 h 112"/>
                <a:gd name="T4" fmla="*/ 64 w 145"/>
                <a:gd name="T5" fmla="*/ 9 h 112"/>
                <a:gd name="T6" fmla="*/ 78 w 145"/>
                <a:gd name="T7" fmla="*/ 3 h 112"/>
                <a:gd name="T8" fmla="*/ 92 w 145"/>
                <a:gd name="T9" fmla="*/ 0 h 112"/>
                <a:gd name="T10" fmla="*/ 106 w 145"/>
                <a:gd name="T11" fmla="*/ 0 h 112"/>
                <a:gd name="T12" fmla="*/ 117 w 145"/>
                <a:gd name="T13" fmla="*/ 0 h 112"/>
                <a:gd name="T14" fmla="*/ 129 w 145"/>
                <a:gd name="T15" fmla="*/ 3 h 112"/>
                <a:gd name="T16" fmla="*/ 137 w 145"/>
                <a:gd name="T17" fmla="*/ 9 h 112"/>
                <a:gd name="T18" fmla="*/ 143 w 145"/>
                <a:gd name="T19" fmla="*/ 14 h 112"/>
                <a:gd name="T20" fmla="*/ 143 w 145"/>
                <a:gd name="T21" fmla="*/ 14 h 112"/>
                <a:gd name="T22" fmla="*/ 145 w 145"/>
                <a:gd name="T23" fmla="*/ 23 h 112"/>
                <a:gd name="T24" fmla="*/ 145 w 145"/>
                <a:gd name="T25" fmla="*/ 34 h 112"/>
                <a:gd name="T26" fmla="*/ 143 w 145"/>
                <a:gd name="T27" fmla="*/ 42 h 112"/>
                <a:gd name="T28" fmla="*/ 137 w 145"/>
                <a:gd name="T29" fmla="*/ 54 h 112"/>
                <a:gd name="T30" fmla="*/ 131 w 145"/>
                <a:gd name="T31" fmla="*/ 65 h 112"/>
                <a:gd name="T32" fmla="*/ 120 w 145"/>
                <a:gd name="T33" fmla="*/ 76 h 112"/>
                <a:gd name="T34" fmla="*/ 109 w 145"/>
                <a:gd name="T35" fmla="*/ 87 h 112"/>
                <a:gd name="T36" fmla="*/ 95 w 145"/>
                <a:gd name="T37" fmla="*/ 96 h 112"/>
                <a:gd name="T38" fmla="*/ 95 w 145"/>
                <a:gd name="T39" fmla="*/ 96 h 112"/>
                <a:gd name="T40" fmla="*/ 81 w 145"/>
                <a:gd name="T41" fmla="*/ 101 h 112"/>
                <a:gd name="T42" fmla="*/ 67 w 145"/>
                <a:gd name="T43" fmla="*/ 107 h 112"/>
                <a:gd name="T44" fmla="*/ 53 w 145"/>
                <a:gd name="T45" fmla="*/ 112 h 112"/>
                <a:gd name="T46" fmla="*/ 42 w 145"/>
                <a:gd name="T47" fmla="*/ 112 h 112"/>
                <a:gd name="T48" fmla="*/ 28 w 145"/>
                <a:gd name="T49" fmla="*/ 112 h 112"/>
                <a:gd name="T50" fmla="*/ 20 w 145"/>
                <a:gd name="T51" fmla="*/ 110 h 112"/>
                <a:gd name="T52" fmla="*/ 11 w 145"/>
                <a:gd name="T53" fmla="*/ 104 h 112"/>
                <a:gd name="T54" fmla="*/ 6 w 145"/>
                <a:gd name="T55" fmla="*/ 98 h 112"/>
                <a:gd name="T56" fmla="*/ 6 w 145"/>
                <a:gd name="T57" fmla="*/ 98 h 112"/>
                <a:gd name="T58" fmla="*/ 0 w 145"/>
                <a:gd name="T59" fmla="*/ 87 h 112"/>
                <a:gd name="T60" fmla="*/ 0 w 145"/>
                <a:gd name="T61" fmla="*/ 79 h 112"/>
                <a:gd name="T62" fmla="*/ 3 w 145"/>
                <a:gd name="T63" fmla="*/ 68 h 112"/>
                <a:gd name="T64" fmla="*/ 8 w 145"/>
                <a:gd name="T65" fmla="*/ 56 h 112"/>
                <a:gd name="T66" fmla="*/ 17 w 145"/>
                <a:gd name="T67" fmla="*/ 48 h 112"/>
                <a:gd name="T68" fmla="*/ 25 w 145"/>
                <a:gd name="T69" fmla="*/ 37 h 112"/>
                <a:gd name="T70" fmla="*/ 36 w 145"/>
                <a:gd name="T71" fmla="*/ 26 h 112"/>
                <a:gd name="T72" fmla="*/ 50 w 145"/>
                <a:gd name="T73" fmla="*/ 17 h 112"/>
                <a:gd name="T74" fmla="*/ 50 w 145"/>
                <a:gd name="T7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50" y="17"/>
                  </a:moveTo>
                  <a:lnTo>
                    <a:pt x="50" y="17"/>
                  </a:lnTo>
                  <a:lnTo>
                    <a:pt x="64" y="9"/>
                  </a:lnTo>
                  <a:lnTo>
                    <a:pt x="78" y="3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9" y="3"/>
                  </a:lnTo>
                  <a:lnTo>
                    <a:pt x="137" y="9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5" y="23"/>
                  </a:lnTo>
                  <a:lnTo>
                    <a:pt x="145" y="34"/>
                  </a:lnTo>
                  <a:lnTo>
                    <a:pt x="143" y="42"/>
                  </a:lnTo>
                  <a:lnTo>
                    <a:pt x="137" y="54"/>
                  </a:lnTo>
                  <a:lnTo>
                    <a:pt x="131" y="65"/>
                  </a:lnTo>
                  <a:lnTo>
                    <a:pt x="120" y="76"/>
                  </a:lnTo>
                  <a:lnTo>
                    <a:pt x="109" y="87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81" y="101"/>
                  </a:lnTo>
                  <a:lnTo>
                    <a:pt x="67" y="107"/>
                  </a:lnTo>
                  <a:lnTo>
                    <a:pt x="53" y="112"/>
                  </a:lnTo>
                  <a:lnTo>
                    <a:pt x="42" y="112"/>
                  </a:lnTo>
                  <a:lnTo>
                    <a:pt x="28" y="112"/>
                  </a:lnTo>
                  <a:lnTo>
                    <a:pt x="20" y="110"/>
                  </a:lnTo>
                  <a:lnTo>
                    <a:pt x="11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3" y="68"/>
                  </a:lnTo>
                  <a:lnTo>
                    <a:pt x="8" y="56"/>
                  </a:lnTo>
                  <a:lnTo>
                    <a:pt x="17" y="48"/>
                  </a:lnTo>
                  <a:lnTo>
                    <a:pt x="25" y="37"/>
                  </a:lnTo>
                  <a:lnTo>
                    <a:pt x="36" y="26"/>
                  </a:lnTo>
                  <a:lnTo>
                    <a:pt x="50" y="17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12"/>
            <p:cNvSpPr>
              <a:spLocks/>
            </p:cNvSpPr>
            <p:nvPr/>
          </p:nvSpPr>
          <p:spPr bwMode="auto">
            <a:xfrm>
              <a:off x="1723347" y="4438387"/>
              <a:ext cx="212725" cy="169863"/>
            </a:xfrm>
            <a:custGeom>
              <a:avLst/>
              <a:gdLst>
                <a:gd name="T0" fmla="*/ 47 w 134"/>
                <a:gd name="T1" fmla="*/ 17 h 107"/>
                <a:gd name="T2" fmla="*/ 47 w 134"/>
                <a:gd name="T3" fmla="*/ 17 h 107"/>
                <a:gd name="T4" fmla="*/ 58 w 134"/>
                <a:gd name="T5" fmla="*/ 9 h 107"/>
                <a:gd name="T6" fmla="*/ 72 w 134"/>
                <a:gd name="T7" fmla="*/ 3 h 107"/>
                <a:gd name="T8" fmla="*/ 86 w 134"/>
                <a:gd name="T9" fmla="*/ 0 h 107"/>
                <a:gd name="T10" fmla="*/ 97 w 134"/>
                <a:gd name="T11" fmla="*/ 0 h 107"/>
                <a:gd name="T12" fmla="*/ 109 w 134"/>
                <a:gd name="T13" fmla="*/ 0 h 107"/>
                <a:gd name="T14" fmla="*/ 117 w 134"/>
                <a:gd name="T15" fmla="*/ 3 h 107"/>
                <a:gd name="T16" fmla="*/ 125 w 134"/>
                <a:gd name="T17" fmla="*/ 9 h 107"/>
                <a:gd name="T18" fmla="*/ 131 w 134"/>
                <a:gd name="T19" fmla="*/ 14 h 107"/>
                <a:gd name="T20" fmla="*/ 131 w 134"/>
                <a:gd name="T21" fmla="*/ 14 h 107"/>
                <a:gd name="T22" fmla="*/ 134 w 134"/>
                <a:gd name="T23" fmla="*/ 23 h 107"/>
                <a:gd name="T24" fmla="*/ 134 w 134"/>
                <a:gd name="T25" fmla="*/ 31 h 107"/>
                <a:gd name="T26" fmla="*/ 131 w 134"/>
                <a:gd name="T27" fmla="*/ 42 h 107"/>
                <a:gd name="T28" fmla="*/ 128 w 134"/>
                <a:gd name="T29" fmla="*/ 51 h 107"/>
                <a:gd name="T30" fmla="*/ 120 w 134"/>
                <a:gd name="T31" fmla="*/ 62 h 107"/>
                <a:gd name="T32" fmla="*/ 111 w 134"/>
                <a:gd name="T33" fmla="*/ 70 h 107"/>
                <a:gd name="T34" fmla="*/ 100 w 134"/>
                <a:gd name="T35" fmla="*/ 81 h 107"/>
                <a:gd name="T36" fmla="*/ 89 w 134"/>
                <a:gd name="T37" fmla="*/ 90 h 107"/>
                <a:gd name="T38" fmla="*/ 89 w 134"/>
                <a:gd name="T39" fmla="*/ 90 h 107"/>
                <a:gd name="T40" fmla="*/ 75 w 134"/>
                <a:gd name="T41" fmla="*/ 95 h 107"/>
                <a:gd name="T42" fmla="*/ 61 w 134"/>
                <a:gd name="T43" fmla="*/ 101 h 107"/>
                <a:gd name="T44" fmla="*/ 50 w 134"/>
                <a:gd name="T45" fmla="*/ 104 h 107"/>
                <a:gd name="T46" fmla="*/ 36 w 134"/>
                <a:gd name="T47" fmla="*/ 107 h 107"/>
                <a:gd name="T48" fmla="*/ 28 w 134"/>
                <a:gd name="T49" fmla="*/ 104 h 107"/>
                <a:gd name="T50" fmla="*/ 16 w 134"/>
                <a:gd name="T51" fmla="*/ 101 h 107"/>
                <a:gd name="T52" fmla="*/ 8 w 134"/>
                <a:gd name="T53" fmla="*/ 98 h 107"/>
                <a:gd name="T54" fmla="*/ 2 w 134"/>
                <a:gd name="T55" fmla="*/ 90 h 107"/>
                <a:gd name="T56" fmla="*/ 2 w 134"/>
                <a:gd name="T57" fmla="*/ 90 h 107"/>
                <a:gd name="T58" fmla="*/ 0 w 134"/>
                <a:gd name="T59" fmla="*/ 81 h 107"/>
                <a:gd name="T60" fmla="*/ 0 w 134"/>
                <a:gd name="T61" fmla="*/ 73 h 107"/>
                <a:gd name="T62" fmla="*/ 2 w 134"/>
                <a:gd name="T63" fmla="*/ 65 h 107"/>
                <a:gd name="T64" fmla="*/ 8 w 134"/>
                <a:gd name="T65" fmla="*/ 53 h 107"/>
                <a:gd name="T66" fmla="*/ 14 w 134"/>
                <a:gd name="T67" fmla="*/ 45 h 107"/>
                <a:gd name="T68" fmla="*/ 22 w 134"/>
                <a:gd name="T69" fmla="*/ 34 h 107"/>
                <a:gd name="T70" fmla="*/ 33 w 134"/>
                <a:gd name="T71" fmla="*/ 25 h 107"/>
                <a:gd name="T72" fmla="*/ 47 w 134"/>
                <a:gd name="T73" fmla="*/ 17 h 107"/>
                <a:gd name="T74" fmla="*/ 47 w 134"/>
                <a:gd name="T7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07">
                  <a:moveTo>
                    <a:pt x="47" y="17"/>
                  </a:moveTo>
                  <a:lnTo>
                    <a:pt x="47" y="17"/>
                  </a:lnTo>
                  <a:lnTo>
                    <a:pt x="58" y="9"/>
                  </a:lnTo>
                  <a:lnTo>
                    <a:pt x="72" y="3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09" y="0"/>
                  </a:lnTo>
                  <a:lnTo>
                    <a:pt x="117" y="3"/>
                  </a:lnTo>
                  <a:lnTo>
                    <a:pt x="125" y="9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4" y="23"/>
                  </a:lnTo>
                  <a:lnTo>
                    <a:pt x="134" y="31"/>
                  </a:lnTo>
                  <a:lnTo>
                    <a:pt x="131" y="42"/>
                  </a:lnTo>
                  <a:lnTo>
                    <a:pt x="128" y="51"/>
                  </a:lnTo>
                  <a:lnTo>
                    <a:pt x="120" y="62"/>
                  </a:lnTo>
                  <a:lnTo>
                    <a:pt x="111" y="70"/>
                  </a:lnTo>
                  <a:lnTo>
                    <a:pt x="100" y="81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75" y="95"/>
                  </a:lnTo>
                  <a:lnTo>
                    <a:pt x="61" y="101"/>
                  </a:lnTo>
                  <a:lnTo>
                    <a:pt x="50" y="104"/>
                  </a:lnTo>
                  <a:lnTo>
                    <a:pt x="36" y="107"/>
                  </a:lnTo>
                  <a:lnTo>
                    <a:pt x="28" y="104"/>
                  </a:lnTo>
                  <a:lnTo>
                    <a:pt x="16" y="101"/>
                  </a:lnTo>
                  <a:lnTo>
                    <a:pt x="8" y="9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8" y="53"/>
                  </a:lnTo>
                  <a:lnTo>
                    <a:pt x="14" y="45"/>
                  </a:lnTo>
                  <a:lnTo>
                    <a:pt x="22" y="34"/>
                  </a:lnTo>
                  <a:lnTo>
                    <a:pt x="33" y="25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FFE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13"/>
            <p:cNvSpPr>
              <a:spLocks/>
            </p:cNvSpPr>
            <p:nvPr/>
          </p:nvSpPr>
          <p:spPr bwMode="auto">
            <a:xfrm>
              <a:off x="1731285" y="4443149"/>
              <a:ext cx="195263" cy="155575"/>
            </a:xfrm>
            <a:custGeom>
              <a:avLst/>
              <a:gdLst>
                <a:gd name="T0" fmla="*/ 42 w 123"/>
                <a:gd name="T1" fmla="*/ 17 h 98"/>
                <a:gd name="T2" fmla="*/ 42 w 123"/>
                <a:gd name="T3" fmla="*/ 17 h 98"/>
                <a:gd name="T4" fmla="*/ 67 w 123"/>
                <a:gd name="T5" fmla="*/ 6 h 98"/>
                <a:gd name="T6" fmla="*/ 90 w 123"/>
                <a:gd name="T7" fmla="*/ 0 h 98"/>
                <a:gd name="T8" fmla="*/ 101 w 123"/>
                <a:gd name="T9" fmla="*/ 0 h 98"/>
                <a:gd name="T10" fmla="*/ 109 w 123"/>
                <a:gd name="T11" fmla="*/ 3 h 98"/>
                <a:gd name="T12" fmla="*/ 118 w 123"/>
                <a:gd name="T13" fmla="*/ 8 h 98"/>
                <a:gd name="T14" fmla="*/ 120 w 123"/>
                <a:gd name="T15" fmla="*/ 14 h 98"/>
                <a:gd name="T16" fmla="*/ 120 w 123"/>
                <a:gd name="T17" fmla="*/ 14 h 98"/>
                <a:gd name="T18" fmla="*/ 123 w 123"/>
                <a:gd name="T19" fmla="*/ 22 h 98"/>
                <a:gd name="T20" fmla="*/ 123 w 123"/>
                <a:gd name="T21" fmla="*/ 31 h 98"/>
                <a:gd name="T22" fmla="*/ 123 w 123"/>
                <a:gd name="T23" fmla="*/ 39 h 98"/>
                <a:gd name="T24" fmla="*/ 118 w 123"/>
                <a:gd name="T25" fmla="*/ 48 h 98"/>
                <a:gd name="T26" fmla="*/ 104 w 123"/>
                <a:gd name="T27" fmla="*/ 67 h 98"/>
                <a:gd name="T28" fmla="*/ 81 w 123"/>
                <a:gd name="T29" fmla="*/ 81 h 98"/>
                <a:gd name="T30" fmla="*/ 81 w 123"/>
                <a:gd name="T31" fmla="*/ 81 h 98"/>
                <a:gd name="T32" fmla="*/ 59 w 123"/>
                <a:gd name="T33" fmla="*/ 92 h 98"/>
                <a:gd name="T34" fmla="*/ 34 w 123"/>
                <a:gd name="T35" fmla="*/ 98 h 98"/>
                <a:gd name="T36" fmla="*/ 25 w 123"/>
                <a:gd name="T37" fmla="*/ 98 h 98"/>
                <a:gd name="T38" fmla="*/ 14 w 123"/>
                <a:gd name="T39" fmla="*/ 95 h 98"/>
                <a:gd name="T40" fmla="*/ 9 w 123"/>
                <a:gd name="T41" fmla="*/ 90 h 98"/>
                <a:gd name="T42" fmla="*/ 3 w 123"/>
                <a:gd name="T43" fmla="*/ 84 h 98"/>
                <a:gd name="T44" fmla="*/ 3 w 123"/>
                <a:gd name="T45" fmla="*/ 84 h 98"/>
                <a:gd name="T46" fmla="*/ 0 w 123"/>
                <a:gd name="T47" fmla="*/ 76 h 98"/>
                <a:gd name="T48" fmla="*/ 0 w 123"/>
                <a:gd name="T49" fmla="*/ 70 h 98"/>
                <a:gd name="T50" fmla="*/ 3 w 123"/>
                <a:gd name="T51" fmla="*/ 59 h 98"/>
                <a:gd name="T52" fmla="*/ 6 w 123"/>
                <a:gd name="T53" fmla="*/ 50 h 98"/>
                <a:gd name="T54" fmla="*/ 20 w 123"/>
                <a:gd name="T55" fmla="*/ 31 h 98"/>
                <a:gd name="T56" fmla="*/ 42 w 123"/>
                <a:gd name="T57" fmla="*/ 17 h 98"/>
                <a:gd name="T58" fmla="*/ 42 w 123"/>
                <a:gd name="T59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8">
                  <a:moveTo>
                    <a:pt x="42" y="17"/>
                  </a:moveTo>
                  <a:lnTo>
                    <a:pt x="42" y="17"/>
                  </a:lnTo>
                  <a:lnTo>
                    <a:pt x="67" y="6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9" y="3"/>
                  </a:lnTo>
                  <a:lnTo>
                    <a:pt x="118" y="8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3" y="22"/>
                  </a:lnTo>
                  <a:lnTo>
                    <a:pt x="123" y="31"/>
                  </a:lnTo>
                  <a:lnTo>
                    <a:pt x="123" y="39"/>
                  </a:lnTo>
                  <a:lnTo>
                    <a:pt x="118" y="48"/>
                  </a:lnTo>
                  <a:lnTo>
                    <a:pt x="104" y="67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92"/>
                  </a:lnTo>
                  <a:lnTo>
                    <a:pt x="34" y="98"/>
                  </a:lnTo>
                  <a:lnTo>
                    <a:pt x="25" y="98"/>
                  </a:lnTo>
                  <a:lnTo>
                    <a:pt x="14" y="95"/>
                  </a:lnTo>
                  <a:lnTo>
                    <a:pt x="9" y="90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6" y="50"/>
                  </a:lnTo>
                  <a:lnTo>
                    <a:pt x="20" y="31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FFE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14"/>
            <p:cNvSpPr>
              <a:spLocks/>
            </p:cNvSpPr>
            <p:nvPr/>
          </p:nvSpPr>
          <p:spPr bwMode="auto">
            <a:xfrm>
              <a:off x="1740810" y="4447912"/>
              <a:ext cx="180975" cy="141288"/>
            </a:xfrm>
            <a:custGeom>
              <a:avLst/>
              <a:gdLst>
                <a:gd name="T0" fmla="*/ 39 w 114"/>
                <a:gd name="T1" fmla="*/ 14 h 89"/>
                <a:gd name="T2" fmla="*/ 39 w 114"/>
                <a:gd name="T3" fmla="*/ 14 h 89"/>
                <a:gd name="T4" fmla="*/ 61 w 114"/>
                <a:gd name="T5" fmla="*/ 5 h 89"/>
                <a:gd name="T6" fmla="*/ 81 w 114"/>
                <a:gd name="T7" fmla="*/ 0 h 89"/>
                <a:gd name="T8" fmla="*/ 92 w 114"/>
                <a:gd name="T9" fmla="*/ 3 h 89"/>
                <a:gd name="T10" fmla="*/ 100 w 114"/>
                <a:gd name="T11" fmla="*/ 3 h 89"/>
                <a:gd name="T12" fmla="*/ 106 w 114"/>
                <a:gd name="T13" fmla="*/ 8 h 89"/>
                <a:gd name="T14" fmla="*/ 112 w 114"/>
                <a:gd name="T15" fmla="*/ 14 h 89"/>
                <a:gd name="T16" fmla="*/ 112 w 114"/>
                <a:gd name="T17" fmla="*/ 14 h 89"/>
                <a:gd name="T18" fmla="*/ 114 w 114"/>
                <a:gd name="T19" fmla="*/ 19 h 89"/>
                <a:gd name="T20" fmla="*/ 114 w 114"/>
                <a:gd name="T21" fmla="*/ 28 h 89"/>
                <a:gd name="T22" fmla="*/ 112 w 114"/>
                <a:gd name="T23" fmla="*/ 36 h 89"/>
                <a:gd name="T24" fmla="*/ 109 w 114"/>
                <a:gd name="T25" fmla="*/ 45 h 89"/>
                <a:gd name="T26" fmla="*/ 95 w 114"/>
                <a:gd name="T27" fmla="*/ 61 h 89"/>
                <a:gd name="T28" fmla="*/ 75 w 114"/>
                <a:gd name="T29" fmla="*/ 75 h 89"/>
                <a:gd name="T30" fmla="*/ 75 w 114"/>
                <a:gd name="T31" fmla="*/ 75 h 89"/>
                <a:gd name="T32" fmla="*/ 53 w 114"/>
                <a:gd name="T33" fmla="*/ 87 h 89"/>
                <a:gd name="T34" fmla="*/ 30 w 114"/>
                <a:gd name="T35" fmla="*/ 89 h 89"/>
                <a:gd name="T36" fmla="*/ 22 w 114"/>
                <a:gd name="T37" fmla="*/ 89 h 89"/>
                <a:gd name="T38" fmla="*/ 14 w 114"/>
                <a:gd name="T39" fmla="*/ 87 h 89"/>
                <a:gd name="T40" fmla="*/ 8 w 114"/>
                <a:gd name="T41" fmla="*/ 84 h 89"/>
                <a:gd name="T42" fmla="*/ 3 w 114"/>
                <a:gd name="T43" fmla="*/ 78 h 89"/>
                <a:gd name="T44" fmla="*/ 3 w 114"/>
                <a:gd name="T45" fmla="*/ 78 h 89"/>
                <a:gd name="T46" fmla="*/ 0 w 114"/>
                <a:gd name="T47" fmla="*/ 70 h 89"/>
                <a:gd name="T48" fmla="*/ 0 w 114"/>
                <a:gd name="T49" fmla="*/ 64 h 89"/>
                <a:gd name="T50" fmla="*/ 3 w 114"/>
                <a:gd name="T51" fmla="*/ 56 h 89"/>
                <a:gd name="T52" fmla="*/ 5 w 114"/>
                <a:gd name="T53" fmla="*/ 47 h 89"/>
                <a:gd name="T54" fmla="*/ 19 w 114"/>
                <a:gd name="T55" fmla="*/ 31 h 89"/>
                <a:gd name="T56" fmla="*/ 39 w 114"/>
                <a:gd name="T57" fmla="*/ 14 h 89"/>
                <a:gd name="T58" fmla="*/ 39 w 114"/>
                <a:gd name="T5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89">
                  <a:moveTo>
                    <a:pt x="39" y="14"/>
                  </a:moveTo>
                  <a:lnTo>
                    <a:pt x="39" y="14"/>
                  </a:lnTo>
                  <a:lnTo>
                    <a:pt x="61" y="5"/>
                  </a:lnTo>
                  <a:lnTo>
                    <a:pt x="81" y="0"/>
                  </a:lnTo>
                  <a:lnTo>
                    <a:pt x="92" y="3"/>
                  </a:lnTo>
                  <a:lnTo>
                    <a:pt x="100" y="3"/>
                  </a:lnTo>
                  <a:lnTo>
                    <a:pt x="106" y="8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9"/>
                  </a:lnTo>
                  <a:lnTo>
                    <a:pt x="114" y="28"/>
                  </a:lnTo>
                  <a:lnTo>
                    <a:pt x="112" y="36"/>
                  </a:lnTo>
                  <a:lnTo>
                    <a:pt x="109" y="45"/>
                  </a:lnTo>
                  <a:lnTo>
                    <a:pt x="95" y="61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3" y="87"/>
                  </a:lnTo>
                  <a:lnTo>
                    <a:pt x="30" y="89"/>
                  </a:lnTo>
                  <a:lnTo>
                    <a:pt x="22" y="89"/>
                  </a:lnTo>
                  <a:lnTo>
                    <a:pt x="14" y="87"/>
                  </a:lnTo>
                  <a:lnTo>
                    <a:pt x="8" y="84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19" y="31"/>
                  </a:lnTo>
                  <a:lnTo>
                    <a:pt x="39" y="1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FFE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15"/>
            <p:cNvSpPr>
              <a:spLocks/>
            </p:cNvSpPr>
            <p:nvPr/>
          </p:nvSpPr>
          <p:spPr bwMode="auto">
            <a:xfrm>
              <a:off x="1748747" y="4455849"/>
              <a:ext cx="165100" cy="130175"/>
            </a:xfrm>
            <a:custGeom>
              <a:avLst/>
              <a:gdLst>
                <a:gd name="T0" fmla="*/ 34 w 104"/>
                <a:gd name="T1" fmla="*/ 12 h 82"/>
                <a:gd name="T2" fmla="*/ 34 w 104"/>
                <a:gd name="T3" fmla="*/ 12 h 82"/>
                <a:gd name="T4" fmla="*/ 56 w 104"/>
                <a:gd name="T5" fmla="*/ 3 h 82"/>
                <a:gd name="T6" fmla="*/ 76 w 104"/>
                <a:gd name="T7" fmla="*/ 0 h 82"/>
                <a:gd name="T8" fmla="*/ 90 w 104"/>
                <a:gd name="T9" fmla="*/ 3 h 82"/>
                <a:gd name="T10" fmla="*/ 95 w 104"/>
                <a:gd name="T11" fmla="*/ 6 h 82"/>
                <a:gd name="T12" fmla="*/ 101 w 104"/>
                <a:gd name="T13" fmla="*/ 12 h 82"/>
                <a:gd name="T14" fmla="*/ 101 w 104"/>
                <a:gd name="T15" fmla="*/ 12 h 82"/>
                <a:gd name="T16" fmla="*/ 104 w 104"/>
                <a:gd name="T17" fmla="*/ 17 h 82"/>
                <a:gd name="T18" fmla="*/ 104 w 104"/>
                <a:gd name="T19" fmla="*/ 23 h 82"/>
                <a:gd name="T20" fmla="*/ 98 w 104"/>
                <a:gd name="T21" fmla="*/ 40 h 82"/>
                <a:gd name="T22" fmla="*/ 87 w 104"/>
                <a:gd name="T23" fmla="*/ 54 h 82"/>
                <a:gd name="T24" fmla="*/ 67 w 104"/>
                <a:gd name="T25" fmla="*/ 68 h 82"/>
                <a:gd name="T26" fmla="*/ 67 w 104"/>
                <a:gd name="T27" fmla="*/ 68 h 82"/>
                <a:gd name="T28" fmla="*/ 48 w 104"/>
                <a:gd name="T29" fmla="*/ 76 h 82"/>
                <a:gd name="T30" fmla="*/ 28 w 104"/>
                <a:gd name="T31" fmla="*/ 82 h 82"/>
                <a:gd name="T32" fmla="*/ 12 w 104"/>
                <a:gd name="T33" fmla="*/ 79 h 82"/>
                <a:gd name="T34" fmla="*/ 6 w 104"/>
                <a:gd name="T35" fmla="*/ 76 h 82"/>
                <a:gd name="T36" fmla="*/ 3 w 104"/>
                <a:gd name="T37" fmla="*/ 70 h 82"/>
                <a:gd name="T38" fmla="*/ 3 w 104"/>
                <a:gd name="T39" fmla="*/ 70 h 82"/>
                <a:gd name="T40" fmla="*/ 0 w 104"/>
                <a:gd name="T41" fmla="*/ 62 h 82"/>
                <a:gd name="T42" fmla="*/ 0 w 104"/>
                <a:gd name="T43" fmla="*/ 56 h 82"/>
                <a:gd name="T44" fmla="*/ 6 w 104"/>
                <a:gd name="T45" fmla="*/ 42 h 82"/>
                <a:gd name="T46" fmla="*/ 17 w 104"/>
                <a:gd name="T47" fmla="*/ 26 h 82"/>
                <a:gd name="T48" fmla="*/ 34 w 104"/>
                <a:gd name="T49" fmla="*/ 12 h 82"/>
                <a:gd name="T50" fmla="*/ 34 w 104"/>
                <a:gd name="T5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82">
                  <a:moveTo>
                    <a:pt x="34" y="12"/>
                  </a:moveTo>
                  <a:lnTo>
                    <a:pt x="34" y="12"/>
                  </a:lnTo>
                  <a:lnTo>
                    <a:pt x="56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95" y="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4" y="17"/>
                  </a:lnTo>
                  <a:lnTo>
                    <a:pt x="104" y="23"/>
                  </a:lnTo>
                  <a:lnTo>
                    <a:pt x="98" y="40"/>
                  </a:lnTo>
                  <a:lnTo>
                    <a:pt x="87" y="54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48" y="76"/>
                  </a:lnTo>
                  <a:lnTo>
                    <a:pt x="28" y="82"/>
                  </a:lnTo>
                  <a:lnTo>
                    <a:pt x="12" y="79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6" y="42"/>
                  </a:lnTo>
                  <a:lnTo>
                    <a:pt x="17" y="26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FE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16"/>
            <p:cNvSpPr>
              <a:spLocks/>
            </p:cNvSpPr>
            <p:nvPr/>
          </p:nvSpPr>
          <p:spPr bwMode="auto">
            <a:xfrm>
              <a:off x="1758272" y="4460612"/>
              <a:ext cx="146050" cy="115888"/>
            </a:xfrm>
            <a:custGeom>
              <a:avLst/>
              <a:gdLst>
                <a:gd name="T0" fmla="*/ 31 w 92"/>
                <a:gd name="T1" fmla="*/ 11 h 73"/>
                <a:gd name="T2" fmla="*/ 31 w 92"/>
                <a:gd name="T3" fmla="*/ 11 h 73"/>
                <a:gd name="T4" fmla="*/ 50 w 92"/>
                <a:gd name="T5" fmla="*/ 3 h 73"/>
                <a:gd name="T6" fmla="*/ 67 w 92"/>
                <a:gd name="T7" fmla="*/ 0 h 73"/>
                <a:gd name="T8" fmla="*/ 81 w 92"/>
                <a:gd name="T9" fmla="*/ 3 h 73"/>
                <a:gd name="T10" fmla="*/ 87 w 92"/>
                <a:gd name="T11" fmla="*/ 6 h 73"/>
                <a:gd name="T12" fmla="*/ 89 w 92"/>
                <a:gd name="T13" fmla="*/ 9 h 73"/>
                <a:gd name="T14" fmla="*/ 89 w 92"/>
                <a:gd name="T15" fmla="*/ 9 h 73"/>
                <a:gd name="T16" fmla="*/ 92 w 92"/>
                <a:gd name="T17" fmla="*/ 14 h 73"/>
                <a:gd name="T18" fmla="*/ 92 w 92"/>
                <a:gd name="T19" fmla="*/ 23 h 73"/>
                <a:gd name="T20" fmla="*/ 87 w 92"/>
                <a:gd name="T21" fmla="*/ 37 h 73"/>
                <a:gd name="T22" fmla="*/ 75 w 92"/>
                <a:gd name="T23" fmla="*/ 51 h 73"/>
                <a:gd name="T24" fmla="*/ 61 w 92"/>
                <a:gd name="T25" fmla="*/ 62 h 73"/>
                <a:gd name="T26" fmla="*/ 61 w 92"/>
                <a:gd name="T27" fmla="*/ 62 h 73"/>
                <a:gd name="T28" fmla="*/ 42 w 92"/>
                <a:gd name="T29" fmla="*/ 70 h 73"/>
                <a:gd name="T30" fmla="*/ 25 w 92"/>
                <a:gd name="T31" fmla="*/ 73 h 73"/>
                <a:gd name="T32" fmla="*/ 11 w 92"/>
                <a:gd name="T33" fmla="*/ 70 h 73"/>
                <a:gd name="T34" fmla="*/ 6 w 92"/>
                <a:gd name="T35" fmla="*/ 67 h 73"/>
                <a:gd name="T36" fmla="*/ 0 w 92"/>
                <a:gd name="T37" fmla="*/ 62 h 73"/>
                <a:gd name="T38" fmla="*/ 0 w 92"/>
                <a:gd name="T39" fmla="*/ 62 h 73"/>
                <a:gd name="T40" fmla="*/ 0 w 92"/>
                <a:gd name="T41" fmla="*/ 56 h 73"/>
                <a:gd name="T42" fmla="*/ 0 w 92"/>
                <a:gd name="T43" fmla="*/ 51 h 73"/>
                <a:gd name="T44" fmla="*/ 3 w 92"/>
                <a:gd name="T45" fmla="*/ 37 h 73"/>
                <a:gd name="T46" fmla="*/ 14 w 92"/>
                <a:gd name="T47" fmla="*/ 23 h 73"/>
                <a:gd name="T48" fmla="*/ 31 w 92"/>
                <a:gd name="T49" fmla="*/ 11 h 73"/>
                <a:gd name="T50" fmla="*/ 31 w 92"/>
                <a:gd name="T5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73">
                  <a:moveTo>
                    <a:pt x="31" y="11"/>
                  </a:moveTo>
                  <a:lnTo>
                    <a:pt x="31" y="11"/>
                  </a:lnTo>
                  <a:lnTo>
                    <a:pt x="50" y="3"/>
                  </a:lnTo>
                  <a:lnTo>
                    <a:pt x="67" y="0"/>
                  </a:lnTo>
                  <a:lnTo>
                    <a:pt x="81" y="3"/>
                  </a:lnTo>
                  <a:lnTo>
                    <a:pt x="87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2" y="14"/>
                  </a:lnTo>
                  <a:lnTo>
                    <a:pt x="92" y="23"/>
                  </a:lnTo>
                  <a:lnTo>
                    <a:pt x="87" y="37"/>
                  </a:lnTo>
                  <a:lnTo>
                    <a:pt x="75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42" y="70"/>
                  </a:lnTo>
                  <a:lnTo>
                    <a:pt x="25" y="73"/>
                  </a:lnTo>
                  <a:lnTo>
                    <a:pt x="11" y="70"/>
                  </a:lnTo>
                  <a:lnTo>
                    <a:pt x="6" y="6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4" y="2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17"/>
            <p:cNvSpPr>
              <a:spLocks/>
            </p:cNvSpPr>
            <p:nvPr/>
          </p:nvSpPr>
          <p:spPr bwMode="auto">
            <a:xfrm>
              <a:off x="1763035" y="4465374"/>
              <a:ext cx="133350" cy="101600"/>
            </a:xfrm>
            <a:custGeom>
              <a:avLst/>
              <a:gdLst>
                <a:gd name="T0" fmla="*/ 30 w 84"/>
                <a:gd name="T1" fmla="*/ 11 h 64"/>
                <a:gd name="T2" fmla="*/ 30 w 84"/>
                <a:gd name="T3" fmla="*/ 11 h 64"/>
                <a:gd name="T4" fmla="*/ 44 w 84"/>
                <a:gd name="T5" fmla="*/ 3 h 64"/>
                <a:gd name="T6" fmla="*/ 61 w 84"/>
                <a:gd name="T7" fmla="*/ 0 h 64"/>
                <a:gd name="T8" fmla="*/ 75 w 84"/>
                <a:gd name="T9" fmla="*/ 3 h 64"/>
                <a:gd name="T10" fmla="*/ 78 w 84"/>
                <a:gd name="T11" fmla="*/ 6 h 64"/>
                <a:gd name="T12" fmla="*/ 81 w 84"/>
                <a:gd name="T13" fmla="*/ 8 h 64"/>
                <a:gd name="T14" fmla="*/ 81 w 84"/>
                <a:gd name="T15" fmla="*/ 8 h 64"/>
                <a:gd name="T16" fmla="*/ 84 w 84"/>
                <a:gd name="T17" fmla="*/ 14 h 64"/>
                <a:gd name="T18" fmla="*/ 84 w 84"/>
                <a:gd name="T19" fmla="*/ 20 h 64"/>
                <a:gd name="T20" fmla="*/ 81 w 84"/>
                <a:gd name="T21" fmla="*/ 31 h 64"/>
                <a:gd name="T22" fmla="*/ 70 w 84"/>
                <a:gd name="T23" fmla="*/ 45 h 64"/>
                <a:gd name="T24" fmla="*/ 56 w 84"/>
                <a:gd name="T25" fmla="*/ 56 h 64"/>
                <a:gd name="T26" fmla="*/ 56 w 84"/>
                <a:gd name="T27" fmla="*/ 56 h 64"/>
                <a:gd name="T28" fmla="*/ 39 w 84"/>
                <a:gd name="T29" fmla="*/ 62 h 64"/>
                <a:gd name="T30" fmla="*/ 25 w 84"/>
                <a:gd name="T31" fmla="*/ 64 h 64"/>
                <a:gd name="T32" fmla="*/ 11 w 84"/>
                <a:gd name="T33" fmla="*/ 64 h 64"/>
                <a:gd name="T34" fmla="*/ 5 w 84"/>
                <a:gd name="T35" fmla="*/ 62 h 64"/>
                <a:gd name="T36" fmla="*/ 3 w 84"/>
                <a:gd name="T37" fmla="*/ 56 h 64"/>
                <a:gd name="T38" fmla="*/ 3 w 84"/>
                <a:gd name="T39" fmla="*/ 56 h 64"/>
                <a:gd name="T40" fmla="*/ 0 w 84"/>
                <a:gd name="T41" fmla="*/ 50 h 64"/>
                <a:gd name="T42" fmla="*/ 0 w 84"/>
                <a:gd name="T43" fmla="*/ 45 h 64"/>
                <a:gd name="T44" fmla="*/ 5 w 84"/>
                <a:gd name="T45" fmla="*/ 34 h 64"/>
                <a:gd name="T46" fmla="*/ 14 w 84"/>
                <a:gd name="T47" fmla="*/ 22 h 64"/>
                <a:gd name="T48" fmla="*/ 30 w 84"/>
                <a:gd name="T49" fmla="*/ 11 h 64"/>
                <a:gd name="T50" fmla="*/ 30 w 84"/>
                <a:gd name="T51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64">
                  <a:moveTo>
                    <a:pt x="30" y="11"/>
                  </a:moveTo>
                  <a:lnTo>
                    <a:pt x="30" y="11"/>
                  </a:lnTo>
                  <a:lnTo>
                    <a:pt x="44" y="3"/>
                  </a:lnTo>
                  <a:lnTo>
                    <a:pt x="61" y="0"/>
                  </a:lnTo>
                  <a:lnTo>
                    <a:pt x="75" y="3"/>
                  </a:lnTo>
                  <a:lnTo>
                    <a:pt x="78" y="6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1" y="31"/>
                  </a:lnTo>
                  <a:lnTo>
                    <a:pt x="70" y="45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39" y="62"/>
                  </a:lnTo>
                  <a:lnTo>
                    <a:pt x="25" y="64"/>
                  </a:lnTo>
                  <a:lnTo>
                    <a:pt x="11" y="64"/>
                  </a:lnTo>
                  <a:lnTo>
                    <a:pt x="5" y="62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5" y="34"/>
                  </a:lnTo>
                  <a:lnTo>
                    <a:pt x="14" y="22"/>
                  </a:lnTo>
                  <a:lnTo>
                    <a:pt x="30" y="11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F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18"/>
            <p:cNvSpPr>
              <a:spLocks/>
            </p:cNvSpPr>
            <p:nvPr/>
          </p:nvSpPr>
          <p:spPr bwMode="auto">
            <a:xfrm>
              <a:off x="1770972" y="4470137"/>
              <a:ext cx="115888" cy="93663"/>
            </a:xfrm>
            <a:custGeom>
              <a:avLst/>
              <a:gdLst>
                <a:gd name="T0" fmla="*/ 25 w 73"/>
                <a:gd name="T1" fmla="*/ 11 h 59"/>
                <a:gd name="T2" fmla="*/ 25 w 73"/>
                <a:gd name="T3" fmla="*/ 11 h 59"/>
                <a:gd name="T4" fmla="*/ 39 w 73"/>
                <a:gd name="T5" fmla="*/ 3 h 59"/>
                <a:gd name="T6" fmla="*/ 53 w 73"/>
                <a:gd name="T7" fmla="*/ 0 h 59"/>
                <a:gd name="T8" fmla="*/ 65 w 73"/>
                <a:gd name="T9" fmla="*/ 3 h 59"/>
                <a:gd name="T10" fmla="*/ 73 w 73"/>
                <a:gd name="T11" fmla="*/ 8 h 59"/>
                <a:gd name="T12" fmla="*/ 73 w 73"/>
                <a:gd name="T13" fmla="*/ 8 h 59"/>
                <a:gd name="T14" fmla="*/ 73 w 73"/>
                <a:gd name="T15" fmla="*/ 19 h 59"/>
                <a:gd name="T16" fmla="*/ 70 w 73"/>
                <a:gd name="T17" fmla="*/ 28 h 59"/>
                <a:gd name="T18" fmla="*/ 62 w 73"/>
                <a:gd name="T19" fmla="*/ 39 h 59"/>
                <a:gd name="T20" fmla="*/ 48 w 73"/>
                <a:gd name="T21" fmla="*/ 50 h 59"/>
                <a:gd name="T22" fmla="*/ 48 w 73"/>
                <a:gd name="T23" fmla="*/ 50 h 59"/>
                <a:gd name="T24" fmla="*/ 34 w 73"/>
                <a:gd name="T25" fmla="*/ 56 h 59"/>
                <a:gd name="T26" fmla="*/ 20 w 73"/>
                <a:gd name="T27" fmla="*/ 59 h 59"/>
                <a:gd name="T28" fmla="*/ 9 w 73"/>
                <a:gd name="T29" fmla="*/ 56 h 59"/>
                <a:gd name="T30" fmla="*/ 3 w 73"/>
                <a:gd name="T31" fmla="*/ 50 h 59"/>
                <a:gd name="T32" fmla="*/ 3 w 73"/>
                <a:gd name="T33" fmla="*/ 50 h 59"/>
                <a:gd name="T34" fmla="*/ 0 w 73"/>
                <a:gd name="T35" fmla="*/ 42 h 59"/>
                <a:gd name="T36" fmla="*/ 6 w 73"/>
                <a:gd name="T37" fmla="*/ 31 h 59"/>
                <a:gd name="T38" fmla="*/ 14 w 73"/>
                <a:gd name="T39" fmla="*/ 19 h 59"/>
                <a:gd name="T40" fmla="*/ 25 w 73"/>
                <a:gd name="T41" fmla="*/ 11 h 59"/>
                <a:gd name="T42" fmla="*/ 25 w 73"/>
                <a:gd name="T4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9">
                  <a:moveTo>
                    <a:pt x="25" y="11"/>
                  </a:moveTo>
                  <a:lnTo>
                    <a:pt x="25" y="11"/>
                  </a:lnTo>
                  <a:lnTo>
                    <a:pt x="39" y="3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19"/>
                  </a:lnTo>
                  <a:lnTo>
                    <a:pt x="70" y="28"/>
                  </a:lnTo>
                  <a:lnTo>
                    <a:pt x="62" y="39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34" y="56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6" y="31"/>
                  </a:lnTo>
                  <a:lnTo>
                    <a:pt x="14" y="19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F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19"/>
            <p:cNvSpPr>
              <a:spLocks/>
            </p:cNvSpPr>
            <p:nvPr/>
          </p:nvSpPr>
          <p:spPr bwMode="auto">
            <a:xfrm>
              <a:off x="1780497" y="4478074"/>
              <a:ext cx="101600" cy="76200"/>
            </a:xfrm>
            <a:custGeom>
              <a:avLst/>
              <a:gdLst>
                <a:gd name="T0" fmla="*/ 22 w 64"/>
                <a:gd name="T1" fmla="*/ 6 h 48"/>
                <a:gd name="T2" fmla="*/ 22 w 64"/>
                <a:gd name="T3" fmla="*/ 6 h 48"/>
                <a:gd name="T4" fmla="*/ 33 w 64"/>
                <a:gd name="T5" fmla="*/ 0 h 48"/>
                <a:gd name="T6" fmla="*/ 45 w 64"/>
                <a:gd name="T7" fmla="*/ 0 h 48"/>
                <a:gd name="T8" fmla="*/ 56 w 64"/>
                <a:gd name="T9" fmla="*/ 0 h 48"/>
                <a:gd name="T10" fmla="*/ 61 w 64"/>
                <a:gd name="T11" fmla="*/ 6 h 48"/>
                <a:gd name="T12" fmla="*/ 61 w 64"/>
                <a:gd name="T13" fmla="*/ 6 h 48"/>
                <a:gd name="T14" fmla="*/ 64 w 64"/>
                <a:gd name="T15" fmla="*/ 14 h 48"/>
                <a:gd name="T16" fmla="*/ 59 w 64"/>
                <a:gd name="T17" fmla="*/ 23 h 48"/>
                <a:gd name="T18" fmla="*/ 53 w 64"/>
                <a:gd name="T19" fmla="*/ 34 h 48"/>
                <a:gd name="T20" fmla="*/ 42 w 64"/>
                <a:gd name="T21" fmla="*/ 40 h 48"/>
                <a:gd name="T22" fmla="*/ 42 w 64"/>
                <a:gd name="T23" fmla="*/ 40 h 48"/>
                <a:gd name="T24" fmla="*/ 28 w 64"/>
                <a:gd name="T25" fmla="*/ 48 h 48"/>
                <a:gd name="T26" fmla="*/ 17 w 64"/>
                <a:gd name="T27" fmla="*/ 48 h 48"/>
                <a:gd name="T28" fmla="*/ 8 w 64"/>
                <a:gd name="T29" fmla="*/ 48 h 48"/>
                <a:gd name="T30" fmla="*/ 3 w 64"/>
                <a:gd name="T31" fmla="*/ 42 h 48"/>
                <a:gd name="T32" fmla="*/ 3 w 64"/>
                <a:gd name="T33" fmla="*/ 42 h 48"/>
                <a:gd name="T34" fmla="*/ 0 w 64"/>
                <a:gd name="T35" fmla="*/ 34 h 48"/>
                <a:gd name="T36" fmla="*/ 3 w 64"/>
                <a:gd name="T37" fmla="*/ 26 h 48"/>
                <a:gd name="T38" fmla="*/ 11 w 64"/>
                <a:gd name="T39" fmla="*/ 14 h 48"/>
                <a:gd name="T40" fmla="*/ 22 w 64"/>
                <a:gd name="T41" fmla="*/ 6 h 48"/>
                <a:gd name="T42" fmla="*/ 22 w 64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22" y="6"/>
                  </a:moveTo>
                  <a:lnTo>
                    <a:pt x="22" y="6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4" y="14"/>
                  </a:lnTo>
                  <a:lnTo>
                    <a:pt x="59" y="23"/>
                  </a:lnTo>
                  <a:lnTo>
                    <a:pt x="53" y="34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8" y="48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FF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20"/>
            <p:cNvSpPr>
              <a:spLocks/>
            </p:cNvSpPr>
            <p:nvPr/>
          </p:nvSpPr>
          <p:spPr bwMode="auto">
            <a:xfrm>
              <a:off x="1788435" y="4482837"/>
              <a:ext cx="85725" cy="66675"/>
            </a:xfrm>
            <a:custGeom>
              <a:avLst/>
              <a:gdLst>
                <a:gd name="T0" fmla="*/ 17 w 54"/>
                <a:gd name="T1" fmla="*/ 6 h 42"/>
                <a:gd name="T2" fmla="*/ 17 w 54"/>
                <a:gd name="T3" fmla="*/ 6 h 42"/>
                <a:gd name="T4" fmla="*/ 28 w 54"/>
                <a:gd name="T5" fmla="*/ 0 h 42"/>
                <a:gd name="T6" fmla="*/ 40 w 54"/>
                <a:gd name="T7" fmla="*/ 0 h 42"/>
                <a:gd name="T8" fmla="*/ 45 w 54"/>
                <a:gd name="T9" fmla="*/ 0 h 42"/>
                <a:gd name="T10" fmla="*/ 51 w 54"/>
                <a:gd name="T11" fmla="*/ 6 h 42"/>
                <a:gd name="T12" fmla="*/ 51 w 54"/>
                <a:gd name="T13" fmla="*/ 6 h 42"/>
                <a:gd name="T14" fmla="*/ 54 w 54"/>
                <a:gd name="T15" fmla="*/ 11 h 42"/>
                <a:gd name="T16" fmla="*/ 51 w 54"/>
                <a:gd name="T17" fmla="*/ 20 h 42"/>
                <a:gd name="T18" fmla="*/ 45 w 54"/>
                <a:gd name="T19" fmla="*/ 28 h 42"/>
                <a:gd name="T20" fmla="*/ 34 w 54"/>
                <a:gd name="T21" fmla="*/ 34 h 42"/>
                <a:gd name="T22" fmla="*/ 34 w 54"/>
                <a:gd name="T23" fmla="*/ 34 h 42"/>
                <a:gd name="T24" fmla="*/ 26 w 54"/>
                <a:gd name="T25" fmla="*/ 39 h 42"/>
                <a:gd name="T26" fmla="*/ 14 w 54"/>
                <a:gd name="T27" fmla="*/ 42 h 42"/>
                <a:gd name="T28" fmla="*/ 6 w 54"/>
                <a:gd name="T29" fmla="*/ 39 h 42"/>
                <a:gd name="T30" fmla="*/ 0 w 54"/>
                <a:gd name="T31" fmla="*/ 37 h 42"/>
                <a:gd name="T32" fmla="*/ 0 w 54"/>
                <a:gd name="T33" fmla="*/ 37 h 42"/>
                <a:gd name="T34" fmla="*/ 0 w 54"/>
                <a:gd name="T35" fmla="*/ 28 h 42"/>
                <a:gd name="T36" fmla="*/ 3 w 54"/>
                <a:gd name="T37" fmla="*/ 20 h 42"/>
                <a:gd name="T38" fmla="*/ 9 w 54"/>
                <a:gd name="T39" fmla="*/ 14 h 42"/>
                <a:gd name="T40" fmla="*/ 17 w 54"/>
                <a:gd name="T41" fmla="*/ 6 h 42"/>
                <a:gd name="T42" fmla="*/ 17 w 54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17" y="6"/>
                  </a:moveTo>
                  <a:lnTo>
                    <a:pt x="17" y="6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1" y="20"/>
                  </a:lnTo>
                  <a:lnTo>
                    <a:pt x="45" y="2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4" y="42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9" y="14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21"/>
            <p:cNvSpPr>
              <a:spLocks/>
            </p:cNvSpPr>
            <p:nvPr/>
          </p:nvSpPr>
          <p:spPr bwMode="auto">
            <a:xfrm>
              <a:off x="2477410" y="4786049"/>
              <a:ext cx="444500" cy="111125"/>
            </a:xfrm>
            <a:custGeom>
              <a:avLst/>
              <a:gdLst>
                <a:gd name="T0" fmla="*/ 137 w 280"/>
                <a:gd name="T1" fmla="*/ 0 h 70"/>
                <a:gd name="T2" fmla="*/ 137 w 280"/>
                <a:gd name="T3" fmla="*/ 0 h 70"/>
                <a:gd name="T4" fmla="*/ 191 w 280"/>
                <a:gd name="T5" fmla="*/ 0 h 70"/>
                <a:gd name="T6" fmla="*/ 235 w 280"/>
                <a:gd name="T7" fmla="*/ 8 h 70"/>
                <a:gd name="T8" fmla="*/ 252 w 280"/>
                <a:gd name="T9" fmla="*/ 11 h 70"/>
                <a:gd name="T10" fmla="*/ 266 w 280"/>
                <a:gd name="T11" fmla="*/ 16 h 70"/>
                <a:gd name="T12" fmla="*/ 275 w 280"/>
                <a:gd name="T13" fmla="*/ 25 h 70"/>
                <a:gd name="T14" fmla="*/ 280 w 280"/>
                <a:gd name="T15" fmla="*/ 30 h 70"/>
                <a:gd name="T16" fmla="*/ 280 w 280"/>
                <a:gd name="T17" fmla="*/ 30 h 70"/>
                <a:gd name="T18" fmla="*/ 277 w 280"/>
                <a:gd name="T19" fmla="*/ 39 h 70"/>
                <a:gd name="T20" fmla="*/ 269 w 280"/>
                <a:gd name="T21" fmla="*/ 44 h 70"/>
                <a:gd name="T22" fmla="*/ 258 w 280"/>
                <a:gd name="T23" fmla="*/ 53 h 70"/>
                <a:gd name="T24" fmla="*/ 241 w 280"/>
                <a:gd name="T25" fmla="*/ 58 h 70"/>
                <a:gd name="T26" fmla="*/ 196 w 280"/>
                <a:gd name="T27" fmla="*/ 67 h 70"/>
                <a:gd name="T28" fmla="*/ 143 w 280"/>
                <a:gd name="T29" fmla="*/ 70 h 70"/>
                <a:gd name="T30" fmla="*/ 143 w 280"/>
                <a:gd name="T31" fmla="*/ 70 h 70"/>
                <a:gd name="T32" fmla="*/ 87 w 280"/>
                <a:gd name="T33" fmla="*/ 70 h 70"/>
                <a:gd name="T34" fmla="*/ 42 w 280"/>
                <a:gd name="T35" fmla="*/ 61 h 70"/>
                <a:gd name="T36" fmla="*/ 25 w 280"/>
                <a:gd name="T37" fmla="*/ 56 h 70"/>
                <a:gd name="T38" fmla="*/ 11 w 280"/>
                <a:gd name="T39" fmla="*/ 50 h 70"/>
                <a:gd name="T40" fmla="*/ 3 w 280"/>
                <a:gd name="T41" fmla="*/ 44 h 70"/>
                <a:gd name="T42" fmla="*/ 0 w 280"/>
                <a:gd name="T43" fmla="*/ 36 h 70"/>
                <a:gd name="T44" fmla="*/ 0 w 280"/>
                <a:gd name="T45" fmla="*/ 36 h 70"/>
                <a:gd name="T46" fmla="*/ 3 w 280"/>
                <a:gd name="T47" fmla="*/ 30 h 70"/>
                <a:gd name="T48" fmla="*/ 9 w 280"/>
                <a:gd name="T49" fmla="*/ 22 h 70"/>
                <a:gd name="T50" fmla="*/ 23 w 280"/>
                <a:gd name="T51" fmla="*/ 16 h 70"/>
                <a:gd name="T52" fmla="*/ 39 w 280"/>
                <a:gd name="T53" fmla="*/ 11 h 70"/>
                <a:gd name="T54" fmla="*/ 81 w 280"/>
                <a:gd name="T55" fmla="*/ 2 h 70"/>
                <a:gd name="T56" fmla="*/ 137 w 280"/>
                <a:gd name="T57" fmla="*/ 0 h 70"/>
                <a:gd name="T58" fmla="*/ 137 w 280"/>
                <a:gd name="T5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70">
                  <a:moveTo>
                    <a:pt x="137" y="0"/>
                  </a:moveTo>
                  <a:lnTo>
                    <a:pt x="137" y="0"/>
                  </a:lnTo>
                  <a:lnTo>
                    <a:pt x="191" y="0"/>
                  </a:lnTo>
                  <a:lnTo>
                    <a:pt x="235" y="8"/>
                  </a:lnTo>
                  <a:lnTo>
                    <a:pt x="252" y="11"/>
                  </a:lnTo>
                  <a:lnTo>
                    <a:pt x="266" y="16"/>
                  </a:lnTo>
                  <a:lnTo>
                    <a:pt x="275" y="25"/>
                  </a:lnTo>
                  <a:lnTo>
                    <a:pt x="280" y="30"/>
                  </a:lnTo>
                  <a:lnTo>
                    <a:pt x="280" y="30"/>
                  </a:lnTo>
                  <a:lnTo>
                    <a:pt x="277" y="39"/>
                  </a:lnTo>
                  <a:lnTo>
                    <a:pt x="269" y="44"/>
                  </a:lnTo>
                  <a:lnTo>
                    <a:pt x="258" y="53"/>
                  </a:lnTo>
                  <a:lnTo>
                    <a:pt x="241" y="58"/>
                  </a:lnTo>
                  <a:lnTo>
                    <a:pt x="196" y="67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87" y="70"/>
                  </a:lnTo>
                  <a:lnTo>
                    <a:pt x="42" y="61"/>
                  </a:lnTo>
                  <a:lnTo>
                    <a:pt x="25" y="56"/>
                  </a:lnTo>
                  <a:lnTo>
                    <a:pt x="11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9" y="22"/>
                  </a:lnTo>
                  <a:lnTo>
                    <a:pt x="23" y="16"/>
                  </a:lnTo>
                  <a:lnTo>
                    <a:pt x="39" y="11"/>
                  </a:lnTo>
                  <a:lnTo>
                    <a:pt x="81" y="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22"/>
            <p:cNvSpPr>
              <a:spLocks/>
            </p:cNvSpPr>
            <p:nvPr/>
          </p:nvSpPr>
          <p:spPr bwMode="auto">
            <a:xfrm>
              <a:off x="2494872" y="4789224"/>
              <a:ext cx="409575" cy="103188"/>
            </a:xfrm>
            <a:custGeom>
              <a:avLst/>
              <a:gdLst>
                <a:gd name="T0" fmla="*/ 126 w 258"/>
                <a:gd name="T1" fmla="*/ 0 h 65"/>
                <a:gd name="T2" fmla="*/ 126 w 258"/>
                <a:gd name="T3" fmla="*/ 0 h 65"/>
                <a:gd name="T4" fmla="*/ 177 w 258"/>
                <a:gd name="T5" fmla="*/ 0 h 65"/>
                <a:gd name="T6" fmla="*/ 216 w 258"/>
                <a:gd name="T7" fmla="*/ 6 h 65"/>
                <a:gd name="T8" fmla="*/ 233 w 258"/>
                <a:gd name="T9" fmla="*/ 12 h 65"/>
                <a:gd name="T10" fmla="*/ 247 w 258"/>
                <a:gd name="T11" fmla="*/ 17 h 65"/>
                <a:gd name="T12" fmla="*/ 252 w 258"/>
                <a:gd name="T13" fmla="*/ 23 h 65"/>
                <a:gd name="T14" fmla="*/ 258 w 258"/>
                <a:gd name="T15" fmla="*/ 28 h 65"/>
                <a:gd name="T16" fmla="*/ 258 w 258"/>
                <a:gd name="T17" fmla="*/ 28 h 65"/>
                <a:gd name="T18" fmla="*/ 255 w 258"/>
                <a:gd name="T19" fmla="*/ 37 h 65"/>
                <a:gd name="T20" fmla="*/ 247 w 258"/>
                <a:gd name="T21" fmla="*/ 42 h 65"/>
                <a:gd name="T22" fmla="*/ 236 w 258"/>
                <a:gd name="T23" fmla="*/ 48 h 65"/>
                <a:gd name="T24" fmla="*/ 222 w 258"/>
                <a:gd name="T25" fmla="*/ 54 h 65"/>
                <a:gd name="T26" fmla="*/ 182 w 258"/>
                <a:gd name="T27" fmla="*/ 62 h 65"/>
                <a:gd name="T28" fmla="*/ 132 w 258"/>
                <a:gd name="T29" fmla="*/ 65 h 65"/>
                <a:gd name="T30" fmla="*/ 132 w 258"/>
                <a:gd name="T31" fmla="*/ 65 h 65"/>
                <a:gd name="T32" fmla="*/ 82 w 258"/>
                <a:gd name="T33" fmla="*/ 62 h 65"/>
                <a:gd name="T34" fmla="*/ 40 w 258"/>
                <a:gd name="T35" fmla="*/ 56 h 65"/>
                <a:gd name="T36" fmla="*/ 26 w 258"/>
                <a:gd name="T37" fmla="*/ 54 h 65"/>
                <a:gd name="T38" fmla="*/ 12 w 258"/>
                <a:gd name="T39" fmla="*/ 48 h 65"/>
                <a:gd name="T40" fmla="*/ 3 w 258"/>
                <a:gd name="T41" fmla="*/ 42 h 65"/>
                <a:gd name="T42" fmla="*/ 0 w 258"/>
                <a:gd name="T43" fmla="*/ 34 h 65"/>
                <a:gd name="T44" fmla="*/ 0 w 258"/>
                <a:gd name="T45" fmla="*/ 34 h 65"/>
                <a:gd name="T46" fmla="*/ 3 w 258"/>
                <a:gd name="T47" fmla="*/ 28 h 65"/>
                <a:gd name="T48" fmla="*/ 9 w 258"/>
                <a:gd name="T49" fmla="*/ 23 h 65"/>
                <a:gd name="T50" fmla="*/ 20 w 258"/>
                <a:gd name="T51" fmla="*/ 17 h 65"/>
                <a:gd name="T52" fmla="*/ 37 w 258"/>
                <a:gd name="T53" fmla="*/ 12 h 65"/>
                <a:gd name="T54" fmla="*/ 76 w 258"/>
                <a:gd name="T55" fmla="*/ 3 h 65"/>
                <a:gd name="T56" fmla="*/ 126 w 258"/>
                <a:gd name="T57" fmla="*/ 0 h 65"/>
                <a:gd name="T58" fmla="*/ 126 w 258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8" h="65">
                  <a:moveTo>
                    <a:pt x="126" y="0"/>
                  </a:moveTo>
                  <a:lnTo>
                    <a:pt x="126" y="0"/>
                  </a:lnTo>
                  <a:lnTo>
                    <a:pt x="177" y="0"/>
                  </a:lnTo>
                  <a:lnTo>
                    <a:pt x="216" y="6"/>
                  </a:lnTo>
                  <a:lnTo>
                    <a:pt x="233" y="12"/>
                  </a:lnTo>
                  <a:lnTo>
                    <a:pt x="247" y="17"/>
                  </a:lnTo>
                  <a:lnTo>
                    <a:pt x="252" y="23"/>
                  </a:lnTo>
                  <a:lnTo>
                    <a:pt x="258" y="28"/>
                  </a:lnTo>
                  <a:lnTo>
                    <a:pt x="258" y="28"/>
                  </a:lnTo>
                  <a:lnTo>
                    <a:pt x="255" y="37"/>
                  </a:lnTo>
                  <a:lnTo>
                    <a:pt x="247" y="42"/>
                  </a:lnTo>
                  <a:lnTo>
                    <a:pt x="236" y="48"/>
                  </a:lnTo>
                  <a:lnTo>
                    <a:pt x="222" y="54"/>
                  </a:lnTo>
                  <a:lnTo>
                    <a:pt x="182" y="62"/>
                  </a:lnTo>
                  <a:lnTo>
                    <a:pt x="132" y="65"/>
                  </a:lnTo>
                  <a:lnTo>
                    <a:pt x="132" y="65"/>
                  </a:lnTo>
                  <a:lnTo>
                    <a:pt x="82" y="62"/>
                  </a:lnTo>
                  <a:lnTo>
                    <a:pt x="40" y="56"/>
                  </a:lnTo>
                  <a:lnTo>
                    <a:pt x="26" y="54"/>
                  </a:lnTo>
                  <a:lnTo>
                    <a:pt x="12" y="48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28"/>
                  </a:lnTo>
                  <a:lnTo>
                    <a:pt x="9" y="23"/>
                  </a:lnTo>
                  <a:lnTo>
                    <a:pt x="20" y="17"/>
                  </a:lnTo>
                  <a:lnTo>
                    <a:pt x="37" y="12"/>
                  </a:lnTo>
                  <a:lnTo>
                    <a:pt x="76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23"/>
            <p:cNvSpPr>
              <a:spLocks/>
            </p:cNvSpPr>
            <p:nvPr/>
          </p:nvSpPr>
          <p:spPr bwMode="auto">
            <a:xfrm>
              <a:off x="2517097" y="4793987"/>
              <a:ext cx="369888" cy="93663"/>
            </a:xfrm>
            <a:custGeom>
              <a:avLst/>
              <a:gdLst>
                <a:gd name="T0" fmla="*/ 112 w 233"/>
                <a:gd name="T1" fmla="*/ 0 h 59"/>
                <a:gd name="T2" fmla="*/ 112 w 233"/>
                <a:gd name="T3" fmla="*/ 0 h 59"/>
                <a:gd name="T4" fmla="*/ 157 w 233"/>
                <a:gd name="T5" fmla="*/ 0 h 59"/>
                <a:gd name="T6" fmla="*/ 196 w 233"/>
                <a:gd name="T7" fmla="*/ 6 h 59"/>
                <a:gd name="T8" fmla="*/ 210 w 233"/>
                <a:gd name="T9" fmla="*/ 9 h 59"/>
                <a:gd name="T10" fmla="*/ 222 w 233"/>
                <a:gd name="T11" fmla="*/ 14 h 59"/>
                <a:gd name="T12" fmla="*/ 230 w 233"/>
                <a:gd name="T13" fmla="*/ 20 h 59"/>
                <a:gd name="T14" fmla="*/ 233 w 233"/>
                <a:gd name="T15" fmla="*/ 25 h 59"/>
                <a:gd name="T16" fmla="*/ 233 w 233"/>
                <a:gd name="T17" fmla="*/ 25 h 59"/>
                <a:gd name="T18" fmla="*/ 230 w 233"/>
                <a:gd name="T19" fmla="*/ 31 h 59"/>
                <a:gd name="T20" fmla="*/ 224 w 233"/>
                <a:gd name="T21" fmla="*/ 37 h 59"/>
                <a:gd name="T22" fmla="*/ 213 w 233"/>
                <a:gd name="T23" fmla="*/ 42 h 59"/>
                <a:gd name="T24" fmla="*/ 199 w 233"/>
                <a:gd name="T25" fmla="*/ 48 h 59"/>
                <a:gd name="T26" fmla="*/ 163 w 233"/>
                <a:gd name="T27" fmla="*/ 56 h 59"/>
                <a:gd name="T28" fmla="*/ 118 w 233"/>
                <a:gd name="T29" fmla="*/ 59 h 59"/>
                <a:gd name="T30" fmla="*/ 118 w 233"/>
                <a:gd name="T31" fmla="*/ 59 h 59"/>
                <a:gd name="T32" fmla="*/ 73 w 233"/>
                <a:gd name="T33" fmla="*/ 56 h 59"/>
                <a:gd name="T34" fmla="*/ 37 w 233"/>
                <a:gd name="T35" fmla="*/ 51 h 59"/>
                <a:gd name="T36" fmla="*/ 20 w 233"/>
                <a:gd name="T37" fmla="*/ 48 h 59"/>
                <a:gd name="T38" fmla="*/ 9 w 233"/>
                <a:gd name="T39" fmla="*/ 42 h 59"/>
                <a:gd name="T40" fmla="*/ 3 w 233"/>
                <a:gd name="T41" fmla="*/ 37 h 59"/>
                <a:gd name="T42" fmla="*/ 0 w 233"/>
                <a:gd name="T43" fmla="*/ 31 h 59"/>
                <a:gd name="T44" fmla="*/ 0 w 233"/>
                <a:gd name="T45" fmla="*/ 31 h 59"/>
                <a:gd name="T46" fmla="*/ 0 w 233"/>
                <a:gd name="T47" fmla="*/ 25 h 59"/>
                <a:gd name="T48" fmla="*/ 9 w 233"/>
                <a:gd name="T49" fmla="*/ 20 h 59"/>
                <a:gd name="T50" fmla="*/ 17 w 233"/>
                <a:gd name="T51" fmla="*/ 14 h 59"/>
                <a:gd name="T52" fmla="*/ 31 w 233"/>
                <a:gd name="T53" fmla="*/ 9 h 59"/>
                <a:gd name="T54" fmla="*/ 68 w 233"/>
                <a:gd name="T55" fmla="*/ 3 h 59"/>
                <a:gd name="T56" fmla="*/ 112 w 233"/>
                <a:gd name="T57" fmla="*/ 0 h 59"/>
                <a:gd name="T58" fmla="*/ 112 w 233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59">
                  <a:moveTo>
                    <a:pt x="112" y="0"/>
                  </a:moveTo>
                  <a:lnTo>
                    <a:pt x="112" y="0"/>
                  </a:lnTo>
                  <a:lnTo>
                    <a:pt x="157" y="0"/>
                  </a:lnTo>
                  <a:lnTo>
                    <a:pt x="196" y="6"/>
                  </a:lnTo>
                  <a:lnTo>
                    <a:pt x="210" y="9"/>
                  </a:lnTo>
                  <a:lnTo>
                    <a:pt x="222" y="14"/>
                  </a:lnTo>
                  <a:lnTo>
                    <a:pt x="230" y="20"/>
                  </a:lnTo>
                  <a:lnTo>
                    <a:pt x="233" y="25"/>
                  </a:lnTo>
                  <a:lnTo>
                    <a:pt x="233" y="25"/>
                  </a:lnTo>
                  <a:lnTo>
                    <a:pt x="230" y="31"/>
                  </a:lnTo>
                  <a:lnTo>
                    <a:pt x="224" y="37"/>
                  </a:lnTo>
                  <a:lnTo>
                    <a:pt x="213" y="42"/>
                  </a:lnTo>
                  <a:lnTo>
                    <a:pt x="199" y="48"/>
                  </a:lnTo>
                  <a:lnTo>
                    <a:pt x="163" y="56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73" y="56"/>
                  </a:lnTo>
                  <a:lnTo>
                    <a:pt x="37" y="51"/>
                  </a:lnTo>
                  <a:lnTo>
                    <a:pt x="20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17" y="14"/>
                  </a:lnTo>
                  <a:lnTo>
                    <a:pt x="31" y="9"/>
                  </a:lnTo>
                  <a:lnTo>
                    <a:pt x="6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24"/>
            <p:cNvSpPr>
              <a:spLocks/>
            </p:cNvSpPr>
            <p:nvPr/>
          </p:nvSpPr>
          <p:spPr bwMode="auto">
            <a:xfrm>
              <a:off x="2536147" y="4793987"/>
              <a:ext cx="333375" cy="88900"/>
            </a:xfrm>
            <a:custGeom>
              <a:avLst/>
              <a:gdLst>
                <a:gd name="T0" fmla="*/ 100 w 210"/>
                <a:gd name="T1" fmla="*/ 0 h 56"/>
                <a:gd name="T2" fmla="*/ 100 w 210"/>
                <a:gd name="T3" fmla="*/ 0 h 56"/>
                <a:gd name="T4" fmla="*/ 142 w 210"/>
                <a:gd name="T5" fmla="*/ 3 h 56"/>
                <a:gd name="T6" fmla="*/ 176 w 210"/>
                <a:gd name="T7" fmla="*/ 9 h 56"/>
                <a:gd name="T8" fmla="*/ 198 w 210"/>
                <a:gd name="T9" fmla="*/ 17 h 56"/>
                <a:gd name="T10" fmla="*/ 207 w 210"/>
                <a:gd name="T11" fmla="*/ 20 h 56"/>
                <a:gd name="T12" fmla="*/ 210 w 210"/>
                <a:gd name="T13" fmla="*/ 25 h 56"/>
                <a:gd name="T14" fmla="*/ 210 w 210"/>
                <a:gd name="T15" fmla="*/ 25 h 56"/>
                <a:gd name="T16" fmla="*/ 207 w 210"/>
                <a:gd name="T17" fmla="*/ 31 h 56"/>
                <a:gd name="T18" fmla="*/ 201 w 210"/>
                <a:gd name="T19" fmla="*/ 37 h 56"/>
                <a:gd name="T20" fmla="*/ 193 w 210"/>
                <a:gd name="T21" fmla="*/ 42 h 56"/>
                <a:gd name="T22" fmla="*/ 179 w 210"/>
                <a:gd name="T23" fmla="*/ 45 h 56"/>
                <a:gd name="T24" fmla="*/ 148 w 210"/>
                <a:gd name="T25" fmla="*/ 53 h 56"/>
                <a:gd name="T26" fmla="*/ 106 w 210"/>
                <a:gd name="T27" fmla="*/ 56 h 56"/>
                <a:gd name="T28" fmla="*/ 106 w 210"/>
                <a:gd name="T29" fmla="*/ 56 h 56"/>
                <a:gd name="T30" fmla="*/ 67 w 210"/>
                <a:gd name="T31" fmla="*/ 53 h 56"/>
                <a:gd name="T32" fmla="*/ 33 w 210"/>
                <a:gd name="T33" fmla="*/ 48 h 56"/>
                <a:gd name="T34" fmla="*/ 8 w 210"/>
                <a:gd name="T35" fmla="*/ 39 h 56"/>
                <a:gd name="T36" fmla="*/ 2 w 210"/>
                <a:gd name="T37" fmla="*/ 37 h 56"/>
                <a:gd name="T38" fmla="*/ 0 w 210"/>
                <a:gd name="T39" fmla="*/ 31 h 56"/>
                <a:gd name="T40" fmla="*/ 0 w 210"/>
                <a:gd name="T41" fmla="*/ 31 h 56"/>
                <a:gd name="T42" fmla="*/ 2 w 210"/>
                <a:gd name="T43" fmla="*/ 25 h 56"/>
                <a:gd name="T44" fmla="*/ 8 w 210"/>
                <a:gd name="T45" fmla="*/ 20 h 56"/>
                <a:gd name="T46" fmla="*/ 16 w 210"/>
                <a:gd name="T47" fmla="*/ 14 h 56"/>
                <a:gd name="T48" fmla="*/ 28 w 210"/>
                <a:gd name="T49" fmla="*/ 11 h 56"/>
                <a:gd name="T50" fmla="*/ 61 w 210"/>
                <a:gd name="T51" fmla="*/ 6 h 56"/>
                <a:gd name="T52" fmla="*/ 100 w 210"/>
                <a:gd name="T53" fmla="*/ 0 h 56"/>
                <a:gd name="T54" fmla="*/ 100 w 210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0" h="56">
                  <a:moveTo>
                    <a:pt x="100" y="0"/>
                  </a:moveTo>
                  <a:lnTo>
                    <a:pt x="100" y="0"/>
                  </a:lnTo>
                  <a:lnTo>
                    <a:pt x="142" y="3"/>
                  </a:lnTo>
                  <a:lnTo>
                    <a:pt x="176" y="9"/>
                  </a:lnTo>
                  <a:lnTo>
                    <a:pt x="198" y="17"/>
                  </a:lnTo>
                  <a:lnTo>
                    <a:pt x="207" y="20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7" y="31"/>
                  </a:lnTo>
                  <a:lnTo>
                    <a:pt x="201" y="37"/>
                  </a:lnTo>
                  <a:lnTo>
                    <a:pt x="193" y="42"/>
                  </a:lnTo>
                  <a:lnTo>
                    <a:pt x="179" y="45"/>
                  </a:lnTo>
                  <a:lnTo>
                    <a:pt x="148" y="53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67" y="53"/>
                  </a:lnTo>
                  <a:lnTo>
                    <a:pt x="33" y="48"/>
                  </a:lnTo>
                  <a:lnTo>
                    <a:pt x="8" y="39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8" y="20"/>
                  </a:lnTo>
                  <a:lnTo>
                    <a:pt x="16" y="14"/>
                  </a:lnTo>
                  <a:lnTo>
                    <a:pt x="28" y="11"/>
                  </a:lnTo>
                  <a:lnTo>
                    <a:pt x="61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25"/>
            <p:cNvSpPr>
              <a:spLocks/>
            </p:cNvSpPr>
            <p:nvPr/>
          </p:nvSpPr>
          <p:spPr bwMode="auto">
            <a:xfrm>
              <a:off x="2553610" y="4798749"/>
              <a:ext cx="293688" cy="76200"/>
            </a:xfrm>
            <a:custGeom>
              <a:avLst/>
              <a:gdLst>
                <a:gd name="T0" fmla="*/ 92 w 185"/>
                <a:gd name="T1" fmla="*/ 0 h 48"/>
                <a:gd name="T2" fmla="*/ 92 w 185"/>
                <a:gd name="T3" fmla="*/ 0 h 48"/>
                <a:gd name="T4" fmla="*/ 129 w 185"/>
                <a:gd name="T5" fmla="*/ 3 h 48"/>
                <a:gd name="T6" fmla="*/ 157 w 185"/>
                <a:gd name="T7" fmla="*/ 6 h 48"/>
                <a:gd name="T8" fmla="*/ 179 w 185"/>
                <a:gd name="T9" fmla="*/ 14 h 48"/>
                <a:gd name="T10" fmla="*/ 185 w 185"/>
                <a:gd name="T11" fmla="*/ 20 h 48"/>
                <a:gd name="T12" fmla="*/ 185 w 185"/>
                <a:gd name="T13" fmla="*/ 22 h 48"/>
                <a:gd name="T14" fmla="*/ 185 w 185"/>
                <a:gd name="T15" fmla="*/ 22 h 48"/>
                <a:gd name="T16" fmla="*/ 185 w 185"/>
                <a:gd name="T17" fmla="*/ 28 h 48"/>
                <a:gd name="T18" fmla="*/ 179 w 185"/>
                <a:gd name="T19" fmla="*/ 34 h 48"/>
                <a:gd name="T20" fmla="*/ 159 w 185"/>
                <a:gd name="T21" fmla="*/ 39 h 48"/>
                <a:gd name="T22" fmla="*/ 131 w 185"/>
                <a:gd name="T23" fmla="*/ 45 h 48"/>
                <a:gd name="T24" fmla="*/ 95 w 185"/>
                <a:gd name="T25" fmla="*/ 48 h 48"/>
                <a:gd name="T26" fmla="*/ 95 w 185"/>
                <a:gd name="T27" fmla="*/ 48 h 48"/>
                <a:gd name="T28" fmla="*/ 59 w 185"/>
                <a:gd name="T29" fmla="*/ 48 h 48"/>
                <a:gd name="T30" fmla="*/ 31 w 185"/>
                <a:gd name="T31" fmla="*/ 42 h 48"/>
                <a:gd name="T32" fmla="*/ 8 w 185"/>
                <a:gd name="T33" fmla="*/ 36 h 48"/>
                <a:gd name="T34" fmla="*/ 3 w 185"/>
                <a:gd name="T35" fmla="*/ 31 h 48"/>
                <a:gd name="T36" fmla="*/ 0 w 185"/>
                <a:gd name="T37" fmla="*/ 28 h 48"/>
                <a:gd name="T38" fmla="*/ 0 w 185"/>
                <a:gd name="T39" fmla="*/ 28 h 48"/>
                <a:gd name="T40" fmla="*/ 3 w 185"/>
                <a:gd name="T41" fmla="*/ 22 h 48"/>
                <a:gd name="T42" fmla="*/ 8 w 185"/>
                <a:gd name="T43" fmla="*/ 17 h 48"/>
                <a:gd name="T44" fmla="*/ 28 w 185"/>
                <a:gd name="T45" fmla="*/ 8 h 48"/>
                <a:gd name="T46" fmla="*/ 56 w 185"/>
                <a:gd name="T47" fmla="*/ 3 h 48"/>
                <a:gd name="T48" fmla="*/ 92 w 185"/>
                <a:gd name="T49" fmla="*/ 0 h 48"/>
                <a:gd name="T50" fmla="*/ 92 w 185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48">
                  <a:moveTo>
                    <a:pt x="92" y="0"/>
                  </a:moveTo>
                  <a:lnTo>
                    <a:pt x="92" y="0"/>
                  </a:lnTo>
                  <a:lnTo>
                    <a:pt x="129" y="3"/>
                  </a:lnTo>
                  <a:lnTo>
                    <a:pt x="157" y="6"/>
                  </a:lnTo>
                  <a:lnTo>
                    <a:pt x="179" y="14"/>
                  </a:lnTo>
                  <a:lnTo>
                    <a:pt x="185" y="20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8"/>
                  </a:lnTo>
                  <a:lnTo>
                    <a:pt x="179" y="34"/>
                  </a:lnTo>
                  <a:lnTo>
                    <a:pt x="159" y="39"/>
                  </a:lnTo>
                  <a:lnTo>
                    <a:pt x="131" y="45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59" y="48"/>
                  </a:lnTo>
                  <a:lnTo>
                    <a:pt x="31" y="42"/>
                  </a:lnTo>
                  <a:lnTo>
                    <a:pt x="8" y="36"/>
                  </a:lnTo>
                  <a:lnTo>
                    <a:pt x="3" y="3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28" y="8"/>
                  </a:lnTo>
                  <a:lnTo>
                    <a:pt x="56" y="3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26"/>
            <p:cNvSpPr>
              <a:spLocks/>
            </p:cNvSpPr>
            <p:nvPr/>
          </p:nvSpPr>
          <p:spPr bwMode="auto">
            <a:xfrm>
              <a:off x="2575835" y="4803512"/>
              <a:ext cx="252413" cy="66675"/>
            </a:xfrm>
            <a:custGeom>
              <a:avLst/>
              <a:gdLst>
                <a:gd name="T0" fmla="*/ 78 w 159"/>
                <a:gd name="T1" fmla="*/ 0 h 42"/>
                <a:gd name="T2" fmla="*/ 78 w 159"/>
                <a:gd name="T3" fmla="*/ 0 h 42"/>
                <a:gd name="T4" fmla="*/ 109 w 159"/>
                <a:gd name="T5" fmla="*/ 3 h 42"/>
                <a:gd name="T6" fmla="*/ 134 w 159"/>
                <a:gd name="T7" fmla="*/ 5 h 42"/>
                <a:gd name="T8" fmla="*/ 154 w 159"/>
                <a:gd name="T9" fmla="*/ 11 h 42"/>
                <a:gd name="T10" fmla="*/ 159 w 159"/>
                <a:gd name="T11" fmla="*/ 17 h 42"/>
                <a:gd name="T12" fmla="*/ 159 w 159"/>
                <a:gd name="T13" fmla="*/ 19 h 42"/>
                <a:gd name="T14" fmla="*/ 159 w 159"/>
                <a:gd name="T15" fmla="*/ 19 h 42"/>
                <a:gd name="T16" fmla="*/ 159 w 159"/>
                <a:gd name="T17" fmla="*/ 25 h 42"/>
                <a:gd name="T18" fmla="*/ 154 w 159"/>
                <a:gd name="T19" fmla="*/ 28 h 42"/>
                <a:gd name="T20" fmla="*/ 137 w 159"/>
                <a:gd name="T21" fmla="*/ 36 h 42"/>
                <a:gd name="T22" fmla="*/ 112 w 159"/>
                <a:gd name="T23" fmla="*/ 39 h 42"/>
                <a:gd name="T24" fmla="*/ 81 w 159"/>
                <a:gd name="T25" fmla="*/ 42 h 42"/>
                <a:gd name="T26" fmla="*/ 81 w 159"/>
                <a:gd name="T27" fmla="*/ 42 h 42"/>
                <a:gd name="T28" fmla="*/ 50 w 159"/>
                <a:gd name="T29" fmla="*/ 42 h 42"/>
                <a:gd name="T30" fmla="*/ 25 w 159"/>
                <a:gd name="T31" fmla="*/ 36 h 42"/>
                <a:gd name="T32" fmla="*/ 5 w 159"/>
                <a:gd name="T33" fmla="*/ 31 h 42"/>
                <a:gd name="T34" fmla="*/ 3 w 159"/>
                <a:gd name="T35" fmla="*/ 28 h 42"/>
                <a:gd name="T36" fmla="*/ 0 w 159"/>
                <a:gd name="T37" fmla="*/ 22 h 42"/>
                <a:gd name="T38" fmla="*/ 0 w 159"/>
                <a:gd name="T39" fmla="*/ 22 h 42"/>
                <a:gd name="T40" fmla="*/ 0 w 159"/>
                <a:gd name="T41" fmla="*/ 19 h 42"/>
                <a:gd name="T42" fmla="*/ 5 w 159"/>
                <a:gd name="T43" fmla="*/ 14 h 42"/>
                <a:gd name="T44" fmla="*/ 22 w 159"/>
                <a:gd name="T45" fmla="*/ 8 h 42"/>
                <a:gd name="T46" fmla="*/ 47 w 159"/>
                <a:gd name="T47" fmla="*/ 3 h 42"/>
                <a:gd name="T48" fmla="*/ 78 w 159"/>
                <a:gd name="T49" fmla="*/ 0 h 42"/>
                <a:gd name="T50" fmla="*/ 78 w 159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42">
                  <a:moveTo>
                    <a:pt x="78" y="0"/>
                  </a:moveTo>
                  <a:lnTo>
                    <a:pt x="78" y="0"/>
                  </a:lnTo>
                  <a:lnTo>
                    <a:pt x="109" y="3"/>
                  </a:lnTo>
                  <a:lnTo>
                    <a:pt x="134" y="5"/>
                  </a:lnTo>
                  <a:lnTo>
                    <a:pt x="154" y="11"/>
                  </a:lnTo>
                  <a:lnTo>
                    <a:pt x="159" y="17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5"/>
                  </a:lnTo>
                  <a:lnTo>
                    <a:pt x="154" y="28"/>
                  </a:lnTo>
                  <a:lnTo>
                    <a:pt x="137" y="36"/>
                  </a:lnTo>
                  <a:lnTo>
                    <a:pt x="112" y="3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50" y="42"/>
                  </a:lnTo>
                  <a:lnTo>
                    <a:pt x="25" y="36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5" y="14"/>
                  </a:lnTo>
                  <a:lnTo>
                    <a:pt x="22" y="8"/>
                  </a:lnTo>
                  <a:lnTo>
                    <a:pt x="47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7"/>
            <p:cNvSpPr>
              <a:spLocks/>
            </p:cNvSpPr>
            <p:nvPr/>
          </p:nvSpPr>
          <p:spPr bwMode="auto">
            <a:xfrm>
              <a:off x="2593297" y="4808274"/>
              <a:ext cx="217488" cy="57150"/>
            </a:xfrm>
            <a:custGeom>
              <a:avLst/>
              <a:gdLst>
                <a:gd name="T0" fmla="*/ 67 w 137"/>
                <a:gd name="T1" fmla="*/ 0 h 36"/>
                <a:gd name="T2" fmla="*/ 67 w 137"/>
                <a:gd name="T3" fmla="*/ 0 h 36"/>
                <a:gd name="T4" fmla="*/ 95 w 137"/>
                <a:gd name="T5" fmla="*/ 2 h 36"/>
                <a:gd name="T6" fmla="*/ 118 w 137"/>
                <a:gd name="T7" fmla="*/ 5 h 36"/>
                <a:gd name="T8" fmla="*/ 132 w 137"/>
                <a:gd name="T9" fmla="*/ 11 h 36"/>
                <a:gd name="T10" fmla="*/ 137 w 137"/>
                <a:gd name="T11" fmla="*/ 14 h 36"/>
                <a:gd name="T12" fmla="*/ 137 w 137"/>
                <a:gd name="T13" fmla="*/ 16 h 36"/>
                <a:gd name="T14" fmla="*/ 137 w 137"/>
                <a:gd name="T15" fmla="*/ 16 h 36"/>
                <a:gd name="T16" fmla="*/ 137 w 137"/>
                <a:gd name="T17" fmla="*/ 19 h 36"/>
                <a:gd name="T18" fmla="*/ 134 w 137"/>
                <a:gd name="T19" fmla="*/ 25 h 36"/>
                <a:gd name="T20" fmla="*/ 120 w 137"/>
                <a:gd name="T21" fmla="*/ 30 h 36"/>
                <a:gd name="T22" fmla="*/ 98 w 137"/>
                <a:gd name="T23" fmla="*/ 33 h 36"/>
                <a:gd name="T24" fmla="*/ 70 w 137"/>
                <a:gd name="T25" fmla="*/ 36 h 36"/>
                <a:gd name="T26" fmla="*/ 70 w 137"/>
                <a:gd name="T27" fmla="*/ 36 h 36"/>
                <a:gd name="T28" fmla="*/ 45 w 137"/>
                <a:gd name="T29" fmla="*/ 36 h 36"/>
                <a:gd name="T30" fmla="*/ 22 w 137"/>
                <a:gd name="T31" fmla="*/ 30 h 36"/>
                <a:gd name="T32" fmla="*/ 6 w 137"/>
                <a:gd name="T33" fmla="*/ 28 h 36"/>
                <a:gd name="T34" fmla="*/ 3 w 137"/>
                <a:gd name="T35" fmla="*/ 22 h 36"/>
                <a:gd name="T36" fmla="*/ 0 w 137"/>
                <a:gd name="T37" fmla="*/ 19 h 36"/>
                <a:gd name="T38" fmla="*/ 0 w 137"/>
                <a:gd name="T39" fmla="*/ 19 h 36"/>
                <a:gd name="T40" fmla="*/ 3 w 137"/>
                <a:gd name="T41" fmla="*/ 16 h 36"/>
                <a:gd name="T42" fmla="*/ 6 w 137"/>
                <a:gd name="T43" fmla="*/ 14 h 36"/>
                <a:gd name="T44" fmla="*/ 20 w 137"/>
                <a:gd name="T45" fmla="*/ 8 h 36"/>
                <a:gd name="T46" fmla="*/ 42 w 137"/>
                <a:gd name="T47" fmla="*/ 2 h 36"/>
                <a:gd name="T48" fmla="*/ 67 w 137"/>
                <a:gd name="T49" fmla="*/ 0 h 36"/>
                <a:gd name="T50" fmla="*/ 67 w 137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36">
                  <a:moveTo>
                    <a:pt x="67" y="0"/>
                  </a:moveTo>
                  <a:lnTo>
                    <a:pt x="67" y="0"/>
                  </a:lnTo>
                  <a:lnTo>
                    <a:pt x="95" y="2"/>
                  </a:lnTo>
                  <a:lnTo>
                    <a:pt x="118" y="5"/>
                  </a:lnTo>
                  <a:lnTo>
                    <a:pt x="132" y="11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34" y="25"/>
                  </a:lnTo>
                  <a:lnTo>
                    <a:pt x="120" y="30"/>
                  </a:lnTo>
                  <a:lnTo>
                    <a:pt x="98" y="33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45" y="36"/>
                  </a:lnTo>
                  <a:lnTo>
                    <a:pt x="22" y="30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0" y="8"/>
                  </a:lnTo>
                  <a:lnTo>
                    <a:pt x="42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28"/>
            <p:cNvSpPr>
              <a:spLocks/>
            </p:cNvSpPr>
            <p:nvPr/>
          </p:nvSpPr>
          <p:spPr bwMode="auto">
            <a:xfrm>
              <a:off x="2615522" y="4811449"/>
              <a:ext cx="177800" cy="49213"/>
            </a:xfrm>
            <a:custGeom>
              <a:avLst/>
              <a:gdLst>
                <a:gd name="T0" fmla="*/ 53 w 112"/>
                <a:gd name="T1" fmla="*/ 0 h 31"/>
                <a:gd name="T2" fmla="*/ 53 w 112"/>
                <a:gd name="T3" fmla="*/ 0 h 31"/>
                <a:gd name="T4" fmla="*/ 76 w 112"/>
                <a:gd name="T5" fmla="*/ 3 h 31"/>
                <a:gd name="T6" fmla="*/ 95 w 112"/>
                <a:gd name="T7" fmla="*/ 6 h 31"/>
                <a:gd name="T8" fmla="*/ 106 w 112"/>
                <a:gd name="T9" fmla="*/ 9 h 31"/>
                <a:gd name="T10" fmla="*/ 112 w 112"/>
                <a:gd name="T11" fmla="*/ 12 h 31"/>
                <a:gd name="T12" fmla="*/ 112 w 112"/>
                <a:gd name="T13" fmla="*/ 14 h 31"/>
                <a:gd name="T14" fmla="*/ 112 w 112"/>
                <a:gd name="T15" fmla="*/ 14 h 31"/>
                <a:gd name="T16" fmla="*/ 112 w 112"/>
                <a:gd name="T17" fmla="*/ 17 h 31"/>
                <a:gd name="T18" fmla="*/ 109 w 112"/>
                <a:gd name="T19" fmla="*/ 20 h 31"/>
                <a:gd name="T20" fmla="*/ 98 w 112"/>
                <a:gd name="T21" fmla="*/ 26 h 31"/>
                <a:gd name="T22" fmla="*/ 78 w 112"/>
                <a:gd name="T23" fmla="*/ 28 h 31"/>
                <a:gd name="T24" fmla="*/ 56 w 112"/>
                <a:gd name="T25" fmla="*/ 31 h 31"/>
                <a:gd name="T26" fmla="*/ 56 w 112"/>
                <a:gd name="T27" fmla="*/ 31 h 31"/>
                <a:gd name="T28" fmla="*/ 34 w 112"/>
                <a:gd name="T29" fmla="*/ 28 h 31"/>
                <a:gd name="T30" fmla="*/ 17 w 112"/>
                <a:gd name="T31" fmla="*/ 28 h 31"/>
                <a:gd name="T32" fmla="*/ 3 w 112"/>
                <a:gd name="T33" fmla="*/ 23 h 31"/>
                <a:gd name="T34" fmla="*/ 0 w 112"/>
                <a:gd name="T35" fmla="*/ 20 h 31"/>
                <a:gd name="T36" fmla="*/ 0 w 112"/>
                <a:gd name="T37" fmla="*/ 17 h 31"/>
                <a:gd name="T38" fmla="*/ 0 w 112"/>
                <a:gd name="T39" fmla="*/ 17 h 31"/>
                <a:gd name="T40" fmla="*/ 0 w 112"/>
                <a:gd name="T41" fmla="*/ 14 h 31"/>
                <a:gd name="T42" fmla="*/ 3 w 112"/>
                <a:gd name="T43" fmla="*/ 12 h 31"/>
                <a:gd name="T44" fmla="*/ 14 w 112"/>
                <a:gd name="T45" fmla="*/ 6 h 31"/>
                <a:gd name="T46" fmla="*/ 34 w 112"/>
                <a:gd name="T47" fmla="*/ 3 h 31"/>
                <a:gd name="T48" fmla="*/ 53 w 112"/>
                <a:gd name="T49" fmla="*/ 0 h 31"/>
                <a:gd name="T50" fmla="*/ 53 w 11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1">
                  <a:moveTo>
                    <a:pt x="53" y="0"/>
                  </a:moveTo>
                  <a:lnTo>
                    <a:pt x="53" y="0"/>
                  </a:lnTo>
                  <a:lnTo>
                    <a:pt x="76" y="3"/>
                  </a:lnTo>
                  <a:lnTo>
                    <a:pt x="95" y="6"/>
                  </a:lnTo>
                  <a:lnTo>
                    <a:pt x="106" y="9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7"/>
                  </a:lnTo>
                  <a:lnTo>
                    <a:pt x="109" y="20"/>
                  </a:lnTo>
                  <a:lnTo>
                    <a:pt x="98" y="26"/>
                  </a:lnTo>
                  <a:lnTo>
                    <a:pt x="78" y="28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34" y="28"/>
                  </a:lnTo>
                  <a:lnTo>
                    <a:pt x="17" y="28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14" y="6"/>
                  </a:lnTo>
                  <a:lnTo>
                    <a:pt x="34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2632985" y="4816212"/>
              <a:ext cx="142875" cy="39688"/>
            </a:xfrm>
            <a:custGeom>
              <a:avLst/>
              <a:gdLst>
                <a:gd name="T0" fmla="*/ 45 w 90"/>
                <a:gd name="T1" fmla="*/ 0 h 25"/>
                <a:gd name="T2" fmla="*/ 45 w 90"/>
                <a:gd name="T3" fmla="*/ 0 h 25"/>
                <a:gd name="T4" fmla="*/ 62 w 90"/>
                <a:gd name="T5" fmla="*/ 0 h 25"/>
                <a:gd name="T6" fmla="*/ 76 w 90"/>
                <a:gd name="T7" fmla="*/ 3 h 25"/>
                <a:gd name="T8" fmla="*/ 87 w 90"/>
                <a:gd name="T9" fmla="*/ 6 h 25"/>
                <a:gd name="T10" fmla="*/ 90 w 90"/>
                <a:gd name="T11" fmla="*/ 11 h 25"/>
                <a:gd name="T12" fmla="*/ 90 w 90"/>
                <a:gd name="T13" fmla="*/ 11 h 25"/>
                <a:gd name="T14" fmla="*/ 87 w 90"/>
                <a:gd name="T15" fmla="*/ 17 h 25"/>
                <a:gd name="T16" fmla="*/ 79 w 90"/>
                <a:gd name="T17" fmla="*/ 20 h 25"/>
                <a:gd name="T18" fmla="*/ 65 w 90"/>
                <a:gd name="T19" fmla="*/ 23 h 25"/>
                <a:gd name="T20" fmla="*/ 45 w 90"/>
                <a:gd name="T21" fmla="*/ 25 h 25"/>
                <a:gd name="T22" fmla="*/ 45 w 90"/>
                <a:gd name="T23" fmla="*/ 25 h 25"/>
                <a:gd name="T24" fmla="*/ 28 w 90"/>
                <a:gd name="T25" fmla="*/ 23 h 25"/>
                <a:gd name="T26" fmla="*/ 14 w 90"/>
                <a:gd name="T27" fmla="*/ 23 h 25"/>
                <a:gd name="T28" fmla="*/ 3 w 90"/>
                <a:gd name="T29" fmla="*/ 17 h 25"/>
                <a:gd name="T30" fmla="*/ 0 w 90"/>
                <a:gd name="T31" fmla="*/ 14 h 25"/>
                <a:gd name="T32" fmla="*/ 0 w 90"/>
                <a:gd name="T33" fmla="*/ 14 h 25"/>
                <a:gd name="T34" fmla="*/ 3 w 90"/>
                <a:gd name="T35" fmla="*/ 9 h 25"/>
                <a:gd name="T36" fmla="*/ 11 w 90"/>
                <a:gd name="T37" fmla="*/ 6 h 25"/>
                <a:gd name="T38" fmla="*/ 25 w 90"/>
                <a:gd name="T39" fmla="*/ 3 h 25"/>
                <a:gd name="T40" fmla="*/ 45 w 90"/>
                <a:gd name="T41" fmla="*/ 0 h 25"/>
                <a:gd name="T42" fmla="*/ 45 w 9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25">
                  <a:moveTo>
                    <a:pt x="45" y="0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87" y="6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7" y="17"/>
                  </a:lnTo>
                  <a:lnTo>
                    <a:pt x="79" y="20"/>
                  </a:lnTo>
                  <a:lnTo>
                    <a:pt x="65" y="23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3"/>
                  </a:lnTo>
                  <a:lnTo>
                    <a:pt x="14" y="23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1" y="6"/>
                  </a:lnTo>
                  <a:lnTo>
                    <a:pt x="25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2650447" y="4820974"/>
              <a:ext cx="107950" cy="26988"/>
            </a:xfrm>
            <a:custGeom>
              <a:avLst/>
              <a:gdLst>
                <a:gd name="T0" fmla="*/ 34 w 68"/>
                <a:gd name="T1" fmla="*/ 0 h 17"/>
                <a:gd name="T2" fmla="*/ 34 w 68"/>
                <a:gd name="T3" fmla="*/ 0 h 17"/>
                <a:gd name="T4" fmla="*/ 56 w 68"/>
                <a:gd name="T5" fmla="*/ 3 h 17"/>
                <a:gd name="T6" fmla="*/ 65 w 68"/>
                <a:gd name="T7" fmla="*/ 6 h 17"/>
                <a:gd name="T8" fmla="*/ 68 w 68"/>
                <a:gd name="T9" fmla="*/ 8 h 17"/>
                <a:gd name="T10" fmla="*/ 68 w 68"/>
                <a:gd name="T11" fmla="*/ 8 h 17"/>
                <a:gd name="T12" fmla="*/ 65 w 68"/>
                <a:gd name="T13" fmla="*/ 11 h 17"/>
                <a:gd name="T14" fmla="*/ 59 w 68"/>
                <a:gd name="T15" fmla="*/ 14 h 17"/>
                <a:gd name="T16" fmla="*/ 37 w 68"/>
                <a:gd name="T17" fmla="*/ 17 h 17"/>
                <a:gd name="T18" fmla="*/ 37 w 68"/>
                <a:gd name="T19" fmla="*/ 17 h 17"/>
                <a:gd name="T20" fmla="*/ 12 w 68"/>
                <a:gd name="T21" fmla="*/ 17 h 17"/>
                <a:gd name="T22" fmla="*/ 3 w 68"/>
                <a:gd name="T23" fmla="*/ 14 h 17"/>
                <a:gd name="T24" fmla="*/ 0 w 68"/>
                <a:gd name="T25" fmla="*/ 11 h 17"/>
                <a:gd name="T26" fmla="*/ 0 w 68"/>
                <a:gd name="T27" fmla="*/ 11 h 17"/>
                <a:gd name="T28" fmla="*/ 3 w 68"/>
                <a:gd name="T29" fmla="*/ 6 h 17"/>
                <a:gd name="T30" fmla="*/ 12 w 68"/>
                <a:gd name="T31" fmla="*/ 3 h 17"/>
                <a:gd name="T32" fmla="*/ 34 w 68"/>
                <a:gd name="T33" fmla="*/ 0 h 17"/>
                <a:gd name="T34" fmla="*/ 34 w 68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7">
                  <a:moveTo>
                    <a:pt x="34" y="0"/>
                  </a:moveTo>
                  <a:lnTo>
                    <a:pt x="34" y="0"/>
                  </a:lnTo>
                  <a:lnTo>
                    <a:pt x="56" y="3"/>
                  </a:lnTo>
                  <a:lnTo>
                    <a:pt x="65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11"/>
                  </a:lnTo>
                  <a:lnTo>
                    <a:pt x="59" y="14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12" y="17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12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824947" y="4389174"/>
              <a:ext cx="1736725" cy="1103313"/>
            </a:xfrm>
            <a:custGeom>
              <a:avLst/>
              <a:gdLst>
                <a:gd name="T0" fmla="*/ 89 w 1094"/>
                <a:gd name="T1" fmla="*/ 124 h 695"/>
                <a:gd name="T2" fmla="*/ 159 w 1094"/>
                <a:gd name="T3" fmla="*/ 188 h 695"/>
                <a:gd name="T4" fmla="*/ 243 w 1094"/>
                <a:gd name="T5" fmla="*/ 241 h 695"/>
                <a:gd name="T6" fmla="*/ 341 w 1094"/>
                <a:gd name="T7" fmla="*/ 280 h 695"/>
                <a:gd name="T8" fmla="*/ 445 w 1094"/>
                <a:gd name="T9" fmla="*/ 306 h 695"/>
                <a:gd name="T10" fmla="*/ 551 w 1094"/>
                <a:gd name="T11" fmla="*/ 311 h 695"/>
                <a:gd name="T12" fmla="*/ 618 w 1094"/>
                <a:gd name="T13" fmla="*/ 308 h 695"/>
                <a:gd name="T14" fmla="*/ 713 w 1094"/>
                <a:gd name="T15" fmla="*/ 289 h 695"/>
                <a:gd name="T16" fmla="*/ 806 w 1094"/>
                <a:gd name="T17" fmla="*/ 252 h 695"/>
                <a:gd name="T18" fmla="*/ 890 w 1094"/>
                <a:gd name="T19" fmla="*/ 196 h 695"/>
                <a:gd name="T20" fmla="*/ 965 w 1094"/>
                <a:gd name="T21" fmla="*/ 124 h 695"/>
                <a:gd name="T22" fmla="*/ 1007 w 1094"/>
                <a:gd name="T23" fmla="*/ 65 h 695"/>
                <a:gd name="T24" fmla="*/ 1027 w 1094"/>
                <a:gd name="T25" fmla="*/ 34 h 695"/>
                <a:gd name="T26" fmla="*/ 1010 w 1094"/>
                <a:gd name="T27" fmla="*/ 20 h 695"/>
                <a:gd name="T28" fmla="*/ 977 w 1094"/>
                <a:gd name="T29" fmla="*/ 20 h 695"/>
                <a:gd name="T30" fmla="*/ 943 w 1094"/>
                <a:gd name="T31" fmla="*/ 31 h 695"/>
                <a:gd name="T32" fmla="*/ 937 w 1094"/>
                <a:gd name="T33" fmla="*/ 26 h 695"/>
                <a:gd name="T34" fmla="*/ 949 w 1094"/>
                <a:gd name="T35" fmla="*/ 14 h 695"/>
                <a:gd name="T36" fmla="*/ 985 w 1094"/>
                <a:gd name="T37" fmla="*/ 0 h 695"/>
                <a:gd name="T38" fmla="*/ 1027 w 1094"/>
                <a:gd name="T39" fmla="*/ 3 h 695"/>
                <a:gd name="T40" fmla="*/ 1080 w 1094"/>
                <a:gd name="T41" fmla="*/ 42 h 695"/>
                <a:gd name="T42" fmla="*/ 1094 w 1094"/>
                <a:gd name="T43" fmla="*/ 96 h 695"/>
                <a:gd name="T44" fmla="*/ 1088 w 1094"/>
                <a:gd name="T45" fmla="*/ 96 h 695"/>
                <a:gd name="T46" fmla="*/ 1058 w 1094"/>
                <a:gd name="T47" fmla="*/ 54 h 695"/>
                <a:gd name="T48" fmla="*/ 1038 w 1094"/>
                <a:gd name="T49" fmla="*/ 42 h 695"/>
                <a:gd name="T50" fmla="*/ 960 w 1094"/>
                <a:gd name="T51" fmla="*/ 230 h 695"/>
                <a:gd name="T52" fmla="*/ 856 w 1094"/>
                <a:gd name="T53" fmla="*/ 499 h 695"/>
                <a:gd name="T54" fmla="*/ 778 w 1094"/>
                <a:gd name="T55" fmla="*/ 602 h 695"/>
                <a:gd name="T56" fmla="*/ 674 w 1094"/>
                <a:gd name="T57" fmla="*/ 672 h 695"/>
                <a:gd name="T58" fmla="*/ 557 w 1094"/>
                <a:gd name="T59" fmla="*/ 695 h 695"/>
                <a:gd name="T60" fmla="*/ 428 w 1094"/>
                <a:gd name="T61" fmla="*/ 664 h 695"/>
                <a:gd name="T62" fmla="*/ 302 w 1094"/>
                <a:gd name="T63" fmla="*/ 569 h 695"/>
                <a:gd name="T64" fmla="*/ 252 w 1094"/>
                <a:gd name="T65" fmla="*/ 510 h 695"/>
                <a:gd name="T66" fmla="*/ 145 w 1094"/>
                <a:gd name="T67" fmla="*/ 325 h 695"/>
                <a:gd name="T68" fmla="*/ 59 w 1094"/>
                <a:gd name="T69" fmla="*/ 112 h 695"/>
                <a:gd name="T70" fmla="*/ 56 w 1094"/>
                <a:gd name="T71" fmla="*/ 112 h 695"/>
                <a:gd name="T72" fmla="*/ 50 w 1094"/>
                <a:gd name="T73" fmla="*/ 112 h 695"/>
                <a:gd name="T74" fmla="*/ 8 w 1094"/>
                <a:gd name="T75" fmla="*/ 157 h 695"/>
                <a:gd name="T76" fmla="*/ 3 w 1094"/>
                <a:gd name="T77" fmla="*/ 182 h 695"/>
                <a:gd name="T78" fmla="*/ 3 w 1094"/>
                <a:gd name="T79" fmla="*/ 135 h 695"/>
                <a:gd name="T80" fmla="*/ 45 w 1094"/>
                <a:gd name="T81" fmla="*/ 84 h 695"/>
                <a:gd name="T82" fmla="*/ 106 w 1094"/>
                <a:gd name="T83" fmla="*/ 73 h 695"/>
                <a:gd name="T84" fmla="*/ 137 w 1094"/>
                <a:gd name="T85" fmla="*/ 82 h 695"/>
                <a:gd name="T86" fmla="*/ 154 w 1094"/>
                <a:gd name="T87" fmla="*/ 96 h 695"/>
                <a:gd name="T88" fmla="*/ 151 w 1094"/>
                <a:gd name="T89" fmla="*/ 104 h 695"/>
                <a:gd name="T90" fmla="*/ 140 w 1094"/>
                <a:gd name="T91" fmla="*/ 96 h 695"/>
                <a:gd name="T92" fmla="*/ 95 w 1094"/>
                <a:gd name="T93" fmla="*/ 90 h 695"/>
                <a:gd name="T94" fmla="*/ 70 w 1094"/>
                <a:gd name="T9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4" h="695">
                  <a:moveTo>
                    <a:pt x="70" y="101"/>
                  </a:moveTo>
                  <a:lnTo>
                    <a:pt x="70" y="101"/>
                  </a:lnTo>
                  <a:lnTo>
                    <a:pt x="89" y="124"/>
                  </a:lnTo>
                  <a:lnTo>
                    <a:pt x="109" y="146"/>
                  </a:lnTo>
                  <a:lnTo>
                    <a:pt x="134" y="168"/>
                  </a:lnTo>
                  <a:lnTo>
                    <a:pt x="159" y="188"/>
                  </a:lnTo>
                  <a:lnTo>
                    <a:pt x="187" y="208"/>
                  </a:lnTo>
                  <a:lnTo>
                    <a:pt x="215" y="224"/>
                  </a:lnTo>
                  <a:lnTo>
                    <a:pt x="243" y="241"/>
                  </a:lnTo>
                  <a:lnTo>
                    <a:pt x="274" y="255"/>
                  </a:lnTo>
                  <a:lnTo>
                    <a:pt x="308" y="269"/>
                  </a:lnTo>
                  <a:lnTo>
                    <a:pt x="341" y="280"/>
                  </a:lnTo>
                  <a:lnTo>
                    <a:pt x="375" y="292"/>
                  </a:lnTo>
                  <a:lnTo>
                    <a:pt x="408" y="297"/>
                  </a:lnTo>
                  <a:lnTo>
                    <a:pt x="445" y="306"/>
                  </a:lnTo>
                  <a:lnTo>
                    <a:pt x="481" y="308"/>
                  </a:lnTo>
                  <a:lnTo>
                    <a:pt x="515" y="311"/>
                  </a:lnTo>
                  <a:lnTo>
                    <a:pt x="551" y="311"/>
                  </a:lnTo>
                  <a:lnTo>
                    <a:pt x="551" y="311"/>
                  </a:lnTo>
                  <a:lnTo>
                    <a:pt x="585" y="311"/>
                  </a:lnTo>
                  <a:lnTo>
                    <a:pt x="618" y="308"/>
                  </a:lnTo>
                  <a:lnTo>
                    <a:pt x="649" y="303"/>
                  </a:lnTo>
                  <a:lnTo>
                    <a:pt x="683" y="297"/>
                  </a:lnTo>
                  <a:lnTo>
                    <a:pt x="713" y="289"/>
                  </a:lnTo>
                  <a:lnTo>
                    <a:pt x="744" y="278"/>
                  </a:lnTo>
                  <a:lnTo>
                    <a:pt x="775" y="266"/>
                  </a:lnTo>
                  <a:lnTo>
                    <a:pt x="806" y="252"/>
                  </a:lnTo>
                  <a:lnTo>
                    <a:pt x="834" y="236"/>
                  </a:lnTo>
                  <a:lnTo>
                    <a:pt x="862" y="216"/>
                  </a:lnTo>
                  <a:lnTo>
                    <a:pt x="890" y="196"/>
                  </a:lnTo>
                  <a:lnTo>
                    <a:pt x="915" y="174"/>
                  </a:lnTo>
                  <a:lnTo>
                    <a:pt x="940" y="152"/>
                  </a:lnTo>
                  <a:lnTo>
                    <a:pt x="965" y="124"/>
                  </a:lnTo>
                  <a:lnTo>
                    <a:pt x="988" y="96"/>
                  </a:lnTo>
                  <a:lnTo>
                    <a:pt x="1007" y="65"/>
                  </a:lnTo>
                  <a:lnTo>
                    <a:pt x="1007" y="65"/>
                  </a:lnTo>
                  <a:lnTo>
                    <a:pt x="1021" y="45"/>
                  </a:lnTo>
                  <a:lnTo>
                    <a:pt x="1024" y="40"/>
                  </a:lnTo>
                  <a:lnTo>
                    <a:pt x="1027" y="34"/>
                  </a:lnTo>
                  <a:lnTo>
                    <a:pt x="1024" y="28"/>
                  </a:lnTo>
                  <a:lnTo>
                    <a:pt x="1019" y="23"/>
                  </a:lnTo>
                  <a:lnTo>
                    <a:pt x="1010" y="20"/>
                  </a:lnTo>
                  <a:lnTo>
                    <a:pt x="996" y="20"/>
                  </a:lnTo>
                  <a:lnTo>
                    <a:pt x="996" y="20"/>
                  </a:lnTo>
                  <a:lnTo>
                    <a:pt x="977" y="20"/>
                  </a:lnTo>
                  <a:lnTo>
                    <a:pt x="960" y="20"/>
                  </a:lnTo>
                  <a:lnTo>
                    <a:pt x="949" y="26"/>
                  </a:lnTo>
                  <a:lnTo>
                    <a:pt x="943" y="31"/>
                  </a:lnTo>
                  <a:lnTo>
                    <a:pt x="943" y="31"/>
                  </a:lnTo>
                  <a:lnTo>
                    <a:pt x="940" y="28"/>
                  </a:lnTo>
                  <a:lnTo>
                    <a:pt x="937" y="26"/>
                  </a:lnTo>
                  <a:lnTo>
                    <a:pt x="940" y="23"/>
                  </a:lnTo>
                  <a:lnTo>
                    <a:pt x="943" y="17"/>
                  </a:lnTo>
                  <a:lnTo>
                    <a:pt x="949" y="14"/>
                  </a:lnTo>
                  <a:lnTo>
                    <a:pt x="957" y="9"/>
                  </a:lnTo>
                  <a:lnTo>
                    <a:pt x="968" y="3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007" y="0"/>
                  </a:lnTo>
                  <a:lnTo>
                    <a:pt x="1027" y="3"/>
                  </a:lnTo>
                  <a:lnTo>
                    <a:pt x="1047" y="12"/>
                  </a:lnTo>
                  <a:lnTo>
                    <a:pt x="1066" y="26"/>
                  </a:lnTo>
                  <a:lnTo>
                    <a:pt x="1080" y="42"/>
                  </a:lnTo>
                  <a:lnTo>
                    <a:pt x="1088" y="62"/>
                  </a:lnTo>
                  <a:lnTo>
                    <a:pt x="1094" y="84"/>
                  </a:lnTo>
                  <a:lnTo>
                    <a:pt x="1094" y="96"/>
                  </a:lnTo>
                  <a:lnTo>
                    <a:pt x="1091" y="110"/>
                  </a:lnTo>
                  <a:lnTo>
                    <a:pt x="1091" y="110"/>
                  </a:lnTo>
                  <a:lnTo>
                    <a:pt x="1088" y="96"/>
                  </a:lnTo>
                  <a:lnTo>
                    <a:pt x="1083" y="84"/>
                  </a:lnTo>
                  <a:lnTo>
                    <a:pt x="1072" y="68"/>
                  </a:lnTo>
                  <a:lnTo>
                    <a:pt x="1058" y="54"/>
                  </a:lnTo>
                  <a:lnTo>
                    <a:pt x="1041" y="40"/>
                  </a:lnTo>
                  <a:lnTo>
                    <a:pt x="1041" y="40"/>
                  </a:lnTo>
                  <a:lnTo>
                    <a:pt x="1038" y="42"/>
                  </a:lnTo>
                  <a:lnTo>
                    <a:pt x="1033" y="54"/>
                  </a:lnTo>
                  <a:lnTo>
                    <a:pt x="1013" y="96"/>
                  </a:lnTo>
                  <a:lnTo>
                    <a:pt x="960" y="230"/>
                  </a:lnTo>
                  <a:lnTo>
                    <a:pt x="873" y="457"/>
                  </a:lnTo>
                  <a:lnTo>
                    <a:pt x="873" y="457"/>
                  </a:lnTo>
                  <a:lnTo>
                    <a:pt x="856" y="499"/>
                  </a:lnTo>
                  <a:lnTo>
                    <a:pt x="834" y="535"/>
                  </a:lnTo>
                  <a:lnTo>
                    <a:pt x="806" y="571"/>
                  </a:lnTo>
                  <a:lnTo>
                    <a:pt x="778" y="602"/>
                  </a:lnTo>
                  <a:lnTo>
                    <a:pt x="747" y="630"/>
                  </a:lnTo>
                  <a:lnTo>
                    <a:pt x="711" y="653"/>
                  </a:lnTo>
                  <a:lnTo>
                    <a:pt x="674" y="672"/>
                  </a:lnTo>
                  <a:lnTo>
                    <a:pt x="638" y="686"/>
                  </a:lnTo>
                  <a:lnTo>
                    <a:pt x="596" y="695"/>
                  </a:lnTo>
                  <a:lnTo>
                    <a:pt x="557" y="695"/>
                  </a:lnTo>
                  <a:lnTo>
                    <a:pt x="515" y="692"/>
                  </a:lnTo>
                  <a:lnTo>
                    <a:pt x="470" y="681"/>
                  </a:lnTo>
                  <a:lnTo>
                    <a:pt x="428" y="664"/>
                  </a:lnTo>
                  <a:lnTo>
                    <a:pt x="386" y="641"/>
                  </a:lnTo>
                  <a:lnTo>
                    <a:pt x="344" y="608"/>
                  </a:lnTo>
                  <a:lnTo>
                    <a:pt x="302" y="569"/>
                  </a:lnTo>
                  <a:lnTo>
                    <a:pt x="302" y="569"/>
                  </a:lnTo>
                  <a:lnTo>
                    <a:pt x="277" y="541"/>
                  </a:lnTo>
                  <a:lnTo>
                    <a:pt x="252" y="510"/>
                  </a:lnTo>
                  <a:lnTo>
                    <a:pt x="210" y="448"/>
                  </a:lnTo>
                  <a:lnTo>
                    <a:pt x="176" y="387"/>
                  </a:lnTo>
                  <a:lnTo>
                    <a:pt x="145" y="325"/>
                  </a:lnTo>
                  <a:lnTo>
                    <a:pt x="120" y="266"/>
                  </a:lnTo>
                  <a:lnTo>
                    <a:pt x="98" y="208"/>
                  </a:lnTo>
                  <a:lnTo>
                    <a:pt x="59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3" y="110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36" y="124"/>
                  </a:lnTo>
                  <a:lnTo>
                    <a:pt x="19" y="140"/>
                  </a:lnTo>
                  <a:lnTo>
                    <a:pt x="8" y="157"/>
                  </a:lnTo>
                  <a:lnTo>
                    <a:pt x="5" y="168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0" y="168"/>
                  </a:lnTo>
                  <a:lnTo>
                    <a:pt x="0" y="157"/>
                  </a:lnTo>
                  <a:lnTo>
                    <a:pt x="3" y="135"/>
                  </a:lnTo>
                  <a:lnTo>
                    <a:pt x="14" y="115"/>
                  </a:lnTo>
                  <a:lnTo>
                    <a:pt x="28" y="98"/>
                  </a:lnTo>
                  <a:lnTo>
                    <a:pt x="45" y="84"/>
                  </a:lnTo>
                  <a:lnTo>
                    <a:pt x="64" y="76"/>
                  </a:lnTo>
                  <a:lnTo>
                    <a:pt x="87" y="73"/>
                  </a:lnTo>
                  <a:lnTo>
                    <a:pt x="106" y="73"/>
                  </a:lnTo>
                  <a:lnTo>
                    <a:pt x="106" y="73"/>
                  </a:lnTo>
                  <a:lnTo>
                    <a:pt x="123" y="76"/>
                  </a:lnTo>
                  <a:lnTo>
                    <a:pt x="137" y="82"/>
                  </a:lnTo>
                  <a:lnTo>
                    <a:pt x="145" y="87"/>
                  </a:lnTo>
                  <a:lnTo>
                    <a:pt x="151" y="90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4" y="101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48" y="98"/>
                  </a:lnTo>
                  <a:lnTo>
                    <a:pt x="140" y="96"/>
                  </a:lnTo>
                  <a:lnTo>
                    <a:pt x="120" y="90"/>
                  </a:lnTo>
                  <a:lnTo>
                    <a:pt x="106" y="90"/>
                  </a:lnTo>
                  <a:lnTo>
                    <a:pt x="95" y="90"/>
                  </a:lnTo>
                  <a:lnTo>
                    <a:pt x="81" y="96"/>
                  </a:lnTo>
                  <a:lnTo>
                    <a:pt x="70" y="101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C7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2059897" y="4744774"/>
              <a:ext cx="1227138" cy="684213"/>
            </a:xfrm>
            <a:custGeom>
              <a:avLst/>
              <a:gdLst>
                <a:gd name="T0" fmla="*/ 235 w 773"/>
                <a:gd name="T1" fmla="*/ 110 h 431"/>
                <a:gd name="T2" fmla="*/ 272 w 773"/>
                <a:gd name="T3" fmla="*/ 118 h 431"/>
                <a:gd name="T4" fmla="*/ 308 w 773"/>
                <a:gd name="T5" fmla="*/ 124 h 431"/>
                <a:gd name="T6" fmla="*/ 347 w 773"/>
                <a:gd name="T7" fmla="*/ 126 h 431"/>
                <a:gd name="T8" fmla="*/ 386 w 773"/>
                <a:gd name="T9" fmla="*/ 126 h 431"/>
                <a:gd name="T10" fmla="*/ 423 w 773"/>
                <a:gd name="T11" fmla="*/ 126 h 431"/>
                <a:gd name="T12" fmla="*/ 456 w 773"/>
                <a:gd name="T13" fmla="*/ 124 h 431"/>
                <a:gd name="T14" fmla="*/ 493 w 773"/>
                <a:gd name="T15" fmla="*/ 121 h 431"/>
                <a:gd name="T16" fmla="*/ 526 w 773"/>
                <a:gd name="T17" fmla="*/ 115 h 431"/>
                <a:gd name="T18" fmla="*/ 560 w 773"/>
                <a:gd name="T19" fmla="*/ 107 h 431"/>
                <a:gd name="T20" fmla="*/ 593 w 773"/>
                <a:gd name="T21" fmla="*/ 96 h 431"/>
                <a:gd name="T22" fmla="*/ 627 w 773"/>
                <a:gd name="T23" fmla="*/ 84 h 431"/>
                <a:gd name="T24" fmla="*/ 661 w 773"/>
                <a:gd name="T25" fmla="*/ 70 h 431"/>
                <a:gd name="T26" fmla="*/ 691 w 773"/>
                <a:gd name="T27" fmla="*/ 54 h 431"/>
                <a:gd name="T28" fmla="*/ 722 w 773"/>
                <a:gd name="T29" fmla="*/ 37 h 431"/>
                <a:gd name="T30" fmla="*/ 753 w 773"/>
                <a:gd name="T31" fmla="*/ 14 h 431"/>
                <a:gd name="T32" fmla="*/ 773 w 773"/>
                <a:gd name="T33" fmla="*/ 0 h 431"/>
                <a:gd name="T34" fmla="*/ 761 w 773"/>
                <a:gd name="T35" fmla="*/ 31 h 431"/>
                <a:gd name="T36" fmla="*/ 747 w 773"/>
                <a:gd name="T37" fmla="*/ 68 h 431"/>
                <a:gd name="T38" fmla="*/ 733 w 773"/>
                <a:gd name="T39" fmla="*/ 104 h 431"/>
                <a:gd name="T40" fmla="*/ 719 w 773"/>
                <a:gd name="T41" fmla="*/ 138 h 431"/>
                <a:gd name="T42" fmla="*/ 708 w 773"/>
                <a:gd name="T43" fmla="*/ 165 h 431"/>
                <a:gd name="T44" fmla="*/ 700 w 773"/>
                <a:gd name="T45" fmla="*/ 191 h 431"/>
                <a:gd name="T46" fmla="*/ 694 w 773"/>
                <a:gd name="T47" fmla="*/ 207 h 431"/>
                <a:gd name="T48" fmla="*/ 689 w 773"/>
                <a:gd name="T49" fmla="*/ 219 h 431"/>
                <a:gd name="T50" fmla="*/ 672 w 773"/>
                <a:gd name="T51" fmla="*/ 255 h 431"/>
                <a:gd name="T52" fmla="*/ 652 w 773"/>
                <a:gd name="T53" fmla="*/ 291 h 431"/>
                <a:gd name="T54" fmla="*/ 627 w 773"/>
                <a:gd name="T55" fmla="*/ 322 h 431"/>
                <a:gd name="T56" fmla="*/ 602 w 773"/>
                <a:gd name="T57" fmla="*/ 350 h 431"/>
                <a:gd name="T58" fmla="*/ 574 w 773"/>
                <a:gd name="T59" fmla="*/ 375 h 431"/>
                <a:gd name="T60" fmla="*/ 543 w 773"/>
                <a:gd name="T61" fmla="*/ 395 h 431"/>
                <a:gd name="T62" fmla="*/ 512 w 773"/>
                <a:gd name="T63" fmla="*/ 412 h 431"/>
                <a:gd name="T64" fmla="*/ 479 w 773"/>
                <a:gd name="T65" fmla="*/ 423 h 431"/>
                <a:gd name="T66" fmla="*/ 445 w 773"/>
                <a:gd name="T67" fmla="*/ 431 h 431"/>
                <a:gd name="T68" fmla="*/ 409 w 773"/>
                <a:gd name="T69" fmla="*/ 431 h 431"/>
                <a:gd name="T70" fmla="*/ 372 w 773"/>
                <a:gd name="T71" fmla="*/ 429 h 431"/>
                <a:gd name="T72" fmla="*/ 336 w 773"/>
                <a:gd name="T73" fmla="*/ 420 h 431"/>
                <a:gd name="T74" fmla="*/ 297 w 773"/>
                <a:gd name="T75" fmla="*/ 406 h 431"/>
                <a:gd name="T76" fmla="*/ 260 w 773"/>
                <a:gd name="T77" fmla="*/ 384 h 431"/>
                <a:gd name="T78" fmla="*/ 221 w 773"/>
                <a:gd name="T79" fmla="*/ 356 h 431"/>
                <a:gd name="T80" fmla="*/ 182 w 773"/>
                <a:gd name="T81" fmla="*/ 319 h 431"/>
                <a:gd name="T82" fmla="*/ 160 w 773"/>
                <a:gd name="T83" fmla="*/ 291 h 431"/>
                <a:gd name="T84" fmla="*/ 137 w 773"/>
                <a:gd name="T85" fmla="*/ 261 h 431"/>
                <a:gd name="T86" fmla="*/ 115 w 773"/>
                <a:gd name="T87" fmla="*/ 233 h 431"/>
                <a:gd name="T88" fmla="*/ 95 w 773"/>
                <a:gd name="T89" fmla="*/ 202 h 431"/>
                <a:gd name="T90" fmla="*/ 79 w 773"/>
                <a:gd name="T91" fmla="*/ 174 h 431"/>
                <a:gd name="T92" fmla="*/ 62 w 773"/>
                <a:gd name="T93" fmla="*/ 143 h 431"/>
                <a:gd name="T94" fmla="*/ 48 w 773"/>
                <a:gd name="T95" fmla="*/ 112 h 431"/>
                <a:gd name="T96" fmla="*/ 34 w 773"/>
                <a:gd name="T97" fmla="*/ 84 h 431"/>
                <a:gd name="T98" fmla="*/ 20 w 773"/>
                <a:gd name="T99" fmla="*/ 54 h 431"/>
                <a:gd name="T100" fmla="*/ 9 w 773"/>
                <a:gd name="T101" fmla="*/ 26 h 431"/>
                <a:gd name="T102" fmla="*/ 0 w 773"/>
                <a:gd name="T103" fmla="*/ 6 h 431"/>
                <a:gd name="T104" fmla="*/ 17 w 773"/>
                <a:gd name="T105" fmla="*/ 17 h 431"/>
                <a:gd name="T106" fmla="*/ 48 w 773"/>
                <a:gd name="T107" fmla="*/ 37 h 431"/>
                <a:gd name="T108" fmla="*/ 79 w 773"/>
                <a:gd name="T109" fmla="*/ 54 h 431"/>
                <a:gd name="T110" fmla="*/ 112 w 773"/>
                <a:gd name="T111" fmla="*/ 68 h 431"/>
                <a:gd name="T112" fmla="*/ 146 w 773"/>
                <a:gd name="T113" fmla="*/ 82 h 431"/>
                <a:gd name="T114" fmla="*/ 179 w 773"/>
                <a:gd name="T115" fmla="*/ 96 h 431"/>
                <a:gd name="T116" fmla="*/ 216 w 773"/>
                <a:gd name="T117" fmla="*/ 1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3" h="431">
                  <a:moveTo>
                    <a:pt x="216" y="104"/>
                  </a:moveTo>
                  <a:lnTo>
                    <a:pt x="235" y="110"/>
                  </a:lnTo>
                  <a:lnTo>
                    <a:pt x="252" y="112"/>
                  </a:lnTo>
                  <a:lnTo>
                    <a:pt x="272" y="118"/>
                  </a:lnTo>
                  <a:lnTo>
                    <a:pt x="291" y="121"/>
                  </a:lnTo>
                  <a:lnTo>
                    <a:pt x="308" y="124"/>
                  </a:lnTo>
                  <a:lnTo>
                    <a:pt x="328" y="124"/>
                  </a:lnTo>
                  <a:lnTo>
                    <a:pt x="347" y="126"/>
                  </a:lnTo>
                  <a:lnTo>
                    <a:pt x="367" y="126"/>
                  </a:lnTo>
                  <a:lnTo>
                    <a:pt x="386" y="126"/>
                  </a:lnTo>
                  <a:lnTo>
                    <a:pt x="406" y="126"/>
                  </a:lnTo>
                  <a:lnTo>
                    <a:pt x="423" y="126"/>
                  </a:lnTo>
                  <a:lnTo>
                    <a:pt x="440" y="126"/>
                  </a:lnTo>
                  <a:lnTo>
                    <a:pt x="456" y="124"/>
                  </a:lnTo>
                  <a:lnTo>
                    <a:pt x="473" y="124"/>
                  </a:lnTo>
                  <a:lnTo>
                    <a:pt x="493" y="121"/>
                  </a:lnTo>
                  <a:lnTo>
                    <a:pt x="510" y="118"/>
                  </a:lnTo>
                  <a:lnTo>
                    <a:pt x="526" y="115"/>
                  </a:lnTo>
                  <a:lnTo>
                    <a:pt x="543" y="110"/>
                  </a:lnTo>
                  <a:lnTo>
                    <a:pt x="560" y="107"/>
                  </a:lnTo>
                  <a:lnTo>
                    <a:pt x="577" y="101"/>
                  </a:lnTo>
                  <a:lnTo>
                    <a:pt x="593" y="96"/>
                  </a:lnTo>
                  <a:lnTo>
                    <a:pt x="610" y="90"/>
                  </a:lnTo>
                  <a:lnTo>
                    <a:pt x="627" y="84"/>
                  </a:lnTo>
                  <a:lnTo>
                    <a:pt x="644" y="79"/>
                  </a:lnTo>
                  <a:lnTo>
                    <a:pt x="661" y="70"/>
                  </a:lnTo>
                  <a:lnTo>
                    <a:pt x="675" y="62"/>
                  </a:lnTo>
                  <a:lnTo>
                    <a:pt x="691" y="54"/>
                  </a:lnTo>
                  <a:lnTo>
                    <a:pt x="705" y="45"/>
                  </a:lnTo>
                  <a:lnTo>
                    <a:pt x="722" y="37"/>
                  </a:lnTo>
                  <a:lnTo>
                    <a:pt x="736" y="26"/>
                  </a:lnTo>
                  <a:lnTo>
                    <a:pt x="753" y="14"/>
                  </a:lnTo>
                  <a:lnTo>
                    <a:pt x="767" y="3"/>
                  </a:lnTo>
                  <a:lnTo>
                    <a:pt x="773" y="0"/>
                  </a:lnTo>
                  <a:lnTo>
                    <a:pt x="767" y="12"/>
                  </a:lnTo>
                  <a:lnTo>
                    <a:pt x="761" y="31"/>
                  </a:lnTo>
                  <a:lnTo>
                    <a:pt x="753" y="48"/>
                  </a:lnTo>
                  <a:lnTo>
                    <a:pt x="747" y="68"/>
                  </a:lnTo>
                  <a:lnTo>
                    <a:pt x="739" y="87"/>
                  </a:lnTo>
                  <a:lnTo>
                    <a:pt x="733" y="104"/>
                  </a:lnTo>
                  <a:lnTo>
                    <a:pt x="725" y="121"/>
                  </a:lnTo>
                  <a:lnTo>
                    <a:pt x="719" y="138"/>
                  </a:lnTo>
                  <a:lnTo>
                    <a:pt x="714" y="152"/>
                  </a:lnTo>
                  <a:lnTo>
                    <a:pt x="708" y="165"/>
                  </a:lnTo>
                  <a:lnTo>
                    <a:pt x="705" y="179"/>
                  </a:lnTo>
                  <a:lnTo>
                    <a:pt x="700" y="191"/>
                  </a:lnTo>
                  <a:lnTo>
                    <a:pt x="697" y="199"/>
                  </a:lnTo>
                  <a:lnTo>
                    <a:pt x="694" y="207"/>
                  </a:lnTo>
                  <a:lnTo>
                    <a:pt x="691" y="216"/>
                  </a:lnTo>
                  <a:lnTo>
                    <a:pt x="689" y="219"/>
                  </a:lnTo>
                  <a:lnTo>
                    <a:pt x="680" y="238"/>
                  </a:lnTo>
                  <a:lnTo>
                    <a:pt x="672" y="255"/>
                  </a:lnTo>
                  <a:lnTo>
                    <a:pt x="663" y="275"/>
                  </a:lnTo>
                  <a:lnTo>
                    <a:pt x="652" y="291"/>
                  </a:lnTo>
                  <a:lnTo>
                    <a:pt x="641" y="305"/>
                  </a:lnTo>
                  <a:lnTo>
                    <a:pt x="627" y="322"/>
                  </a:lnTo>
                  <a:lnTo>
                    <a:pt x="616" y="336"/>
                  </a:lnTo>
                  <a:lnTo>
                    <a:pt x="602" y="350"/>
                  </a:lnTo>
                  <a:lnTo>
                    <a:pt x="588" y="361"/>
                  </a:lnTo>
                  <a:lnTo>
                    <a:pt x="574" y="375"/>
                  </a:lnTo>
                  <a:lnTo>
                    <a:pt x="560" y="387"/>
                  </a:lnTo>
                  <a:lnTo>
                    <a:pt x="543" y="395"/>
                  </a:lnTo>
                  <a:lnTo>
                    <a:pt x="529" y="403"/>
                  </a:lnTo>
                  <a:lnTo>
                    <a:pt x="512" y="412"/>
                  </a:lnTo>
                  <a:lnTo>
                    <a:pt x="496" y="417"/>
                  </a:lnTo>
                  <a:lnTo>
                    <a:pt x="479" y="423"/>
                  </a:lnTo>
                  <a:lnTo>
                    <a:pt x="462" y="426"/>
                  </a:lnTo>
                  <a:lnTo>
                    <a:pt x="445" y="431"/>
                  </a:lnTo>
                  <a:lnTo>
                    <a:pt x="426" y="431"/>
                  </a:lnTo>
                  <a:lnTo>
                    <a:pt x="409" y="431"/>
                  </a:lnTo>
                  <a:lnTo>
                    <a:pt x="389" y="431"/>
                  </a:lnTo>
                  <a:lnTo>
                    <a:pt x="372" y="429"/>
                  </a:lnTo>
                  <a:lnTo>
                    <a:pt x="353" y="426"/>
                  </a:lnTo>
                  <a:lnTo>
                    <a:pt x="336" y="420"/>
                  </a:lnTo>
                  <a:lnTo>
                    <a:pt x="316" y="415"/>
                  </a:lnTo>
                  <a:lnTo>
                    <a:pt x="297" y="406"/>
                  </a:lnTo>
                  <a:lnTo>
                    <a:pt x="277" y="395"/>
                  </a:lnTo>
                  <a:lnTo>
                    <a:pt x="260" y="384"/>
                  </a:lnTo>
                  <a:lnTo>
                    <a:pt x="241" y="370"/>
                  </a:lnTo>
                  <a:lnTo>
                    <a:pt x="221" y="356"/>
                  </a:lnTo>
                  <a:lnTo>
                    <a:pt x="202" y="336"/>
                  </a:lnTo>
                  <a:lnTo>
                    <a:pt x="182" y="319"/>
                  </a:lnTo>
                  <a:lnTo>
                    <a:pt x="171" y="305"/>
                  </a:lnTo>
                  <a:lnTo>
                    <a:pt x="160" y="291"/>
                  </a:lnTo>
                  <a:lnTo>
                    <a:pt x="146" y="277"/>
                  </a:lnTo>
                  <a:lnTo>
                    <a:pt x="137" y="261"/>
                  </a:lnTo>
                  <a:lnTo>
                    <a:pt x="126" y="247"/>
                  </a:lnTo>
                  <a:lnTo>
                    <a:pt x="115" y="233"/>
                  </a:lnTo>
                  <a:lnTo>
                    <a:pt x="107" y="219"/>
                  </a:lnTo>
                  <a:lnTo>
                    <a:pt x="95" y="202"/>
                  </a:lnTo>
                  <a:lnTo>
                    <a:pt x="87" y="188"/>
                  </a:lnTo>
                  <a:lnTo>
                    <a:pt x="79" y="174"/>
                  </a:lnTo>
                  <a:lnTo>
                    <a:pt x="70" y="157"/>
                  </a:lnTo>
                  <a:lnTo>
                    <a:pt x="62" y="143"/>
                  </a:lnTo>
                  <a:lnTo>
                    <a:pt x="53" y="129"/>
                  </a:lnTo>
                  <a:lnTo>
                    <a:pt x="48" y="112"/>
                  </a:lnTo>
                  <a:lnTo>
                    <a:pt x="39" y="98"/>
                  </a:lnTo>
                  <a:lnTo>
                    <a:pt x="34" y="84"/>
                  </a:lnTo>
                  <a:lnTo>
                    <a:pt x="25" y="70"/>
                  </a:lnTo>
                  <a:lnTo>
                    <a:pt x="20" y="54"/>
                  </a:lnTo>
                  <a:lnTo>
                    <a:pt x="14" y="40"/>
                  </a:lnTo>
                  <a:lnTo>
                    <a:pt x="9" y="26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7" y="17"/>
                  </a:lnTo>
                  <a:lnTo>
                    <a:pt x="31" y="26"/>
                  </a:lnTo>
                  <a:lnTo>
                    <a:pt x="48" y="37"/>
                  </a:lnTo>
                  <a:lnTo>
                    <a:pt x="62" y="45"/>
                  </a:lnTo>
                  <a:lnTo>
                    <a:pt x="79" y="54"/>
                  </a:lnTo>
                  <a:lnTo>
                    <a:pt x="95" y="62"/>
                  </a:lnTo>
                  <a:lnTo>
                    <a:pt x="112" y="68"/>
                  </a:lnTo>
                  <a:lnTo>
                    <a:pt x="129" y="76"/>
                  </a:lnTo>
                  <a:lnTo>
                    <a:pt x="146" y="82"/>
                  </a:lnTo>
                  <a:lnTo>
                    <a:pt x="163" y="90"/>
                  </a:lnTo>
                  <a:lnTo>
                    <a:pt x="179" y="96"/>
                  </a:lnTo>
                  <a:lnTo>
                    <a:pt x="199" y="101"/>
                  </a:lnTo>
                  <a:lnTo>
                    <a:pt x="216" y="104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2477410" y="5162287"/>
              <a:ext cx="422275" cy="187325"/>
            </a:xfrm>
            <a:custGeom>
              <a:avLst/>
              <a:gdLst>
                <a:gd name="T0" fmla="*/ 0 w 266"/>
                <a:gd name="T1" fmla="*/ 34 h 118"/>
                <a:gd name="T2" fmla="*/ 0 w 266"/>
                <a:gd name="T3" fmla="*/ 34 h 118"/>
                <a:gd name="T4" fmla="*/ 6 w 266"/>
                <a:gd name="T5" fmla="*/ 28 h 118"/>
                <a:gd name="T6" fmla="*/ 23 w 266"/>
                <a:gd name="T7" fmla="*/ 14 h 118"/>
                <a:gd name="T8" fmla="*/ 31 w 266"/>
                <a:gd name="T9" fmla="*/ 9 h 118"/>
                <a:gd name="T10" fmla="*/ 45 w 266"/>
                <a:gd name="T11" fmla="*/ 3 h 118"/>
                <a:gd name="T12" fmla="*/ 56 w 266"/>
                <a:gd name="T13" fmla="*/ 0 h 118"/>
                <a:gd name="T14" fmla="*/ 73 w 266"/>
                <a:gd name="T15" fmla="*/ 0 h 118"/>
                <a:gd name="T16" fmla="*/ 73 w 266"/>
                <a:gd name="T17" fmla="*/ 0 h 118"/>
                <a:gd name="T18" fmla="*/ 109 w 266"/>
                <a:gd name="T19" fmla="*/ 3 h 118"/>
                <a:gd name="T20" fmla="*/ 118 w 266"/>
                <a:gd name="T21" fmla="*/ 6 h 118"/>
                <a:gd name="T22" fmla="*/ 118 w 266"/>
                <a:gd name="T23" fmla="*/ 6 h 118"/>
                <a:gd name="T24" fmla="*/ 137 w 266"/>
                <a:gd name="T25" fmla="*/ 3 h 118"/>
                <a:gd name="T26" fmla="*/ 163 w 266"/>
                <a:gd name="T27" fmla="*/ 3 h 118"/>
                <a:gd name="T28" fmla="*/ 196 w 266"/>
                <a:gd name="T29" fmla="*/ 9 h 118"/>
                <a:gd name="T30" fmla="*/ 196 w 266"/>
                <a:gd name="T31" fmla="*/ 9 h 118"/>
                <a:gd name="T32" fmla="*/ 219 w 266"/>
                <a:gd name="T33" fmla="*/ 14 h 118"/>
                <a:gd name="T34" fmla="*/ 235 w 266"/>
                <a:gd name="T35" fmla="*/ 20 h 118"/>
                <a:gd name="T36" fmla="*/ 249 w 266"/>
                <a:gd name="T37" fmla="*/ 28 h 118"/>
                <a:gd name="T38" fmla="*/ 261 w 266"/>
                <a:gd name="T39" fmla="*/ 40 h 118"/>
                <a:gd name="T40" fmla="*/ 266 w 266"/>
                <a:gd name="T41" fmla="*/ 51 h 118"/>
                <a:gd name="T42" fmla="*/ 266 w 266"/>
                <a:gd name="T43" fmla="*/ 59 h 118"/>
                <a:gd name="T44" fmla="*/ 266 w 266"/>
                <a:gd name="T45" fmla="*/ 70 h 118"/>
                <a:gd name="T46" fmla="*/ 261 w 266"/>
                <a:gd name="T47" fmla="*/ 79 h 118"/>
                <a:gd name="T48" fmla="*/ 261 w 266"/>
                <a:gd name="T49" fmla="*/ 79 h 118"/>
                <a:gd name="T50" fmla="*/ 252 w 266"/>
                <a:gd name="T51" fmla="*/ 87 h 118"/>
                <a:gd name="T52" fmla="*/ 238 w 266"/>
                <a:gd name="T53" fmla="*/ 96 h 118"/>
                <a:gd name="T54" fmla="*/ 221 w 266"/>
                <a:gd name="T55" fmla="*/ 101 h 118"/>
                <a:gd name="T56" fmla="*/ 202 w 266"/>
                <a:gd name="T57" fmla="*/ 107 h 118"/>
                <a:gd name="T58" fmla="*/ 157 w 266"/>
                <a:gd name="T59" fmla="*/ 115 h 118"/>
                <a:gd name="T60" fmla="*/ 135 w 266"/>
                <a:gd name="T61" fmla="*/ 118 h 118"/>
                <a:gd name="T62" fmla="*/ 112 w 266"/>
                <a:gd name="T63" fmla="*/ 118 h 118"/>
                <a:gd name="T64" fmla="*/ 90 w 266"/>
                <a:gd name="T65" fmla="*/ 115 h 118"/>
                <a:gd name="T66" fmla="*/ 67 w 266"/>
                <a:gd name="T67" fmla="*/ 112 h 118"/>
                <a:gd name="T68" fmla="*/ 48 w 266"/>
                <a:gd name="T69" fmla="*/ 104 h 118"/>
                <a:gd name="T70" fmla="*/ 31 w 266"/>
                <a:gd name="T71" fmla="*/ 96 h 118"/>
                <a:gd name="T72" fmla="*/ 17 w 266"/>
                <a:gd name="T73" fmla="*/ 84 h 118"/>
                <a:gd name="T74" fmla="*/ 9 w 266"/>
                <a:gd name="T75" fmla="*/ 70 h 118"/>
                <a:gd name="T76" fmla="*/ 3 w 266"/>
                <a:gd name="T77" fmla="*/ 54 h 118"/>
                <a:gd name="T78" fmla="*/ 0 w 266"/>
                <a:gd name="T79" fmla="*/ 34 h 118"/>
                <a:gd name="T80" fmla="*/ 0 w 266"/>
                <a:gd name="T81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" h="118">
                  <a:moveTo>
                    <a:pt x="0" y="34"/>
                  </a:moveTo>
                  <a:lnTo>
                    <a:pt x="0" y="34"/>
                  </a:lnTo>
                  <a:lnTo>
                    <a:pt x="6" y="28"/>
                  </a:lnTo>
                  <a:lnTo>
                    <a:pt x="23" y="14"/>
                  </a:lnTo>
                  <a:lnTo>
                    <a:pt x="31" y="9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37" y="3"/>
                  </a:lnTo>
                  <a:lnTo>
                    <a:pt x="163" y="3"/>
                  </a:lnTo>
                  <a:lnTo>
                    <a:pt x="196" y="9"/>
                  </a:lnTo>
                  <a:lnTo>
                    <a:pt x="196" y="9"/>
                  </a:lnTo>
                  <a:lnTo>
                    <a:pt x="219" y="14"/>
                  </a:lnTo>
                  <a:lnTo>
                    <a:pt x="235" y="20"/>
                  </a:lnTo>
                  <a:lnTo>
                    <a:pt x="249" y="28"/>
                  </a:lnTo>
                  <a:lnTo>
                    <a:pt x="261" y="40"/>
                  </a:lnTo>
                  <a:lnTo>
                    <a:pt x="266" y="51"/>
                  </a:lnTo>
                  <a:lnTo>
                    <a:pt x="266" y="59"/>
                  </a:lnTo>
                  <a:lnTo>
                    <a:pt x="266" y="70"/>
                  </a:lnTo>
                  <a:lnTo>
                    <a:pt x="261" y="79"/>
                  </a:lnTo>
                  <a:lnTo>
                    <a:pt x="261" y="79"/>
                  </a:lnTo>
                  <a:lnTo>
                    <a:pt x="252" y="87"/>
                  </a:lnTo>
                  <a:lnTo>
                    <a:pt x="238" y="96"/>
                  </a:lnTo>
                  <a:lnTo>
                    <a:pt x="221" y="101"/>
                  </a:lnTo>
                  <a:lnTo>
                    <a:pt x="202" y="107"/>
                  </a:lnTo>
                  <a:lnTo>
                    <a:pt x="157" y="115"/>
                  </a:lnTo>
                  <a:lnTo>
                    <a:pt x="135" y="118"/>
                  </a:lnTo>
                  <a:lnTo>
                    <a:pt x="112" y="118"/>
                  </a:lnTo>
                  <a:lnTo>
                    <a:pt x="90" y="115"/>
                  </a:lnTo>
                  <a:lnTo>
                    <a:pt x="67" y="112"/>
                  </a:lnTo>
                  <a:lnTo>
                    <a:pt x="48" y="104"/>
                  </a:lnTo>
                  <a:lnTo>
                    <a:pt x="31" y="96"/>
                  </a:lnTo>
                  <a:lnTo>
                    <a:pt x="17" y="84"/>
                  </a:lnTo>
                  <a:lnTo>
                    <a:pt x="9" y="70"/>
                  </a:lnTo>
                  <a:lnTo>
                    <a:pt x="3" y="5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4"/>
            <p:cNvSpPr>
              <a:spLocks/>
            </p:cNvSpPr>
            <p:nvPr/>
          </p:nvSpPr>
          <p:spPr bwMode="auto">
            <a:xfrm>
              <a:off x="2588535" y="5167049"/>
              <a:ext cx="261938" cy="98425"/>
            </a:xfrm>
            <a:custGeom>
              <a:avLst/>
              <a:gdLst>
                <a:gd name="T0" fmla="*/ 34 w 165"/>
                <a:gd name="T1" fmla="*/ 6 h 62"/>
                <a:gd name="T2" fmla="*/ 34 w 165"/>
                <a:gd name="T3" fmla="*/ 6 h 62"/>
                <a:gd name="T4" fmla="*/ 65 w 165"/>
                <a:gd name="T5" fmla="*/ 0 h 62"/>
                <a:gd name="T6" fmla="*/ 95 w 165"/>
                <a:gd name="T7" fmla="*/ 0 h 62"/>
                <a:gd name="T8" fmla="*/ 126 w 165"/>
                <a:gd name="T9" fmla="*/ 6 h 62"/>
                <a:gd name="T10" fmla="*/ 149 w 165"/>
                <a:gd name="T11" fmla="*/ 14 h 62"/>
                <a:gd name="T12" fmla="*/ 149 w 165"/>
                <a:gd name="T13" fmla="*/ 14 h 62"/>
                <a:gd name="T14" fmla="*/ 157 w 165"/>
                <a:gd name="T15" fmla="*/ 20 h 62"/>
                <a:gd name="T16" fmla="*/ 163 w 165"/>
                <a:gd name="T17" fmla="*/ 25 h 62"/>
                <a:gd name="T18" fmla="*/ 165 w 165"/>
                <a:gd name="T19" fmla="*/ 31 h 62"/>
                <a:gd name="T20" fmla="*/ 165 w 165"/>
                <a:gd name="T21" fmla="*/ 37 h 62"/>
                <a:gd name="T22" fmla="*/ 160 w 165"/>
                <a:gd name="T23" fmla="*/ 42 h 62"/>
                <a:gd name="T24" fmla="*/ 154 w 165"/>
                <a:gd name="T25" fmla="*/ 48 h 62"/>
                <a:gd name="T26" fmla="*/ 143 w 165"/>
                <a:gd name="T27" fmla="*/ 53 h 62"/>
                <a:gd name="T28" fmla="*/ 132 w 165"/>
                <a:gd name="T29" fmla="*/ 56 h 62"/>
                <a:gd name="T30" fmla="*/ 132 w 165"/>
                <a:gd name="T31" fmla="*/ 56 h 62"/>
                <a:gd name="T32" fmla="*/ 101 w 165"/>
                <a:gd name="T33" fmla="*/ 62 h 62"/>
                <a:gd name="T34" fmla="*/ 70 w 165"/>
                <a:gd name="T35" fmla="*/ 62 h 62"/>
                <a:gd name="T36" fmla="*/ 42 w 165"/>
                <a:gd name="T37" fmla="*/ 56 h 62"/>
                <a:gd name="T38" fmla="*/ 17 w 165"/>
                <a:gd name="T39" fmla="*/ 48 h 62"/>
                <a:gd name="T40" fmla="*/ 17 w 165"/>
                <a:gd name="T41" fmla="*/ 48 h 62"/>
                <a:gd name="T42" fmla="*/ 9 w 165"/>
                <a:gd name="T43" fmla="*/ 42 h 62"/>
                <a:gd name="T44" fmla="*/ 3 w 165"/>
                <a:gd name="T45" fmla="*/ 37 h 62"/>
                <a:gd name="T46" fmla="*/ 0 w 165"/>
                <a:gd name="T47" fmla="*/ 31 h 62"/>
                <a:gd name="T48" fmla="*/ 3 w 165"/>
                <a:gd name="T49" fmla="*/ 25 h 62"/>
                <a:gd name="T50" fmla="*/ 6 w 165"/>
                <a:gd name="T51" fmla="*/ 20 h 62"/>
                <a:gd name="T52" fmla="*/ 11 w 165"/>
                <a:gd name="T53" fmla="*/ 14 h 62"/>
                <a:gd name="T54" fmla="*/ 23 w 165"/>
                <a:gd name="T55" fmla="*/ 9 h 62"/>
                <a:gd name="T56" fmla="*/ 34 w 165"/>
                <a:gd name="T57" fmla="*/ 6 h 62"/>
                <a:gd name="T58" fmla="*/ 34 w 165"/>
                <a:gd name="T5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62">
                  <a:moveTo>
                    <a:pt x="34" y="6"/>
                  </a:moveTo>
                  <a:lnTo>
                    <a:pt x="34" y="6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126" y="6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57" y="20"/>
                  </a:lnTo>
                  <a:lnTo>
                    <a:pt x="163" y="25"/>
                  </a:lnTo>
                  <a:lnTo>
                    <a:pt x="165" y="31"/>
                  </a:lnTo>
                  <a:lnTo>
                    <a:pt x="165" y="37"/>
                  </a:lnTo>
                  <a:lnTo>
                    <a:pt x="160" y="42"/>
                  </a:lnTo>
                  <a:lnTo>
                    <a:pt x="154" y="48"/>
                  </a:lnTo>
                  <a:lnTo>
                    <a:pt x="143" y="53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01" y="62"/>
                  </a:lnTo>
                  <a:lnTo>
                    <a:pt x="70" y="62"/>
                  </a:lnTo>
                  <a:lnTo>
                    <a:pt x="42" y="5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23" y="9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35"/>
            <p:cNvSpPr>
              <a:spLocks/>
            </p:cNvSpPr>
            <p:nvPr/>
          </p:nvSpPr>
          <p:spPr bwMode="auto">
            <a:xfrm>
              <a:off x="2669497" y="5265474"/>
              <a:ext cx="119063" cy="49213"/>
            </a:xfrm>
            <a:custGeom>
              <a:avLst/>
              <a:gdLst>
                <a:gd name="T0" fmla="*/ 39 w 75"/>
                <a:gd name="T1" fmla="*/ 0 h 31"/>
                <a:gd name="T2" fmla="*/ 39 w 75"/>
                <a:gd name="T3" fmla="*/ 0 h 31"/>
                <a:gd name="T4" fmla="*/ 64 w 75"/>
                <a:gd name="T5" fmla="*/ 3 h 31"/>
                <a:gd name="T6" fmla="*/ 72 w 75"/>
                <a:gd name="T7" fmla="*/ 8 h 31"/>
                <a:gd name="T8" fmla="*/ 75 w 75"/>
                <a:gd name="T9" fmla="*/ 14 h 31"/>
                <a:gd name="T10" fmla="*/ 75 w 75"/>
                <a:gd name="T11" fmla="*/ 14 h 31"/>
                <a:gd name="T12" fmla="*/ 70 w 75"/>
                <a:gd name="T13" fmla="*/ 19 h 31"/>
                <a:gd name="T14" fmla="*/ 61 w 75"/>
                <a:gd name="T15" fmla="*/ 25 h 31"/>
                <a:gd name="T16" fmla="*/ 50 w 75"/>
                <a:gd name="T17" fmla="*/ 28 h 31"/>
                <a:gd name="T18" fmla="*/ 36 w 75"/>
                <a:gd name="T19" fmla="*/ 31 h 31"/>
                <a:gd name="T20" fmla="*/ 36 w 75"/>
                <a:gd name="T21" fmla="*/ 31 h 31"/>
                <a:gd name="T22" fmla="*/ 22 w 75"/>
                <a:gd name="T23" fmla="*/ 28 h 31"/>
                <a:gd name="T24" fmla="*/ 8 w 75"/>
                <a:gd name="T25" fmla="*/ 22 h 31"/>
                <a:gd name="T26" fmla="*/ 2 w 75"/>
                <a:gd name="T27" fmla="*/ 17 h 31"/>
                <a:gd name="T28" fmla="*/ 0 w 75"/>
                <a:gd name="T29" fmla="*/ 8 h 31"/>
                <a:gd name="T30" fmla="*/ 0 w 75"/>
                <a:gd name="T31" fmla="*/ 8 h 31"/>
                <a:gd name="T32" fmla="*/ 0 w 75"/>
                <a:gd name="T33" fmla="*/ 5 h 31"/>
                <a:gd name="T34" fmla="*/ 2 w 75"/>
                <a:gd name="T35" fmla="*/ 3 h 31"/>
                <a:gd name="T36" fmla="*/ 11 w 75"/>
                <a:gd name="T37" fmla="*/ 0 h 31"/>
                <a:gd name="T38" fmla="*/ 39 w 75"/>
                <a:gd name="T39" fmla="*/ 0 h 31"/>
                <a:gd name="T40" fmla="*/ 39 w 75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">
                  <a:moveTo>
                    <a:pt x="39" y="0"/>
                  </a:moveTo>
                  <a:lnTo>
                    <a:pt x="39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0" y="19"/>
                  </a:lnTo>
                  <a:lnTo>
                    <a:pt x="61" y="25"/>
                  </a:lnTo>
                  <a:lnTo>
                    <a:pt x="50" y="28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22" y="28"/>
                  </a:lnTo>
                  <a:lnTo>
                    <a:pt x="8" y="22"/>
                  </a:lnTo>
                  <a:lnTo>
                    <a:pt x="2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1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6"/>
            <p:cNvSpPr>
              <a:spLocks/>
            </p:cNvSpPr>
            <p:nvPr/>
          </p:nvSpPr>
          <p:spPr bwMode="auto">
            <a:xfrm>
              <a:off x="2477410" y="5221024"/>
              <a:ext cx="347663" cy="128588"/>
            </a:xfrm>
            <a:custGeom>
              <a:avLst/>
              <a:gdLst>
                <a:gd name="T0" fmla="*/ 0 w 219"/>
                <a:gd name="T1" fmla="*/ 0 h 81"/>
                <a:gd name="T2" fmla="*/ 0 w 219"/>
                <a:gd name="T3" fmla="*/ 0 h 81"/>
                <a:gd name="T4" fmla="*/ 9 w 219"/>
                <a:gd name="T5" fmla="*/ 0 h 81"/>
                <a:gd name="T6" fmla="*/ 17 w 219"/>
                <a:gd name="T7" fmla="*/ 3 h 81"/>
                <a:gd name="T8" fmla="*/ 25 w 219"/>
                <a:gd name="T9" fmla="*/ 8 h 81"/>
                <a:gd name="T10" fmla="*/ 31 w 219"/>
                <a:gd name="T11" fmla="*/ 19 h 81"/>
                <a:gd name="T12" fmla="*/ 31 w 219"/>
                <a:gd name="T13" fmla="*/ 19 h 81"/>
                <a:gd name="T14" fmla="*/ 37 w 219"/>
                <a:gd name="T15" fmla="*/ 28 h 81"/>
                <a:gd name="T16" fmla="*/ 45 w 219"/>
                <a:gd name="T17" fmla="*/ 36 h 81"/>
                <a:gd name="T18" fmla="*/ 56 w 219"/>
                <a:gd name="T19" fmla="*/ 45 h 81"/>
                <a:gd name="T20" fmla="*/ 70 w 219"/>
                <a:gd name="T21" fmla="*/ 50 h 81"/>
                <a:gd name="T22" fmla="*/ 84 w 219"/>
                <a:gd name="T23" fmla="*/ 59 h 81"/>
                <a:gd name="T24" fmla="*/ 101 w 219"/>
                <a:gd name="T25" fmla="*/ 64 h 81"/>
                <a:gd name="T26" fmla="*/ 121 w 219"/>
                <a:gd name="T27" fmla="*/ 67 h 81"/>
                <a:gd name="T28" fmla="*/ 137 w 219"/>
                <a:gd name="T29" fmla="*/ 67 h 81"/>
                <a:gd name="T30" fmla="*/ 137 w 219"/>
                <a:gd name="T31" fmla="*/ 67 h 81"/>
                <a:gd name="T32" fmla="*/ 193 w 219"/>
                <a:gd name="T33" fmla="*/ 67 h 81"/>
                <a:gd name="T34" fmla="*/ 210 w 219"/>
                <a:gd name="T35" fmla="*/ 67 h 81"/>
                <a:gd name="T36" fmla="*/ 219 w 219"/>
                <a:gd name="T37" fmla="*/ 64 h 81"/>
                <a:gd name="T38" fmla="*/ 219 w 219"/>
                <a:gd name="T39" fmla="*/ 64 h 81"/>
                <a:gd name="T40" fmla="*/ 213 w 219"/>
                <a:gd name="T41" fmla="*/ 64 h 81"/>
                <a:gd name="T42" fmla="*/ 205 w 219"/>
                <a:gd name="T43" fmla="*/ 67 h 81"/>
                <a:gd name="T44" fmla="*/ 182 w 219"/>
                <a:gd name="T45" fmla="*/ 75 h 81"/>
                <a:gd name="T46" fmla="*/ 182 w 219"/>
                <a:gd name="T47" fmla="*/ 75 h 81"/>
                <a:gd name="T48" fmla="*/ 151 w 219"/>
                <a:gd name="T49" fmla="*/ 78 h 81"/>
                <a:gd name="T50" fmla="*/ 118 w 219"/>
                <a:gd name="T51" fmla="*/ 81 h 81"/>
                <a:gd name="T52" fmla="*/ 87 w 219"/>
                <a:gd name="T53" fmla="*/ 78 h 81"/>
                <a:gd name="T54" fmla="*/ 59 w 219"/>
                <a:gd name="T55" fmla="*/ 73 h 81"/>
                <a:gd name="T56" fmla="*/ 34 w 219"/>
                <a:gd name="T57" fmla="*/ 61 h 81"/>
                <a:gd name="T58" fmla="*/ 25 w 219"/>
                <a:gd name="T59" fmla="*/ 53 h 81"/>
                <a:gd name="T60" fmla="*/ 14 w 219"/>
                <a:gd name="T61" fmla="*/ 45 h 81"/>
                <a:gd name="T62" fmla="*/ 9 w 219"/>
                <a:gd name="T63" fmla="*/ 36 h 81"/>
                <a:gd name="T64" fmla="*/ 3 w 219"/>
                <a:gd name="T65" fmla="*/ 25 h 81"/>
                <a:gd name="T66" fmla="*/ 0 w 219"/>
                <a:gd name="T67" fmla="*/ 14 h 81"/>
                <a:gd name="T68" fmla="*/ 0 w 219"/>
                <a:gd name="T69" fmla="*/ 0 h 81"/>
                <a:gd name="T70" fmla="*/ 0 w 219"/>
                <a:gd name="T7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8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3"/>
                  </a:lnTo>
                  <a:lnTo>
                    <a:pt x="25" y="8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7" y="28"/>
                  </a:lnTo>
                  <a:lnTo>
                    <a:pt x="45" y="36"/>
                  </a:lnTo>
                  <a:lnTo>
                    <a:pt x="56" y="45"/>
                  </a:lnTo>
                  <a:lnTo>
                    <a:pt x="70" y="50"/>
                  </a:lnTo>
                  <a:lnTo>
                    <a:pt x="84" y="59"/>
                  </a:lnTo>
                  <a:lnTo>
                    <a:pt x="101" y="64"/>
                  </a:lnTo>
                  <a:lnTo>
                    <a:pt x="121" y="67"/>
                  </a:lnTo>
                  <a:lnTo>
                    <a:pt x="137" y="67"/>
                  </a:lnTo>
                  <a:lnTo>
                    <a:pt x="137" y="67"/>
                  </a:lnTo>
                  <a:lnTo>
                    <a:pt x="193" y="67"/>
                  </a:lnTo>
                  <a:lnTo>
                    <a:pt x="210" y="67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13" y="64"/>
                  </a:lnTo>
                  <a:lnTo>
                    <a:pt x="205" y="67"/>
                  </a:lnTo>
                  <a:lnTo>
                    <a:pt x="182" y="75"/>
                  </a:lnTo>
                  <a:lnTo>
                    <a:pt x="182" y="75"/>
                  </a:lnTo>
                  <a:lnTo>
                    <a:pt x="151" y="78"/>
                  </a:lnTo>
                  <a:lnTo>
                    <a:pt x="118" y="81"/>
                  </a:lnTo>
                  <a:lnTo>
                    <a:pt x="87" y="78"/>
                  </a:lnTo>
                  <a:lnTo>
                    <a:pt x="59" y="73"/>
                  </a:lnTo>
                  <a:lnTo>
                    <a:pt x="34" y="61"/>
                  </a:lnTo>
                  <a:lnTo>
                    <a:pt x="25" y="53"/>
                  </a:lnTo>
                  <a:lnTo>
                    <a:pt x="14" y="45"/>
                  </a:lnTo>
                  <a:lnTo>
                    <a:pt x="9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7"/>
            <p:cNvSpPr>
              <a:spLocks/>
            </p:cNvSpPr>
            <p:nvPr/>
          </p:nvSpPr>
          <p:spPr bwMode="auto">
            <a:xfrm>
              <a:off x="2477410" y="5162287"/>
              <a:ext cx="200025" cy="58738"/>
            </a:xfrm>
            <a:custGeom>
              <a:avLst/>
              <a:gdLst>
                <a:gd name="T0" fmla="*/ 28 w 126"/>
                <a:gd name="T1" fmla="*/ 34 h 37"/>
                <a:gd name="T2" fmla="*/ 28 w 126"/>
                <a:gd name="T3" fmla="*/ 34 h 37"/>
                <a:gd name="T4" fmla="*/ 31 w 126"/>
                <a:gd name="T5" fmla="*/ 31 h 37"/>
                <a:gd name="T6" fmla="*/ 45 w 126"/>
                <a:gd name="T7" fmla="*/ 23 h 37"/>
                <a:gd name="T8" fmla="*/ 65 w 126"/>
                <a:gd name="T9" fmla="*/ 14 h 37"/>
                <a:gd name="T10" fmla="*/ 73 w 126"/>
                <a:gd name="T11" fmla="*/ 12 h 37"/>
                <a:gd name="T12" fmla="*/ 84 w 126"/>
                <a:gd name="T13" fmla="*/ 12 h 37"/>
                <a:gd name="T14" fmla="*/ 84 w 126"/>
                <a:gd name="T15" fmla="*/ 12 h 37"/>
                <a:gd name="T16" fmla="*/ 115 w 126"/>
                <a:gd name="T17" fmla="*/ 12 h 37"/>
                <a:gd name="T18" fmla="*/ 115 w 126"/>
                <a:gd name="T19" fmla="*/ 12 h 37"/>
                <a:gd name="T20" fmla="*/ 118 w 126"/>
                <a:gd name="T21" fmla="*/ 9 h 37"/>
                <a:gd name="T22" fmla="*/ 126 w 126"/>
                <a:gd name="T23" fmla="*/ 6 h 37"/>
                <a:gd name="T24" fmla="*/ 126 w 126"/>
                <a:gd name="T25" fmla="*/ 6 h 37"/>
                <a:gd name="T26" fmla="*/ 118 w 126"/>
                <a:gd name="T27" fmla="*/ 6 h 37"/>
                <a:gd name="T28" fmla="*/ 118 w 126"/>
                <a:gd name="T29" fmla="*/ 6 h 37"/>
                <a:gd name="T30" fmla="*/ 109 w 126"/>
                <a:gd name="T31" fmla="*/ 3 h 37"/>
                <a:gd name="T32" fmla="*/ 73 w 126"/>
                <a:gd name="T33" fmla="*/ 0 h 37"/>
                <a:gd name="T34" fmla="*/ 73 w 126"/>
                <a:gd name="T35" fmla="*/ 0 h 37"/>
                <a:gd name="T36" fmla="*/ 56 w 126"/>
                <a:gd name="T37" fmla="*/ 0 h 37"/>
                <a:gd name="T38" fmla="*/ 45 w 126"/>
                <a:gd name="T39" fmla="*/ 3 h 37"/>
                <a:gd name="T40" fmla="*/ 31 w 126"/>
                <a:gd name="T41" fmla="*/ 9 h 37"/>
                <a:gd name="T42" fmla="*/ 23 w 126"/>
                <a:gd name="T43" fmla="*/ 14 h 37"/>
                <a:gd name="T44" fmla="*/ 6 w 126"/>
                <a:gd name="T45" fmla="*/ 28 h 37"/>
                <a:gd name="T46" fmla="*/ 0 w 126"/>
                <a:gd name="T47" fmla="*/ 34 h 37"/>
                <a:gd name="T48" fmla="*/ 0 w 126"/>
                <a:gd name="T49" fmla="*/ 34 h 37"/>
                <a:gd name="T50" fmla="*/ 0 w 126"/>
                <a:gd name="T51" fmla="*/ 37 h 37"/>
                <a:gd name="T52" fmla="*/ 0 w 126"/>
                <a:gd name="T53" fmla="*/ 37 h 37"/>
                <a:gd name="T54" fmla="*/ 17 w 126"/>
                <a:gd name="T55" fmla="*/ 37 h 37"/>
                <a:gd name="T56" fmla="*/ 28 w 126"/>
                <a:gd name="T57" fmla="*/ 34 h 37"/>
                <a:gd name="T58" fmla="*/ 28 w 126"/>
                <a:gd name="T5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37">
                  <a:moveTo>
                    <a:pt x="28" y="34"/>
                  </a:moveTo>
                  <a:lnTo>
                    <a:pt x="28" y="34"/>
                  </a:lnTo>
                  <a:lnTo>
                    <a:pt x="31" y="31"/>
                  </a:lnTo>
                  <a:lnTo>
                    <a:pt x="45" y="23"/>
                  </a:lnTo>
                  <a:lnTo>
                    <a:pt x="65" y="14"/>
                  </a:lnTo>
                  <a:lnTo>
                    <a:pt x="73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8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1" y="9"/>
                  </a:lnTo>
                  <a:lnTo>
                    <a:pt x="23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7" y="37"/>
                  </a:lnTo>
                  <a:lnTo>
                    <a:pt x="28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38"/>
            <p:cNvSpPr>
              <a:spLocks/>
            </p:cNvSpPr>
            <p:nvPr/>
          </p:nvSpPr>
          <p:spPr bwMode="auto">
            <a:xfrm>
              <a:off x="2650447" y="5167049"/>
              <a:ext cx="71438" cy="76200"/>
            </a:xfrm>
            <a:custGeom>
              <a:avLst/>
              <a:gdLst>
                <a:gd name="T0" fmla="*/ 12 w 45"/>
                <a:gd name="T1" fmla="*/ 3 h 48"/>
                <a:gd name="T2" fmla="*/ 12 w 45"/>
                <a:gd name="T3" fmla="*/ 3 h 48"/>
                <a:gd name="T4" fmla="*/ 31 w 45"/>
                <a:gd name="T5" fmla="*/ 23 h 48"/>
                <a:gd name="T6" fmla="*/ 40 w 45"/>
                <a:gd name="T7" fmla="*/ 34 h 48"/>
                <a:gd name="T8" fmla="*/ 45 w 45"/>
                <a:gd name="T9" fmla="*/ 42 h 48"/>
                <a:gd name="T10" fmla="*/ 45 w 45"/>
                <a:gd name="T11" fmla="*/ 42 h 48"/>
                <a:gd name="T12" fmla="*/ 45 w 45"/>
                <a:gd name="T13" fmla="*/ 48 h 48"/>
                <a:gd name="T14" fmla="*/ 40 w 45"/>
                <a:gd name="T15" fmla="*/ 45 h 48"/>
                <a:gd name="T16" fmla="*/ 20 w 45"/>
                <a:gd name="T17" fmla="*/ 20 h 48"/>
                <a:gd name="T18" fmla="*/ 20 w 45"/>
                <a:gd name="T19" fmla="*/ 20 h 48"/>
                <a:gd name="T20" fmla="*/ 0 w 45"/>
                <a:gd name="T21" fmla="*/ 0 h 48"/>
                <a:gd name="T22" fmla="*/ 0 w 45"/>
                <a:gd name="T23" fmla="*/ 0 h 48"/>
                <a:gd name="T24" fmla="*/ 9 w 45"/>
                <a:gd name="T25" fmla="*/ 3 h 48"/>
                <a:gd name="T26" fmla="*/ 9 w 45"/>
                <a:gd name="T27" fmla="*/ 3 h 48"/>
                <a:gd name="T28" fmla="*/ 12 w 45"/>
                <a:gd name="T29" fmla="*/ 3 h 48"/>
                <a:gd name="T30" fmla="*/ 12 w 45"/>
                <a:gd name="T3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48">
                  <a:moveTo>
                    <a:pt x="12" y="3"/>
                  </a:moveTo>
                  <a:lnTo>
                    <a:pt x="12" y="3"/>
                  </a:lnTo>
                  <a:lnTo>
                    <a:pt x="31" y="23"/>
                  </a:lnTo>
                  <a:lnTo>
                    <a:pt x="40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8"/>
                  </a:lnTo>
                  <a:lnTo>
                    <a:pt x="40" y="4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41"/>
            <p:cNvSpPr>
              <a:spLocks/>
            </p:cNvSpPr>
            <p:nvPr/>
          </p:nvSpPr>
          <p:spPr bwMode="auto">
            <a:xfrm>
              <a:off x="2491697" y="5473437"/>
              <a:ext cx="412750" cy="98425"/>
            </a:xfrm>
            <a:custGeom>
              <a:avLst/>
              <a:gdLst>
                <a:gd name="T0" fmla="*/ 0 w 260"/>
                <a:gd name="T1" fmla="*/ 17 h 62"/>
                <a:gd name="T2" fmla="*/ 0 w 260"/>
                <a:gd name="T3" fmla="*/ 17 h 62"/>
                <a:gd name="T4" fmla="*/ 19 w 260"/>
                <a:gd name="T5" fmla="*/ 23 h 62"/>
                <a:gd name="T6" fmla="*/ 72 w 260"/>
                <a:gd name="T7" fmla="*/ 34 h 62"/>
                <a:gd name="T8" fmla="*/ 103 w 260"/>
                <a:gd name="T9" fmla="*/ 40 h 62"/>
                <a:gd name="T10" fmla="*/ 134 w 260"/>
                <a:gd name="T11" fmla="*/ 42 h 62"/>
                <a:gd name="T12" fmla="*/ 165 w 260"/>
                <a:gd name="T13" fmla="*/ 40 h 62"/>
                <a:gd name="T14" fmla="*/ 179 w 260"/>
                <a:gd name="T15" fmla="*/ 37 h 62"/>
                <a:gd name="T16" fmla="*/ 193 w 260"/>
                <a:gd name="T17" fmla="*/ 34 h 62"/>
                <a:gd name="T18" fmla="*/ 193 w 260"/>
                <a:gd name="T19" fmla="*/ 34 h 62"/>
                <a:gd name="T20" fmla="*/ 249 w 260"/>
                <a:gd name="T21" fmla="*/ 9 h 62"/>
                <a:gd name="T22" fmla="*/ 260 w 260"/>
                <a:gd name="T23" fmla="*/ 0 h 62"/>
                <a:gd name="T24" fmla="*/ 260 w 260"/>
                <a:gd name="T25" fmla="*/ 0 h 62"/>
                <a:gd name="T26" fmla="*/ 254 w 260"/>
                <a:gd name="T27" fmla="*/ 9 h 62"/>
                <a:gd name="T28" fmla="*/ 246 w 260"/>
                <a:gd name="T29" fmla="*/ 20 h 62"/>
                <a:gd name="T30" fmla="*/ 235 w 260"/>
                <a:gd name="T31" fmla="*/ 28 h 62"/>
                <a:gd name="T32" fmla="*/ 221 w 260"/>
                <a:gd name="T33" fmla="*/ 40 h 62"/>
                <a:gd name="T34" fmla="*/ 201 w 260"/>
                <a:gd name="T35" fmla="*/ 51 h 62"/>
                <a:gd name="T36" fmla="*/ 179 w 260"/>
                <a:gd name="T37" fmla="*/ 56 h 62"/>
                <a:gd name="T38" fmla="*/ 151 w 260"/>
                <a:gd name="T39" fmla="*/ 62 h 62"/>
                <a:gd name="T40" fmla="*/ 151 w 260"/>
                <a:gd name="T41" fmla="*/ 62 h 62"/>
                <a:gd name="T42" fmla="*/ 120 w 260"/>
                <a:gd name="T43" fmla="*/ 62 h 62"/>
                <a:gd name="T44" fmla="*/ 92 w 260"/>
                <a:gd name="T45" fmla="*/ 56 h 62"/>
                <a:gd name="T46" fmla="*/ 67 w 260"/>
                <a:gd name="T47" fmla="*/ 51 h 62"/>
                <a:gd name="T48" fmla="*/ 44 w 260"/>
                <a:gd name="T49" fmla="*/ 42 h 62"/>
                <a:gd name="T50" fmla="*/ 11 w 260"/>
                <a:gd name="T51" fmla="*/ 26 h 62"/>
                <a:gd name="T52" fmla="*/ 0 w 260"/>
                <a:gd name="T53" fmla="*/ 17 h 62"/>
                <a:gd name="T54" fmla="*/ 0 w 260"/>
                <a:gd name="T5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62">
                  <a:moveTo>
                    <a:pt x="0" y="17"/>
                  </a:moveTo>
                  <a:lnTo>
                    <a:pt x="0" y="17"/>
                  </a:lnTo>
                  <a:lnTo>
                    <a:pt x="19" y="23"/>
                  </a:lnTo>
                  <a:lnTo>
                    <a:pt x="72" y="34"/>
                  </a:lnTo>
                  <a:lnTo>
                    <a:pt x="103" y="40"/>
                  </a:lnTo>
                  <a:lnTo>
                    <a:pt x="134" y="42"/>
                  </a:lnTo>
                  <a:lnTo>
                    <a:pt x="165" y="40"/>
                  </a:lnTo>
                  <a:lnTo>
                    <a:pt x="179" y="37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249" y="9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9"/>
                  </a:lnTo>
                  <a:lnTo>
                    <a:pt x="246" y="20"/>
                  </a:lnTo>
                  <a:lnTo>
                    <a:pt x="235" y="28"/>
                  </a:lnTo>
                  <a:lnTo>
                    <a:pt x="221" y="40"/>
                  </a:lnTo>
                  <a:lnTo>
                    <a:pt x="201" y="51"/>
                  </a:lnTo>
                  <a:lnTo>
                    <a:pt x="179" y="56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20" y="62"/>
                  </a:lnTo>
                  <a:lnTo>
                    <a:pt x="92" y="56"/>
                  </a:lnTo>
                  <a:lnTo>
                    <a:pt x="67" y="51"/>
                  </a:lnTo>
                  <a:lnTo>
                    <a:pt x="44" y="42"/>
                  </a:lnTo>
                  <a:lnTo>
                    <a:pt x="11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60"/>
            <p:cNvSpPr>
              <a:spLocks/>
            </p:cNvSpPr>
            <p:nvPr/>
          </p:nvSpPr>
          <p:spPr bwMode="auto">
            <a:xfrm>
              <a:off x="2993158" y="4259715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82"/>
            <p:cNvSpPr>
              <a:spLocks/>
            </p:cNvSpPr>
            <p:nvPr/>
          </p:nvSpPr>
          <p:spPr bwMode="auto">
            <a:xfrm>
              <a:off x="2134979" y="4247015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86"/>
            <p:cNvSpPr>
              <a:spLocks/>
            </p:cNvSpPr>
            <p:nvPr/>
          </p:nvSpPr>
          <p:spPr bwMode="auto">
            <a:xfrm>
              <a:off x="2059897" y="4744774"/>
              <a:ext cx="1227138" cy="369888"/>
            </a:xfrm>
            <a:custGeom>
              <a:avLst/>
              <a:gdLst>
                <a:gd name="T0" fmla="*/ 34 w 773"/>
                <a:gd name="T1" fmla="*/ 87 h 233"/>
                <a:gd name="T2" fmla="*/ 112 w 773"/>
                <a:gd name="T3" fmla="*/ 140 h 233"/>
                <a:gd name="T4" fmla="*/ 216 w 773"/>
                <a:gd name="T5" fmla="*/ 191 h 233"/>
                <a:gd name="T6" fmla="*/ 328 w 773"/>
                <a:gd name="T7" fmla="*/ 224 h 233"/>
                <a:gd name="T8" fmla="*/ 384 w 773"/>
                <a:gd name="T9" fmla="*/ 233 h 233"/>
                <a:gd name="T10" fmla="*/ 437 w 773"/>
                <a:gd name="T11" fmla="*/ 233 h 233"/>
                <a:gd name="T12" fmla="*/ 490 w 773"/>
                <a:gd name="T13" fmla="*/ 224 h 233"/>
                <a:gd name="T14" fmla="*/ 577 w 773"/>
                <a:gd name="T15" fmla="*/ 207 h 233"/>
                <a:gd name="T16" fmla="*/ 641 w 773"/>
                <a:gd name="T17" fmla="*/ 185 h 233"/>
                <a:gd name="T18" fmla="*/ 717 w 773"/>
                <a:gd name="T19" fmla="*/ 149 h 233"/>
                <a:gd name="T20" fmla="*/ 725 w 773"/>
                <a:gd name="T21" fmla="*/ 121 h 233"/>
                <a:gd name="T22" fmla="*/ 739 w 773"/>
                <a:gd name="T23" fmla="*/ 87 h 233"/>
                <a:gd name="T24" fmla="*/ 753 w 773"/>
                <a:gd name="T25" fmla="*/ 48 h 233"/>
                <a:gd name="T26" fmla="*/ 767 w 773"/>
                <a:gd name="T27" fmla="*/ 12 h 233"/>
                <a:gd name="T28" fmla="*/ 767 w 773"/>
                <a:gd name="T29" fmla="*/ 3 h 233"/>
                <a:gd name="T30" fmla="*/ 736 w 773"/>
                <a:gd name="T31" fmla="*/ 26 h 233"/>
                <a:gd name="T32" fmla="*/ 705 w 773"/>
                <a:gd name="T33" fmla="*/ 45 h 233"/>
                <a:gd name="T34" fmla="*/ 675 w 773"/>
                <a:gd name="T35" fmla="*/ 62 h 233"/>
                <a:gd name="T36" fmla="*/ 644 w 773"/>
                <a:gd name="T37" fmla="*/ 79 h 233"/>
                <a:gd name="T38" fmla="*/ 610 w 773"/>
                <a:gd name="T39" fmla="*/ 90 h 233"/>
                <a:gd name="T40" fmla="*/ 577 w 773"/>
                <a:gd name="T41" fmla="*/ 101 h 233"/>
                <a:gd name="T42" fmla="*/ 543 w 773"/>
                <a:gd name="T43" fmla="*/ 110 h 233"/>
                <a:gd name="T44" fmla="*/ 510 w 773"/>
                <a:gd name="T45" fmla="*/ 118 h 233"/>
                <a:gd name="T46" fmla="*/ 473 w 773"/>
                <a:gd name="T47" fmla="*/ 124 h 233"/>
                <a:gd name="T48" fmla="*/ 440 w 773"/>
                <a:gd name="T49" fmla="*/ 126 h 233"/>
                <a:gd name="T50" fmla="*/ 406 w 773"/>
                <a:gd name="T51" fmla="*/ 126 h 233"/>
                <a:gd name="T52" fmla="*/ 367 w 773"/>
                <a:gd name="T53" fmla="*/ 126 h 233"/>
                <a:gd name="T54" fmla="*/ 328 w 773"/>
                <a:gd name="T55" fmla="*/ 124 h 233"/>
                <a:gd name="T56" fmla="*/ 291 w 773"/>
                <a:gd name="T57" fmla="*/ 121 h 233"/>
                <a:gd name="T58" fmla="*/ 252 w 773"/>
                <a:gd name="T59" fmla="*/ 112 h 233"/>
                <a:gd name="T60" fmla="*/ 216 w 773"/>
                <a:gd name="T61" fmla="*/ 104 h 233"/>
                <a:gd name="T62" fmla="*/ 179 w 773"/>
                <a:gd name="T63" fmla="*/ 96 h 233"/>
                <a:gd name="T64" fmla="*/ 146 w 773"/>
                <a:gd name="T65" fmla="*/ 82 h 233"/>
                <a:gd name="T66" fmla="*/ 112 w 773"/>
                <a:gd name="T67" fmla="*/ 68 h 233"/>
                <a:gd name="T68" fmla="*/ 79 w 773"/>
                <a:gd name="T69" fmla="*/ 54 h 233"/>
                <a:gd name="T70" fmla="*/ 48 w 773"/>
                <a:gd name="T71" fmla="*/ 37 h 233"/>
                <a:gd name="T72" fmla="*/ 17 w 773"/>
                <a:gd name="T73" fmla="*/ 17 h 233"/>
                <a:gd name="T74" fmla="*/ 0 w 773"/>
                <a:gd name="T75" fmla="*/ 6 h 233"/>
                <a:gd name="T76" fmla="*/ 9 w 773"/>
                <a:gd name="T77" fmla="*/ 26 h 233"/>
                <a:gd name="T78" fmla="*/ 20 w 773"/>
                <a:gd name="T79" fmla="*/ 54 h 233"/>
                <a:gd name="T80" fmla="*/ 34 w 773"/>
                <a:gd name="T81" fmla="*/ 84 h 233"/>
                <a:gd name="T82" fmla="*/ 34 w 773"/>
                <a:gd name="T83" fmla="*/ 8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3" h="233">
                  <a:moveTo>
                    <a:pt x="34" y="87"/>
                  </a:moveTo>
                  <a:lnTo>
                    <a:pt x="34" y="87"/>
                  </a:lnTo>
                  <a:lnTo>
                    <a:pt x="70" y="112"/>
                  </a:lnTo>
                  <a:lnTo>
                    <a:pt x="112" y="140"/>
                  </a:lnTo>
                  <a:lnTo>
                    <a:pt x="163" y="165"/>
                  </a:lnTo>
                  <a:lnTo>
                    <a:pt x="216" y="191"/>
                  </a:lnTo>
                  <a:lnTo>
                    <a:pt x="272" y="210"/>
                  </a:lnTo>
                  <a:lnTo>
                    <a:pt x="328" y="224"/>
                  </a:lnTo>
                  <a:lnTo>
                    <a:pt x="356" y="230"/>
                  </a:lnTo>
                  <a:lnTo>
                    <a:pt x="384" y="233"/>
                  </a:lnTo>
                  <a:lnTo>
                    <a:pt x="412" y="233"/>
                  </a:lnTo>
                  <a:lnTo>
                    <a:pt x="437" y="233"/>
                  </a:lnTo>
                  <a:lnTo>
                    <a:pt x="437" y="233"/>
                  </a:lnTo>
                  <a:lnTo>
                    <a:pt x="490" y="224"/>
                  </a:lnTo>
                  <a:lnTo>
                    <a:pt x="535" y="216"/>
                  </a:lnTo>
                  <a:lnTo>
                    <a:pt x="577" y="207"/>
                  </a:lnTo>
                  <a:lnTo>
                    <a:pt x="610" y="196"/>
                  </a:lnTo>
                  <a:lnTo>
                    <a:pt x="641" y="185"/>
                  </a:lnTo>
                  <a:lnTo>
                    <a:pt x="669" y="174"/>
                  </a:lnTo>
                  <a:lnTo>
                    <a:pt x="717" y="149"/>
                  </a:lnTo>
                  <a:lnTo>
                    <a:pt x="719" y="138"/>
                  </a:lnTo>
                  <a:lnTo>
                    <a:pt x="725" y="121"/>
                  </a:lnTo>
                  <a:lnTo>
                    <a:pt x="733" y="104"/>
                  </a:lnTo>
                  <a:lnTo>
                    <a:pt x="739" y="87"/>
                  </a:lnTo>
                  <a:lnTo>
                    <a:pt x="747" y="68"/>
                  </a:lnTo>
                  <a:lnTo>
                    <a:pt x="753" y="48"/>
                  </a:ln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20" y="54"/>
                  </a:lnTo>
                  <a:lnTo>
                    <a:pt x="25" y="70"/>
                  </a:lnTo>
                  <a:lnTo>
                    <a:pt x="34" y="84"/>
                  </a:lnTo>
                  <a:lnTo>
                    <a:pt x="34" y="87"/>
                  </a:lnTo>
                  <a:lnTo>
                    <a:pt x="3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87"/>
            <p:cNvSpPr>
              <a:spLocks/>
            </p:cNvSpPr>
            <p:nvPr/>
          </p:nvSpPr>
          <p:spPr bwMode="auto">
            <a:xfrm>
              <a:off x="2398035" y="5248012"/>
              <a:ext cx="657225" cy="180975"/>
            </a:xfrm>
            <a:custGeom>
              <a:avLst/>
              <a:gdLst>
                <a:gd name="T0" fmla="*/ 8 w 414"/>
                <a:gd name="T1" fmla="*/ 19 h 114"/>
                <a:gd name="T2" fmla="*/ 8 w 414"/>
                <a:gd name="T3" fmla="*/ 19 h 114"/>
                <a:gd name="T4" fmla="*/ 28 w 414"/>
                <a:gd name="T5" fmla="*/ 22 h 114"/>
                <a:gd name="T6" fmla="*/ 47 w 414"/>
                <a:gd name="T7" fmla="*/ 28 h 114"/>
                <a:gd name="T8" fmla="*/ 87 w 414"/>
                <a:gd name="T9" fmla="*/ 39 h 114"/>
                <a:gd name="T10" fmla="*/ 126 w 414"/>
                <a:gd name="T11" fmla="*/ 50 h 114"/>
                <a:gd name="T12" fmla="*/ 165 w 414"/>
                <a:gd name="T13" fmla="*/ 58 h 114"/>
                <a:gd name="T14" fmla="*/ 165 w 414"/>
                <a:gd name="T15" fmla="*/ 58 h 114"/>
                <a:gd name="T16" fmla="*/ 199 w 414"/>
                <a:gd name="T17" fmla="*/ 61 h 114"/>
                <a:gd name="T18" fmla="*/ 229 w 414"/>
                <a:gd name="T19" fmla="*/ 58 h 114"/>
                <a:gd name="T20" fmla="*/ 260 w 414"/>
                <a:gd name="T21" fmla="*/ 53 h 114"/>
                <a:gd name="T22" fmla="*/ 291 w 414"/>
                <a:gd name="T23" fmla="*/ 44 h 114"/>
                <a:gd name="T24" fmla="*/ 322 w 414"/>
                <a:gd name="T25" fmla="*/ 36 h 114"/>
                <a:gd name="T26" fmla="*/ 350 w 414"/>
                <a:gd name="T27" fmla="*/ 25 h 114"/>
                <a:gd name="T28" fmla="*/ 406 w 414"/>
                <a:gd name="T29" fmla="*/ 0 h 114"/>
                <a:gd name="T30" fmla="*/ 406 w 414"/>
                <a:gd name="T31" fmla="*/ 0 h 114"/>
                <a:gd name="T32" fmla="*/ 414 w 414"/>
                <a:gd name="T33" fmla="*/ 5 h 114"/>
                <a:gd name="T34" fmla="*/ 403 w 414"/>
                <a:gd name="T35" fmla="*/ 19 h 114"/>
                <a:gd name="T36" fmla="*/ 389 w 414"/>
                <a:gd name="T37" fmla="*/ 33 h 114"/>
                <a:gd name="T38" fmla="*/ 375 w 414"/>
                <a:gd name="T39" fmla="*/ 44 h 114"/>
                <a:gd name="T40" fmla="*/ 361 w 414"/>
                <a:gd name="T41" fmla="*/ 58 h 114"/>
                <a:gd name="T42" fmla="*/ 347 w 414"/>
                <a:gd name="T43" fmla="*/ 70 h 114"/>
                <a:gd name="T44" fmla="*/ 330 w 414"/>
                <a:gd name="T45" fmla="*/ 78 h 114"/>
                <a:gd name="T46" fmla="*/ 316 w 414"/>
                <a:gd name="T47" fmla="*/ 86 h 114"/>
                <a:gd name="T48" fmla="*/ 299 w 414"/>
                <a:gd name="T49" fmla="*/ 95 h 114"/>
                <a:gd name="T50" fmla="*/ 283 w 414"/>
                <a:gd name="T51" fmla="*/ 100 h 114"/>
                <a:gd name="T52" fmla="*/ 266 w 414"/>
                <a:gd name="T53" fmla="*/ 106 h 114"/>
                <a:gd name="T54" fmla="*/ 249 w 414"/>
                <a:gd name="T55" fmla="*/ 109 h 114"/>
                <a:gd name="T56" fmla="*/ 232 w 414"/>
                <a:gd name="T57" fmla="*/ 114 h 114"/>
                <a:gd name="T58" fmla="*/ 213 w 414"/>
                <a:gd name="T59" fmla="*/ 114 h 114"/>
                <a:gd name="T60" fmla="*/ 196 w 414"/>
                <a:gd name="T61" fmla="*/ 114 h 114"/>
                <a:gd name="T62" fmla="*/ 176 w 414"/>
                <a:gd name="T63" fmla="*/ 114 h 114"/>
                <a:gd name="T64" fmla="*/ 159 w 414"/>
                <a:gd name="T65" fmla="*/ 112 h 114"/>
                <a:gd name="T66" fmla="*/ 140 w 414"/>
                <a:gd name="T67" fmla="*/ 109 h 114"/>
                <a:gd name="T68" fmla="*/ 123 w 414"/>
                <a:gd name="T69" fmla="*/ 103 h 114"/>
                <a:gd name="T70" fmla="*/ 103 w 414"/>
                <a:gd name="T71" fmla="*/ 98 h 114"/>
                <a:gd name="T72" fmla="*/ 84 w 414"/>
                <a:gd name="T73" fmla="*/ 89 h 114"/>
                <a:gd name="T74" fmla="*/ 64 w 414"/>
                <a:gd name="T75" fmla="*/ 78 h 114"/>
                <a:gd name="T76" fmla="*/ 47 w 414"/>
                <a:gd name="T77" fmla="*/ 67 h 114"/>
                <a:gd name="T78" fmla="*/ 28 w 414"/>
                <a:gd name="T79" fmla="*/ 53 h 114"/>
                <a:gd name="T80" fmla="*/ 8 w 414"/>
                <a:gd name="T81" fmla="*/ 39 h 114"/>
                <a:gd name="T82" fmla="*/ 0 w 414"/>
                <a:gd name="T83" fmla="*/ 30 h 114"/>
                <a:gd name="T84" fmla="*/ 0 w 414"/>
                <a:gd name="T85" fmla="*/ 30 h 114"/>
                <a:gd name="T86" fmla="*/ 8 w 414"/>
                <a:gd name="T87" fmla="*/ 19 h 114"/>
                <a:gd name="T88" fmla="*/ 8 w 414"/>
                <a:gd name="T8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4" h="114">
                  <a:moveTo>
                    <a:pt x="8" y="19"/>
                  </a:moveTo>
                  <a:lnTo>
                    <a:pt x="8" y="19"/>
                  </a:lnTo>
                  <a:lnTo>
                    <a:pt x="28" y="22"/>
                  </a:lnTo>
                  <a:lnTo>
                    <a:pt x="47" y="28"/>
                  </a:lnTo>
                  <a:lnTo>
                    <a:pt x="87" y="39"/>
                  </a:lnTo>
                  <a:lnTo>
                    <a:pt x="126" y="50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99" y="61"/>
                  </a:lnTo>
                  <a:lnTo>
                    <a:pt x="229" y="58"/>
                  </a:lnTo>
                  <a:lnTo>
                    <a:pt x="260" y="53"/>
                  </a:lnTo>
                  <a:lnTo>
                    <a:pt x="291" y="44"/>
                  </a:lnTo>
                  <a:lnTo>
                    <a:pt x="322" y="36"/>
                  </a:lnTo>
                  <a:lnTo>
                    <a:pt x="350" y="25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4" y="5"/>
                  </a:lnTo>
                  <a:lnTo>
                    <a:pt x="403" y="19"/>
                  </a:lnTo>
                  <a:lnTo>
                    <a:pt x="389" y="33"/>
                  </a:lnTo>
                  <a:lnTo>
                    <a:pt x="375" y="44"/>
                  </a:lnTo>
                  <a:lnTo>
                    <a:pt x="361" y="58"/>
                  </a:lnTo>
                  <a:lnTo>
                    <a:pt x="347" y="70"/>
                  </a:lnTo>
                  <a:lnTo>
                    <a:pt x="330" y="78"/>
                  </a:lnTo>
                  <a:lnTo>
                    <a:pt x="316" y="86"/>
                  </a:lnTo>
                  <a:lnTo>
                    <a:pt x="299" y="95"/>
                  </a:lnTo>
                  <a:lnTo>
                    <a:pt x="283" y="100"/>
                  </a:lnTo>
                  <a:lnTo>
                    <a:pt x="266" y="106"/>
                  </a:lnTo>
                  <a:lnTo>
                    <a:pt x="249" y="109"/>
                  </a:lnTo>
                  <a:lnTo>
                    <a:pt x="232" y="114"/>
                  </a:lnTo>
                  <a:lnTo>
                    <a:pt x="213" y="114"/>
                  </a:lnTo>
                  <a:lnTo>
                    <a:pt x="196" y="114"/>
                  </a:lnTo>
                  <a:lnTo>
                    <a:pt x="176" y="114"/>
                  </a:lnTo>
                  <a:lnTo>
                    <a:pt x="159" y="112"/>
                  </a:lnTo>
                  <a:lnTo>
                    <a:pt x="140" y="109"/>
                  </a:lnTo>
                  <a:lnTo>
                    <a:pt x="123" y="103"/>
                  </a:lnTo>
                  <a:lnTo>
                    <a:pt x="103" y="98"/>
                  </a:lnTo>
                  <a:lnTo>
                    <a:pt x="84" y="89"/>
                  </a:lnTo>
                  <a:lnTo>
                    <a:pt x="64" y="78"/>
                  </a:lnTo>
                  <a:lnTo>
                    <a:pt x="47" y="67"/>
                  </a:lnTo>
                  <a:lnTo>
                    <a:pt x="28" y="53"/>
                  </a:lnTo>
                  <a:lnTo>
                    <a:pt x="8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88"/>
            <p:cNvSpPr>
              <a:spLocks/>
            </p:cNvSpPr>
            <p:nvPr/>
          </p:nvSpPr>
          <p:spPr bwMode="auto">
            <a:xfrm>
              <a:off x="2059897" y="4744774"/>
              <a:ext cx="1227138" cy="258763"/>
            </a:xfrm>
            <a:custGeom>
              <a:avLst/>
              <a:gdLst>
                <a:gd name="T0" fmla="*/ 761 w 773"/>
                <a:gd name="T1" fmla="*/ 31 h 163"/>
                <a:gd name="T2" fmla="*/ 773 w 773"/>
                <a:gd name="T3" fmla="*/ 0 h 163"/>
                <a:gd name="T4" fmla="*/ 753 w 773"/>
                <a:gd name="T5" fmla="*/ 14 h 163"/>
                <a:gd name="T6" fmla="*/ 722 w 773"/>
                <a:gd name="T7" fmla="*/ 37 h 163"/>
                <a:gd name="T8" fmla="*/ 691 w 773"/>
                <a:gd name="T9" fmla="*/ 54 h 163"/>
                <a:gd name="T10" fmla="*/ 661 w 773"/>
                <a:gd name="T11" fmla="*/ 70 h 163"/>
                <a:gd name="T12" fmla="*/ 627 w 773"/>
                <a:gd name="T13" fmla="*/ 84 h 163"/>
                <a:gd name="T14" fmla="*/ 593 w 773"/>
                <a:gd name="T15" fmla="*/ 96 h 163"/>
                <a:gd name="T16" fmla="*/ 560 w 773"/>
                <a:gd name="T17" fmla="*/ 107 h 163"/>
                <a:gd name="T18" fmla="*/ 526 w 773"/>
                <a:gd name="T19" fmla="*/ 115 h 163"/>
                <a:gd name="T20" fmla="*/ 493 w 773"/>
                <a:gd name="T21" fmla="*/ 121 h 163"/>
                <a:gd name="T22" fmla="*/ 456 w 773"/>
                <a:gd name="T23" fmla="*/ 124 h 163"/>
                <a:gd name="T24" fmla="*/ 423 w 773"/>
                <a:gd name="T25" fmla="*/ 126 h 163"/>
                <a:gd name="T26" fmla="*/ 386 w 773"/>
                <a:gd name="T27" fmla="*/ 126 h 163"/>
                <a:gd name="T28" fmla="*/ 347 w 773"/>
                <a:gd name="T29" fmla="*/ 126 h 163"/>
                <a:gd name="T30" fmla="*/ 308 w 773"/>
                <a:gd name="T31" fmla="*/ 124 h 163"/>
                <a:gd name="T32" fmla="*/ 272 w 773"/>
                <a:gd name="T33" fmla="*/ 118 h 163"/>
                <a:gd name="T34" fmla="*/ 235 w 773"/>
                <a:gd name="T35" fmla="*/ 110 h 163"/>
                <a:gd name="T36" fmla="*/ 199 w 773"/>
                <a:gd name="T37" fmla="*/ 101 h 163"/>
                <a:gd name="T38" fmla="*/ 163 w 773"/>
                <a:gd name="T39" fmla="*/ 90 h 163"/>
                <a:gd name="T40" fmla="*/ 129 w 773"/>
                <a:gd name="T41" fmla="*/ 76 h 163"/>
                <a:gd name="T42" fmla="*/ 95 w 773"/>
                <a:gd name="T43" fmla="*/ 62 h 163"/>
                <a:gd name="T44" fmla="*/ 62 w 773"/>
                <a:gd name="T45" fmla="*/ 45 h 163"/>
                <a:gd name="T46" fmla="*/ 31 w 773"/>
                <a:gd name="T47" fmla="*/ 26 h 163"/>
                <a:gd name="T48" fmla="*/ 0 w 773"/>
                <a:gd name="T49" fmla="*/ 6 h 163"/>
                <a:gd name="T50" fmla="*/ 3 w 773"/>
                <a:gd name="T51" fmla="*/ 12 h 163"/>
                <a:gd name="T52" fmla="*/ 14 w 773"/>
                <a:gd name="T53" fmla="*/ 40 h 163"/>
                <a:gd name="T54" fmla="*/ 17 w 773"/>
                <a:gd name="T55" fmla="*/ 45 h 163"/>
                <a:gd name="T56" fmla="*/ 87 w 773"/>
                <a:gd name="T57" fmla="*/ 87 h 163"/>
                <a:gd name="T58" fmla="*/ 157 w 773"/>
                <a:gd name="T59" fmla="*/ 118 h 163"/>
                <a:gd name="T60" fmla="*/ 241 w 773"/>
                <a:gd name="T61" fmla="*/ 146 h 163"/>
                <a:gd name="T62" fmla="*/ 339 w 773"/>
                <a:gd name="T63" fmla="*/ 160 h 163"/>
                <a:gd name="T64" fmla="*/ 448 w 773"/>
                <a:gd name="T65" fmla="*/ 160 h 163"/>
                <a:gd name="T66" fmla="*/ 568 w 773"/>
                <a:gd name="T67" fmla="*/ 135 h 163"/>
                <a:gd name="T68" fmla="*/ 630 w 773"/>
                <a:gd name="T69" fmla="*/ 112 h 163"/>
                <a:gd name="T70" fmla="*/ 691 w 773"/>
                <a:gd name="T71" fmla="*/ 82 h 163"/>
                <a:gd name="T72" fmla="*/ 756 w 773"/>
                <a:gd name="T73" fmla="*/ 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3" h="163">
                  <a:moveTo>
                    <a:pt x="756" y="42"/>
                  </a:move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59" y="73"/>
                  </a:lnTo>
                  <a:lnTo>
                    <a:pt x="87" y="87"/>
                  </a:lnTo>
                  <a:lnTo>
                    <a:pt x="121" y="104"/>
                  </a:lnTo>
                  <a:lnTo>
                    <a:pt x="157" y="118"/>
                  </a:lnTo>
                  <a:lnTo>
                    <a:pt x="196" y="132"/>
                  </a:lnTo>
                  <a:lnTo>
                    <a:pt x="241" y="146"/>
                  </a:lnTo>
                  <a:lnTo>
                    <a:pt x="288" y="154"/>
                  </a:lnTo>
                  <a:lnTo>
                    <a:pt x="339" y="160"/>
                  </a:lnTo>
                  <a:lnTo>
                    <a:pt x="392" y="163"/>
                  </a:lnTo>
                  <a:lnTo>
                    <a:pt x="448" y="160"/>
                  </a:lnTo>
                  <a:lnTo>
                    <a:pt x="507" y="152"/>
                  </a:lnTo>
                  <a:lnTo>
                    <a:pt x="568" y="135"/>
                  </a:lnTo>
                  <a:lnTo>
                    <a:pt x="596" y="124"/>
                  </a:lnTo>
                  <a:lnTo>
                    <a:pt x="630" y="112"/>
                  </a:lnTo>
                  <a:lnTo>
                    <a:pt x="661" y="98"/>
                  </a:lnTo>
                  <a:lnTo>
                    <a:pt x="691" y="82"/>
                  </a:lnTo>
                  <a:lnTo>
                    <a:pt x="725" y="62"/>
                  </a:lnTo>
                  <a:lnTo>
                    <a:pt x="756" y="42"/>
                  </a:lnTo>
                  <a:lnTo>
                    <a:pt x="756" y="4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flipH="1">
            <a:off x="5068361" y="3209283"/>
            <a:ext cx="1969582" cy="2437113"/>
            <a:chOff x="8128054" y="3187988"/>
            <a:chExt cx="2022561" cy="2755692"/>
          </a:xfrm>
        </p:grpSpPr>
        <p:grpSp>
          <p:nvGrpSpPr>
            <p:cNvPr id="645" name="Group 644"/>
            <p:cNvGrpSpPr/>
            <p:nvPr/>
          </p:nvGrpSpPr>
          <p:grpSpPr>
            <a:xfrm>
              <a:off x="8131888" y="3187988"/>
              <a:ext cx="1974562" cy="673346"/>
              <a:chOff x="9015413" y="1184275"/>
              <a:chExt cx="1290638" cy="485775"/>
            </a:xfrm>
          </p:grpSpPr>
          <p:sp>
            <p:nvSpPr>
              <p:cNvPr id="647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8128054" y="3907555"/>
              <a:ext cx="2022561" cy="203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124"/>
            <p:cNvSpPr>
              <a:spLocks/>
            </p:cNvSpPr>
            <p:nvPr/>
          </p:nvSpPr>
          <p:spPr bwMode="auto">
            <a:xfrm>
              <a:off x="9265133" y="4304824"/>
              <a:ext cx="466317" cy="798773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25"/>
            <p:cNvSpPr>
              <a:spLocks/>
            </p:cNvSpPr>
            <p:nvPr/>
          </p:nvSpPr>
          <p:spPr bwMode="auto">
            <a:xfrm>
              <a:off x="9277277" y="4329029"/>
              <a:ext cx="442030" cy="798773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26"/>
            <p:cNvSpPr>
              <a:spLocks/>
            </p:cNvSpPr>
            <p:nvPr/>
          </p:nvSpPr>
          <p:spPr bwMode="auto">
            <a:xfrm>
              <a:off x="9311279" y="4373038"/>
              <a:ext cx="386170" cy="717355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7"/>
            <p:cNvSpPr>
              <a:spLocks/>
            </p:cNvSpPr>
            <p:nvPr/>
          </p:nvSpPr>
          <p:spPr bwMode="auto">
            <a:xfrm>
              <a:off x="9311279" y="4373038"/>
              <a:ext cx="386170" cy="431293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9359854" y="4080376"/>
              <a:ext cx="405600" cy="424693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4"/>
            <p:cNvSpPr>
              <a:spLocks/>
            </p:cNvSpPr>
            <p:nvPr/>
          </p:nvSpPr>
          <p:spPr bwMode="auto">
            <a:xfrm>
              <a:off x="9318566" y="4692108"/>
              <a:ext cx="240446" cy="343273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/>
            <p:cNvSpPr>
              <a:spLocks/>
            </p:cNvSpPr>
            <p:nvPr/>
          </p:nvSpPr>
          <p:spPr bwMode="auto">
            <a:xfrm>
              <a:off x="9359854" y="4835138"/>
              <a:ext cx="157869" cy="167236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6"/>
            <p:cNvSpPr>
              <a:spLocks/>
            </p:cNvSpPr>
            <p:nvPr/>
          </p:nvSpPr>
          <p:spPr bwMode="auto">
            <a:xfrm>
              <a:off x="9539580" y="4773525"/>
              <a:ext cx="48575" cy="61613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37"/>
            <p:cNvSpPr>
              <a:spLocks/>
            </p:cNvSpPr>
            <p:nvPr/>
          </p:nvSpPr>
          <p:spPr bwMode="auto">
            <a:xfrm>
              <a:off x="9306422" y="4366438"/>
              <a:ext cx="398313" cy="53691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38"/>
            <p:cNvSpPr>
              <a:spLocks/>
            </p:cNvSpPr>
            <p:nvPr/>
          </p:nvSpPr>
          <p:spPr bwMode="auto">
            <a:xfrm>
              <a:off x="9257847" y="4835138"/>
              <a:ext cx="548894" cy="129829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39"/>
            <p:cNvSpPr>
              <a:spLocks/>
            </p:cNvSpPr>
            <p:nvPr/>
          </p:nvSpPr>
          <p:spPr bwMode="auto">
            <a:xfrm>
              <a:off x="8706524" y="4249812"/>
              <a:ext cx="510034" cy="833981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/>
            <p:cNvSpPr>
              <a:spLocks/>
            </p:cNvSpPr>
            <p:nvPr/>
          </p:nvSpPr>
          <p:spPr bwMode="auto">
            <a:xfrm>
              <a:off x="8740526" y="4298222"/>
              <a:ext cx="442030" cy="798773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41"/>
            <p:cNvSpPr>
              <a:spLocks/>
            </p:cNvSpPr>
            <p:nvPr/>
          </p:nvSpPr>
          <p:spPr bwMode="auto">
            <a:xfrm>
              <a:off x="8769671" y="4342232"/>
              <a:ext cx="383740" cy="717355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42"/>
            <p:cNvSpPr>
              <a:spLocks/>
            </p:cNvSpPr>
            <p:nvPr/>
          </p:nvSpPr>
          <p:spPr bwMode="auto">
            <a:xfrm>
              <a:off x="8769671" y="4342232"/>
              <a:ext cx="383740" cy="424693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/>
            </p:cNvSpPr>
            <p:nvPr/>
          </p:nvSpPr>
          <p:spPr bwMode="auto">
            <a:xfrm>
              <a:off x="8781815" y="4672303"/>
              <a:ext cx="235588" cy="349876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7"/>
            <p:cNvSpPr>
              <a:spLocks/>
            </p:cNvSpPr>
            <p:nvPr/>
          </p:nvSpPr>
          <p:spPr bwMode="auto">
            <a:xfrm>
              <a:off x="8815817" y="4815335"/>
              <a:ext cx="153011" cy="176038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/>
          </p:nvSpPr>
          <p:spPr bwMode="auto">
            <a:xfrm>
              <a:off x="8878965" y="4736118"/>
              <a:ext cx="48575" cy="61613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/>
          </p:nvSpPr>
          <p:spPr bwMode="auto">
            <a:xfrm>
              <a:off x="8762385" y="4324628"/>
              <a:ext cx="398313" cy="523713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1"/>
            <p:cNvSpPr>
              <a:spLocks/>
            </p:cNvSpPr>
            <p:nvPr/>
          </p:nvSpPr>
          <p:spPr bwMode="auto">
            <a:xfrm>
              <a:off x="8699238" y="4073774"/>
              <a:ext cx="570753" cy="312468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2"/>
            <p:cNvSpPr>
              <a:spLocks/>
            </p:cNvSpPr>
            <p:nvPr/>
          </p:nvSpPr>
          <p:spPr bwMode="auto">
            <a:xfrm>
              <a:off x="8939682" y="4903354"/>
              <a:ext cx="41289" cy="3740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53"/>
            <p:cNvSpPr>
              <a:spLocks/>
            </p:cNvSpPr>
            <p:nvPr/>
          </p:nvSpPr>
          <p:spPr bwMode="auto">
            <a:xfrm>
              <a:off x="9471576" y="4947363"/>
              <a:ext cx="41289" cy="37409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70"/>
            <p:cNvSpPr>
              <a:spLocks/>
            </p:cNvSpPr>
            <p:nvPr/>
          </p:nvSpPr>
          <p:spPr bwMode="auto">
            <a:xfrm>
              <a:off x="8657949" y="4773525"/>
              <a:ext cx="544037" cy="123227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33"/>
            <p:cNvSpPr>
              <a:spLocks/>
            </p:cNvSpPr>
            <p:nvPr/>
          </p:nvSpPr>
          <p:spPr bwMode="auto">
            <a:xfrm>
              <a:off x="9201141" y="5403966"/>
              <a:ext cx="199156" cy="81418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50"/>
            <p:cNvSpPr>
              <a:spLocks/>
            </p:cNvSpPr>
            <p:nvPr/>
          </p:nvSpPr>
          <p:spPr bwMode="auto">
            <a:xfrm>
              <a:off x="8965553" y="5366557"/>
              <a:ext cx="63147" cy="180439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4"/>
            <p:cNvSpPr>
              <a:spLocks/>
            </p:cNvSpPr>
            <p:nvPr/>
          </p:nvSpPr>
          <p:spPr bwMode="auto">
            <a:xfrm>
              <a:off x="9006842" y="5234529"/>
              <a:ext cx="483319" cy="268458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2699444" y="3676018"/>
            <a:ext cx="1973115" cy="1949334"/>
            <a:chOff x="2795588" y="2279650"/>
            <a:chExt cx="1276350" cy="1374775"/>
          </a:xfrm>
        </p:grpSpPr>
        <p:grpSp>
          <p:nvGrpSpPr>
            <p:cNvPr id="553" name="Group 976"/>
            <p:cNvGrpSpPr>
              <a:grpSpLocks noChangeAspect="1"/>
            </p:cNvGrpSpPr>
            <p:nvPr/>
          </p:nvGrpSpPr>
          <p:grpSpPr bwMode="auto">
            <a:xfrm>
              <a:off x="2795588" y="2279650"/>
              <a:ext cx="1276350" cy="1374775"/>
              <a:chOff x="1761" y="1436"/>
              <a:chExt cx="804" cy="866"/>
            </a:xfrm>
          </p:grpSpPr>
          <p:sp>
            <p:nvSpPr>
              <p:cNvPr id="755" name="AutoShape 975"/>
              <p:cNvSpPr>
                <a:spLocks noChangeAspect="1" noChangeArrowheads="1" noTextEdit="1"/>
              </p:cNvSpPr>
              <p:nvPr/>
            </p:nvSpPr>
            <p:spPr bwMode="auto">
              <a:xfrm>
                <a:off x="1761" y="1436"/>
                <a:ext cx="804" cy="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77"/>
              <p:cNvSpPr>
                <a:spLocks/>
              </p:cNvSpPr>
              <p:nvPr/>
            </p:nvSpPr>
            <p:spPr bwMode="auto">
              <a:xfrm>
                <a:off x="1813" y="1562"/>
                <a:ext cx="742" cy="726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78"/>
              <p:cNvSpPr>
                <a:spLocks/>
              </p:cNvSpPr>
              <p:nvPr/>
            </p:nvSpPr>
            <p:spPr bwMode="auto">
              <a:xfrm>
                <a:off x="1809" y="1559"/>
                <a:ext cx="746" cy="729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9"/>
              <p:cNvSpPr>
                <a:spLocks/>
              </p:cNvSpPr>
              <p:nvPr/>
            </p:nvSpPr>
            <p:spPr bwMode="auto">
              <a:xfrm>
                <a:off x="1807" y="1556"/>
                <a:ext cx="748" cy="733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0"/>
              <p:cNvSpPr>
                <a:spLocks/>
              </p:cNvSpPr>
              <p:nvPr/>
            </p:nvSpPr>
            <p:spPr bwMode="auto">
              <a:xfrm>
                <a:off x="1804" y="1553"/>
                <a:ext cx="752" cy="736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1"/>
              <p:cNvSpPr>
                <a:spLocks/>
              </p:cNvSpPr>
              <p:nvPr/>
            </p:nvSpPr>
            <p:spPr bwMode="auto">
              <a:xfrm>
                <a:off x="1800" y="1551"/>
                <a:ext cx="756" cy="74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82"/>
              <p:cNvSpPr>
                <a:spLocks/>
              </p:cNvSpPr>
              <p:nvPr/>
            </p:nvSpPr>
            <p:spPr bwMode="auto">
              <a:xfrm>
                <a:off x="1798" y="1548"/>
                <a:ext cx="759" cy="744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83"/>
              <p:cNvSpPr>
                <a:spLocks/>
              </p:cNvSpPr>
              <p:nvPr/>
            </p:nvSpPr>
            <p:spPr bwMode="auto">
              <a:xfrm>
                <a:off x="1794" y="1545"/>
                <a:ext cx="763" cy="747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84"/>
              <p:cNvSpPr>
                <a:spLocks/>
              </p:cNvSpPr>
              <p:nvPr/>
            </p:nvSpPr>
            <p:spPr bwMode="auto">
              <a:xfrm>
                <a:off x="1791" y="1542"/>
                <a:ext cx="766" cy="752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85"/>
              <p:cNvSpPr>
                <a:spLocks/>
              </p:cNvSpPr>
              <p:nvPr/>
            </p:nvSpPr>
            <p:spPr bwMode="auto">
              <a:xfrm>
                <a:off x="1788" y="1539"/>
                <a:ext cx="771" cy="755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86"/>
              <p:cNvSpPr>
                <a:spLocks/>
              </p:cNvSpPr>
              <p:nvPr/>
            </p:nvSpPr>
            <p:spPr bwMode="auto">
              <a:xfrm>
                <a:off x="1785" y="1536"/>
                <a:ext cx="774" cy="759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87"/>
              <p:cNvSpPr>
                <a:spLocks/>
              </p:cNvSpPr>
              <p:nvPr/>
            </p:nvSpPr>
            <p:spPr bwMode="auto">
              <a:xfrm>
                <a:off x="1783" y="1534"/>
                <a:ext cx="777" cy="761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88"/>
              <p:cNvSpPr>
                <a:spLocks/>
              </p:cNvSpPr>
              <p:nvPr/>
            </p:nvSpPr>
            <p:spPr bwMode="auto">
              <a:xfrm>
                <a:off x="1779" y="1532"/>
                <a:ext cx="781" cy="764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89"/>
              <p:cNvSpPr>
                <a:spLocks/>
              </p:cNvSpPr>
              <p:nvPr/>
            </p:nvSpPr>
            <p:spPr bwMode="auto">
              <a:xfrm>
                <a:off x="1776" y="1529"/>
                <a:ext cx="784" cy="767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0"/>
              <p:cNvSpPr>
                <a:spLocks/>
              </p:cNvSpPr>
              <p:nvPr/>
            </p:nvSpPr>
            <p:spPr bwMode="auto">
              <a:xfrm>
                <a:off x="1772" y="1527"/>
                <a:ext cx="789" cy="771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1"/>
              <p:cNvSpPr>
                <a:spLocks/>
              </p:cNvSpPr>
              <p:nvPr/>
            </p:nvSpPr>
            <p:spPr bwMode="auto">
              <a:xfrm>
                <a:off x="1770" y="1524"/>
                <a:ext cx="791" cy="774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92"/>
              <p:cNvSpPr>
                <a:spLocks/>
              </p:cNvSpPr>
              <p:nvPr/>
            </p:nvSpPr>
            <p:spPr bwMode="auto">
              <a:xfrm>
                <a:off x="1766" y="1521"/>
                <a:ext cx="796" cy="778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93"/>
              <p:cNvSpPr>
                <a:spLocks/>
              </p:cNvSpPr>
              <p:nvPr/>
            </p:nvSpPr>
            <p:spPr bwMode="auto">
              <a:xfrm>
                <a:off x="1764" y="1518"/>
                <a:ext cx="798" cy="781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94"/>
              <p:cNvSpPr>
                <a:spLocks/>
              </p:cNvSpPr>
              <p:nvPr/>
            </p:nvSpPr>
            <p:spPr bwMode="auto">
              <a:xfrm>
                <a:off x="1788" y="1531"/>
                <a:ext cx="760" cy="754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95"/>
              <p:cNvSpPr>
                <a:spLocks/>
              </p:cNvSpPr>
              <p:nvPr/>
            </p:nvSpPr>
            <p:spPr bwMode="auto">
              <a:xfrm>
                <a:off x="1800" y="1545"/>
                <a:ext cx="741" cy="733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96"/>
              <p:cNvSpPr>
                <a:spLocks/>
              </p:cNvSpPr>
              <p:nvPr/>
            </p:nvSpPr>
            <p:spPr bwMode="auto">
              <a:xfrm>
                <a:off x="1812" y="1559"/>
                <a:ext cx="721" cy="710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997"/>
              <p:cNvSpPr>
                <a:spLocks/>
              </p:cNvSpPr>
              <p:nvPr/>
            </p:nvSpPr>
            <p:spPr bwMode="auto">
              <a:xfrm>
                <a:off x="1823" y="1573"/>
                <a:ext cx="701" cy="689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998"/>
              <p:cNvSpPr>
                <a:spLocks/>
              </p:cNvSpPr>
              <p:nvPr/>
            </p:nvSpPr>
            <p:spPr bwMode="auto">
              <a:xfrm>
                <a:off x="1836" y="1587"/>
                <a:ext cx="681" cy="667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999"/>
              <p:cNvSpPr>
                <a:spLocks/>
              </p:cNvSpPr>
              <p:nvPr/>
            </p:nvSpPr>
            <p:spPr bwMode="auto">
              <a:xfrm>
                <a:off x="1847" y="1602"/>
                <a:ext cx="662" cy="645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0"/>
              <p:cNvSpPr>
                <a:spLocks/>
              </p:cNvSpPr>
              <p:nvPr/>
            </p:nvSpPr>
            <p:spPr bwMode="auto">
              <a:xfrm>
                <a:off x="1859" y="1616"/>
                <a:ext cx="642" cy="622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001"/>
              <p:cNvSpPr>
                <a:spLocks/>
              </p:cNvSpPr>
              <p:nvPr/>
            </p:nvSpPr>
            <p:spPr bwMode="auto">
              <a:xfrm>
                <a:off x="1872" y="1630"/>
                <a:ext cx="621" cy="601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002"/>
              <p:cNvSpPr>
                <a:spLocks/>
              </p:cNvSpPr>
              <p:nvPr/>
            </p:nvSpPr>
            <p:spPr bwMode="auto">
              <a:xfrm>
                <a:off x="1883" y="1644"/>
                <a:ext cx="602" cy="579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003"/>
              <p:cNvSpPr>
                <a:spLocks/>
              </p:cNvSpPr>
              <p:nvPr/>
            </p:nvSpPr>
            <p:spPr bwMode="auto">
              <a:xfrm>
                <a:off x="1894" y="1657"/>
                <a:ext cx="583" cy="559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004"/>
              <p:cNvSpPr>
                <a:spLocks/>
              </p:cNvSpPr>
              <p:nvPr/>
            </p:nvSpPr>
            <p:spPr bwMode="auto">
              <a:xfrm>
                <a:off x="1907" y="1671"/>
                <a:ext cx="561" cy="536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005"/>
              <p:cNvSpPr>
                <a:spLocks/>
              </p:cNvSpPr>
              <p:nvPr/>
            </p:nvSpPr>
            <p:spPr bwMode="auto">
              <a:xfrm>
                <a:off x="1918" y="1685"/>
                <a:ext cx="543" cy="515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006"/>
              <p:cNvSpPr>
                <a:spLocks/>
              </p:cNvSpPr>
              <p:nvPr/>
            </p:nvSpPr>
            <p:spPr bwMode="auto">
              <a:xfrm>
                <a:off x="1930" y="1699"/>
                <a:ext cx="523" cy="494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007"/>
              <p:cNvSpPr>
                <a:spLocks/>
              </p:cNvSpPr>
              <p:nvPr/>
            </p:nvSpPr>
            <p:spPr bwMode="auto">
              <a:xfrm>
                <a:off x="1943" y="1713"/>
                <a:ext cx="503" cy="472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008"/>
              <p:cNvSpPr>
                <a:spLocks/>
              </p:cNvSpPr>
              <p:nvPr/>
            </p:nvSpPr>
            <p:spPr bwMode="auto">
              <a:xfrm>
                <a:off x="1954" y="1727"/>
                <a:ext cx="483" cy="450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009"/>
              <p:cNvSpPr>
                <a:spLocks/>
              </p:cNvSpPr>
              <p:nvPr/>
            </p:nvSpPr>
            <p:spPr bwMode="auto">
              <a:xfrm>
                <a:off x="1965" y="1742"/>
                <a:ext cx="464" cy="427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010"/>
              <p:cNvSpPr>
                <a:spLocks/>
              </p:cNvSpPr>
              <p:nvPr/>
            </p:nvSpPr>
            <p:spPr bwMode="auto">
              <a:xfrm>
                <a:off x="1978" y="1756"/>
                <a:ext cx="443" cy="406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011"/>
              <p:cNvSpPr>
                <a:spLocks/>
              </p:cNvSpPr>
              <p:nvPr/>
            </p:nvSpPr>
            <p:spPr bwMode="auto">
              <a:xfrm>
                <a:off x="2039" y="2032"/>
                <a:ext cx="45" cy="70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012"/>
              <p:cNvSpPr>
                <a:spLocks/>
              </p:cNvSpPr>
              <p:nvPr/>
            </p:nvSpPr>
            <p:spPr bwMode="auto">
              <a:xfrm>
                <a:off x="2039" y="2033"/>
                <a:ext cx="45" cy="69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013"/>
              <p:cNvSpPr>
                <a:spLocks/>
              </p:cNvSpPr>
              <p:nvPr/>
            </p:nvSpPr>
            <p:spPr bwMode="auto">
              <a:xfrm>
                <a:off x="2039" y="2033"/>
                <a:ext cx="43" cy="69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014"/>
              <p:cNvSpPr>
                <a:spLocks/>
              </p:cNvSpPr>
              <p:nvPr/>
            </p:nvSpPr>
            <p:spPr bwMode="auto">
              <a:xfrm>
                <a:off x="2040" y="2035"/>
                <a:ext cx="42" cy="66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015"/>
              <p:cNvSpPr>
                <a:spLocks/>
              </p:cNvSpPr>
              <p:nvPr/>
            </p:nvSpPr>
            <p:spPr bwMode="auto">
              <a:xfrm>
                <a:off x="2040" y="2036"/>
                <a:ext cx="41" cy="65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016"/>
              <p:cNvSpPr>
                <a:spLocks/>
              </p:cNvSpPr>
              <p:nvPr/>
            </p:nvSpPr>
            <p:spPr bwMode="auto">
              <a:xfrm>
                <a:off x="2040" y="2036"/>
                <a:ext cx="41" cy="64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017"/>
              <p:cNvSpPr>
                <a:spLocks/>
              </p:cNvSpPr>
              <p:nvPr/>
            </p:nvSpPr>
            <p:spPr bwMode="auto">
              <a:xfrm>
                <a:off x="2042" y="2037"/>
                <a:ext cx="38" cy="6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018"/>
              <p:cNvSpPr>
                <a:spLocks/>
              </p:cNvSpPr>
              <p:nvPr/>
            </p:nvSpPr>
            <p:spPr bwMode="auto">
              <a:xfrm>
                <a:off x="2042" y="2039"/>
                <a:ext cx="38" cy="59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019"/>
              <p:cNvSpPr>
                <a:spLocks/>
              </p:cNvSpPr>
              <p:nvPr/>
            </p:nvSpPr>
            <p:spPr bwMode="auto">
              <a:xfrm>
                <a:off x="2042" y="2039"/>
                <a:ext cx="37" cy="59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020"/>
              <p:cNvSpPr>
                <a:spLocks/>
              </p:cNvSpPr>
              <p:nvPr/>
            </p:nvSpPr>
            <p:spPr bwMode="auto">
              <a:xfrm>
                <a:off x="2042" y="2040"/>
                <a:ext cx="37" cy="57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021"/>
              <p:cNvSpPr>
                <a:spLocks/>
              </p:cNvSpPr>
              <p:nvPr/>
            </p:nvSpPr>
            <p:spPr bwMode="auto">
              <a:xfrm>
                <a:off x="2043" y="2042"/>
                <a:ext cx="34" cy="55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022"/>
              <p:cNvSpPr>
                <a:spLocks/>
              </p:cNvSpPr>
              <p:nvPr/>
            </p:nvSpPr>
            <p:spPr bwMode="auto">
              <a:xfrm>
                <a:off x="2043" y="2042"/>
                <a:ext cx="34" cy="53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023"/>
              <p:cNvSpPr>
                <a:spLocks/>
              </p:cNvSpPr>
              <p:nvPr/>
            </p:nvSpPr>
            <p:spPr bwMode="auto">
              <a:xfrm>
                <a:off x="2043" y="2043"/>
                <a:ext cx="33" cy="52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024"/>
              <p:cNvSpPr>
                <a:spLocks/>
              </p:cNvSpPr>
              <p:nvPr/>
            </p:nvSpPr>
            <p:spPr bwMode="auto">
              <a:xfrm>
                <a:off x="2044" y="2043"/>
                <a:ext cx="32" cy="52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025"/>
              <p:cNvSpPr>
                <a:spLocks/>
              </p:cNvSpPr>
              <p:nvPr/>
            </p:nvSpPr>
            <p:spPr bwMode="auto">
              <a:xfrm>
                <a:off x="2044" y="2044"/>
                <a:ext cx="31" cy="50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026"/>
              <p:cNvSpPr>
                <a:spLocks/>
              </p:cNvSpPr>
              <p:nvPr/>
            </p:nvSpPr>
            <p:spPr bwMode="auto">
              <a:xfrm>
                <a:off x="2044" y="2046"/>
                <a:ext cx="31" cy="48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027"/>
              <p:cNvSpPr>
                <a:spLocks/>
              </p:cNvSpPr>
              <p:nvPr/>
            </p:nvSpPr>
            <p:spPr bwMode="auto">
              <a:xfrm>
                <a:off x="2044" y="2046"/>
                <a:ext cx="29" cy="47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028"/>
              <p:cNvSpPr>
                <a:spLocks/>
              </p:cNvSpPr>
              <p:nvPr/>
            </p:nvSpPr>
            <p:spPr bwMode="auto">
              <a:xfrm>
                <a:off x="2046" y="2047"/>
                <a:ext cx="27" cy="46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029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030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031"/>
              <p:cNvSpPr>
                <a:spLocks/>
              </p:cNvSpPr>
              <p:nvPr/>
            </p:nvSpPr>
            <p:spPr bwMode="auto">
              <a:xfrm>
                <a:off x="2047" y="2050"/>
                <a:ext cx="24" cy="4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032"/>
              <p:cNvSpPr>
                <a:spLocks/>
              </p:cNvSpPr>
              <p:nvPr/>
            </p:nvSpPr>
            <p:spPr bwMode="auto">
              <a:xfrm>
                <a:off x="2047" y="2052"/>
                <a:ext cx="24" cy="38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033"/>
              <p:cNvSpPr>
                <a:spLocks/>
              </p:cNvSpPr>
              <p:nvPr/>
            </p:nvSpPr>
            <p:spPr bwMode="auto">
              <a:xfrm>
                <a:off x="2303" y="1974"/>
                <a:ext cx="60" cy="97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034"/>
              <p:cNvSpPr>
                <a:spLocks/>
              </p:cNvSpPr>
              <p:nvPr/>
            </p:nvSpPr>
            <p:spPr bwMode="auto">
              <a:xfrm>
                <a:off x="2303" y="1974"/>
                <a:ext cx="60" cy="96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035"/>
              <p:cNvSpPr>
                <a:spLocks/>
              </p:cNvSpPr>
              <p:nvPr/>
            </p:nvSpPr>
            <p:spPr bwMode="auto">
              <a:xfrm>
                <a:off x="2305" y="1975"/>
                <a:ext cx="58" cy="94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36"/>
              <p:cNvSpPr>
                <a:spLocks/>
              </p:cNvSpPr>
              <p:nvPr/>
            </p:nvSpPr>
            <p:spPr bwMode="auto">
              <a:xfrm>
                <a:off x="2305" y="1977"/>
                <a:ext cx="57" cy="92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37"/>
              <p:cNvSpPr>
                <a:spLocks/>
              </p:cNvSpPr>
              <p:nvPr/>
            </p:nvSpPr>
            <p:spPr bwMode="auto">
              <a:xfrm>
                <a:off x="2306" y="1977"/>
                <a:ext cx="56" cy="90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38"/>
              <p:cNvSpPr>
                <a:spLocks/>
              </p:cNvSpPr>
              <p:nvPr/>
            </p:nvSpPr>
            <p:spPr bwMode="auto">
              <a:xfrm>
                <a:off x="2307" y="1978"/>
                <a:ext cx="55" cy="88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9"/>
              <p:cNvSpPr>
                <a:spLocks/>
              </p:cNvSpPr>
              <p:nvPr/>
            </p:nvSpPr>
            <p:spPr bwMode="auto">
              <a:xfrm>
                <a:off x="2307" y="1979"/>
                <a:ext cx="54" cy="85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0"/>
              <p:cNvSpPr>
                <a:spLocks/>
              </p:cNvSpPr>
              <p:nvPr/>
            </p:nvSpPr>
            <p:spPr bwMode="auto">
              <a:xfrm>
                <a:off x="2308" y="1979"/>
                <a:ext cx="53" cy="85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41"/>
              <p:cNvSpPr>
                <a:spLocks/>
              </p:cNvSpPr>
              <p:nvPr/>
            </p:nvSpPr>
            <p:spPr bwMode="auto">
              <a:xfrm>
                <a:off x="2310" y="1981"/>
                <a:ext cx="51" cy="82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42"/>
              <p:cNvSpPr>
                <a:spLocks/>
              </p:cNvSpPr>
              <p:nvPr/>
            </p:nvSpPr>
            <p:spPr bwMode="auto">
              <a:xfrm>
                <a:off x="2310" y="1981"/>
                <a:ext cx="51" cy="8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43"/>
              <p:cNvSpPr>
                <a:spLocks/>
              </p:cNvSpPr>
              <p:nvPr/>
            </p:nvSpPr>
            <p:spPr bwMode="auto">
              <a:xfrm>
                <a:off x="2311" y="1982"/>
                <a:ext cx="48" cy="78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44"/>
              <p:cNvSpPr>
                <a:spLocks/>
              </p:cNvSpPr>
              <p:nvPr/>
            </p:nvSpPr>
            <p:spPr bwMode="auto">
              <a:xfrm>
                <a:off x="2312" y="1984"/>
                <a:ext cx="47" cy="76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45"/>
              <p:cNvSpPr>
                <a:spLocks/>
              </p:cNvSpPr>
              <p:nvPr/>
            </p:nvSpPr>
            <p:spPr bwMode="auto">
              <a:xfrm>
                <a:off x="2312" y="1984"/>
                <a:ext cx="47" cy="75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046"/>
              <p:cNvSpPr>
                <a:spLocks/>
              </p:cNvSpPr>
              <p:nvPr/>
            </p:nvSpPr>
            <p:spPr bwMode="auto">
              <a:xfrm>
                <a:off x="2314" y="1985"/>
                <a:ext cx="44" cy="72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047"/>
              <p:cNvSpPr>
                <a:spLocks/>
              </p:cNvSpPr>
              <p:nvPr/>
            </p:nvSpPr>
            <p:spPr bwMode="auto">
              <a:xfrm>
                <a:off x="2315" y="1986"/>
                <a:ext cx="43" cy="71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048"/>
              <p:cNvSpPr>
                <a:spLocks/>
              </p:cNvSpPr>
              <p:nvPr/>
            </p:nvSpPr>
            <p:spPr bwMode="auto">
              <a:xfrm>
                <a:off x="2316" y="1986"/>
                <a:ext cx="42" cy="70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049"/>
              <p:cNvSpPr>
                <a:spLocks/>
              </p:cNvSpPr>
              <p:nvPr/>
            </p:nvSpPr>
            <p:spPr bwMode="auto">
              <a:xfrm>
                <a:off x="2316" y="1988"/>
                <a:ext cx="41" cy="66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050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051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052"/>
              <p:cNvSpPr>
                <a:spLocks/>
              </p:cNvSpPr>
              <p:nvPr/>
            </p:nvSpPr>
            <p:spPr bwMode="auto">
              <a:xfrm>
                <a:off x="2319" y="1991"/>
                <a:ext cx="38" cy="61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053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054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56"/>
              <p:cNvSpPr>
                <a:spLocks/>
              </p:cNvSpPr>
              <p:nvPr/>
            </p:nvSpPr>
            <p:spPr bwMode="auto">
              <a:xfrm>
                <a:off x="2137" y="2025"/>
                <a:ext cx="133" cy="35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057"/>
              <p:cNvSpPr>
                <a:spLocks/>
              </p:cNvSpPr>
              <p:nvPr/>
            </p:nvSpPr>
            <p:spPr bwMode="auto">
              <a:xfrm>
                <a:off x="2140" y="2025"/>
                <a:ext cx="128" cy="34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058"/>
              <p:cNvSpPr>
                <a:spLocks/>
              </p:cNvSpPr>
              <p:nvPr/>
            </p:nvSpPr>
            <p:spPr bwMode="auto">
              <a:xfrm>
                <a:off x="2142" y="2025"/>
                <a:ext cx="125" cy="34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059"/>
              <p:cNvSpPr>
                <a:spLocks/>
              </p:cNvSpPr>
              <p:nvPr/>
            </p:nvSpPr>
            <p:spPr bwMode="auto">
              <a:xfrm>
                <a:off x="2145" y="2026"/>
                <a:ext cx="120" cy="31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060"/>
              <p:cNvSpPr>
                <a:spLocks/>
              </p:cNvSpPr>
              <p:nvPr/>
            </p:nvSpPr>
            <p:spPr bwMode="auto">
              <a:xfrm>
                <a:off x="2147" y="2026"/>
                <a:ext cx="117" cy="30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061"/>
              <p:cNvSpPr>
                <a:spLocks/>
              </p:cNvSpPr>
              <p:nvPr/>
            </p:nvSpPr>
            <p:spPr bwMode="auto">
              <a:xfrm>
                <a:off x="2150" y="2026"/>
                <a:ext cx="113" cy="28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062"/>
              <p:cNvSpPr>
                <a:spLocks/>
              </p:cNvSpPr>
              <p:nvPr/>
            </p:nvSpPr>
            <p:spPr bwMode="auto">
              <a:xfrm>
                <a:off x="2153" y="2026"/>
                <a:ext cx="108" cy="28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063"/>
              <p:cNvSpPr>
                <a:spLocks/>
              </p:cNvSpPr>
              <p:nvPr/>
            </p:nvSpPr>
            <p:spPr bwMode="auto">
              <a:xfrm>
                <a:off x="2156" y="2026"/>
                <a:ext cx="104" cy="27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064"/>
              <p:cNvSpPr>
                <a:spLocks/>
              </p:cNvSpPr>
              <p:nvPr/>
            </p:nvSpPr>
            <p:spPr bwMode="auto">
              <a:xfrm>
                <a:off x="2159" y="2026"/>
                <a:ext cx="100" cy="26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065"/>
              <p:cNvSpPr>
                <a:spLocks/>
              </p:cNvSpPr>
              <p:nvPr/>
            </p:nvSpPr>
            <p:spPr bwMode="auto">
              <a:xfrm>
                <a:off x="2161" y="2026"/>
                <a:ext cx="97" cy="26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066"/>
              <p:cNvSpPr>
                <a:spLocks/>
              </p:cNvSpPr>
              <p:nvPr/>
            </p:nvSpPr>
            <p:spPr bwMode="auto">
              <a:xfrm>
                <a:off x="2164" y="2026"/>
                <a:ext cx="91" cy="24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067"/>
              <p:cNvSpPr>
                <a:spLocks/>
              </p:cNvSpPr>
              <p:nvPr/>
            </p:nvSpPr>
            <p:spPr bwMode="auto">
              <a:xfrm>
                <a:off x="2167" y="2026"/>
                <a:ext cx="87" cy="2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068"/>
              <p:cNvSpPr>
                <a:spLocks/>
              </p:cNvSpPr>
              <p:nvPr/>
            </p:nvSpPr>
            <p:spPr bwMode="auto">
              <a:xfrm>
                <a:off x="2170" y="2026"/>
                <a:ext cx="83" cy="21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069"/>
              <p:cNvSpPr>
                <a:spLocks/>
              </p:cNvSpPr>
              <p:nvPr/>
            </p:nvSpPr>
            <p:spPr bwMode="auto">
              <a:xfrm>
                <a:off x="2173" y="2026"/>
                <a:ext cx="78" cy="21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070"/>
              <p:cNvSpPr>
                <a:spLocks/>
              </p:cNvSpPr>
              <p:nvPr/>
            </p:nvSpPr>
            <p:spPr bwMode="auto">
              <a:xfrm>
                <a:off x="2175" y="2026"/>
                <a:ext cx="75" cy="2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071"/>
              <p:cNvSpPr>
                <a:spLocks/>
              </p:cNvSpPr>
              <p:nvPr/>
            </p:nvSpPr>
            <p:spPr bwMode="auto">
              <a:xfrm>
                <a:off x="2178" y="2026"/>
                <a:ext cx="71" cy="18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072"/>
              <p:cNvSpPr>
                <a:spLocks/>
              </p:cNvSpPr>
              <p:nvPr/>
            </p:nvSpPr>
            <p:spPr bwMode="auto">
              <a:xfrm>
                <a:off x="2180" y="2026"/>
                <a:ext cx="67" cy="18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073"/>
              <p:cNvSpPr>
                <a:spLocks/>
              </p:cNvSpPr>
              <p:nvPr/>
            </p:nvSpPr>
            <p:spPr bwMode="auto">
              <a:xfrm>
                <a:off x="2184" y="2026"/>
                <a:ext cx="62" cy="17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074"/>
              <p:cNvSpPr>
                <a:spLocks/>
              </p:cNvSpPr>
              <p:nvPr/>
            </p:nvSpPr>
            <p:spPr bwMode="auto">
              <a:xfrm>
                <a:off x="2186" y="2026"/>
                <a:ext cx="59" cy="16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075"/>
              <p:cNvSpPr>
                <a:spLocks/>
              </p:cNvSpPr>
              <p:nvPr/>
            </p:nvSpPr>
            <p:spPr bwMode="auto">
              <a:xfrm>
                <a:off x="2189" y="2026"/>
                <a:ext cx="53" cy="14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076"/>
              <p:cNvSpPr>
                <a:spLocks/>
              </p:cNvSpPr>
              <p:nvPr/>
            </p:nvSpPr>
            <p:spPr bwMode="auto">
              <a:xfrm>
                <a:off x="2192" y="2027"/>
                <a:ext cx="49" cy="13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077"/>
              <p:cNvSpPr>
                <a:spLocks/>
              </p:cNvSpPr>
              <p:nvPr/>
            </p:nvSpPr>
            <p:spPr bwMode="auto">
              <a:xfrm>
                <a:off x="2194" y="2027"/>
                <a:ext cx="46" cy="12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078"/>
              <p:cNvSpPr>
                <a:spLocks/>
              </p:cNvSpPr>
              <p:nvPr/>
            </p:nvSpPr>
            <p:spPr bwMode="auto">
              <a:xfrm>
                <a:off x="2228" y="1568"/>
                <a:ext cx="197" cy="304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079"/>
              <p:cNvSpPr>
                <a:spLocks/>
              </p:cNvSpPr>
              <p:nvPr/>
            </p:nvSpPr>
            <p:spPr bwMode="auto">
              <a:xfrm>
                <a:off x="2236" y="1576"/>
                <a:ext cx="182" cy="282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080"/>
              <p:cNvSpPr>
                <a:spLocks/>
              </p:cNvSpPr>
              <p:nvPr/>
            </p:nvSpPr>
            <p:spPr bwMode="auto">
              <a:xfrm>
                <a:off x="2233" y="1665"/>
                <a:ext cx="126" cy="193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081"/>
              <p:cNvSpPr>
                <a:spLocks/>
              </p:cNvSpPr>
              <p:nvPr/>
            </p:nvSpPr>
            <p:spPr bwMode="auto">
              <a:xfrm>
                <a:off x="2235" y="1671"/>
                <a:ext cx="122" cy="185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082"/>
              <p:cNvSpPr>
                <a:spLocks/>
              </p:cNvSpPr>
              <p:nvPr/>
            </p:nvSpPr>
            <p:spPr bwMode="auto">
              <a:xfrm>
                <a:off x="2237" y="1677"/>
                <a:ext cx="117" cy="176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083"/>
              <p:cNvSpPr>
                <a:spLocks/>
              </p:cNvSpPr>
              <p:nvPr/>
            </p:nvSpPr>
            <p:spPr bwMode="auto">
              <a:xfrm>
                <a:off x="2240" y="1682"/>
                <a:ext cx="112" cy="170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084"/>
              <p:cNvSpPr>
                <a:spLocks/>
              </p:cNvSpPr>
              <p:nvPr/>
            </p:nvSpPr>
            <p:spPr bwMode="auto">
              <a:xfrm>
                <a:off x="2241" y="1686"/>
                <a:ext cx="108" cy="1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085"/>
              <p:cNvSpPr>
                <a:spLocks/>
              </p:cNvSpPr>
              <p:nvPr/>
            </p:nvSpPr>
            <p:spPr bwMode="auto">
              <a:xfrm>
                <a:off x="2244" y="1692"/>
                <a:ext cx="103" cy="156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086"/>
              <p:cNvSpPr>
                <a:spLocks/>
              </p:cNvSpPr>
              <p:nvPr/>
            </p:nvSpPr>
            <p:spPr bwMode="auto">
              <a:xfrm>
                <a:off x="2246" y="1698"/>
                <a:ext cx="98" cy="147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87"/>
              <p:cNvSpPr>
                <a:spLocks/>
              </p:cNvSpPr>
              <p:nvPr/>
            </p:nvSpPr>
            <p:spPr bwMode="auto">
              <a:xfrm>
                <a:off x="2247" y="1703"/>
                <a:ext cx="94" cy="141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88"/>
              <p:cNvSpPr>
                <a:spLocks/>
              </p:cNvSpPr>
              <p:nvPr/>
            </p:nvSpPr>
            <p:spPr bwMode="auto">
              <a:xfrm>
                <a:off x="2250" y="1709"/>
                <a:ext cx="89" cy="132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89"/>
              <p:cNvSpPr>
                <a:spLocks/>
              </p:cNvSpPr>
              <p:nvPr/>
            </p:nvSpPr>
            <p:spPr bwMode="auto">
              <a:xfrm>
                <a:off x="2253" y="1713"/>
                <a:ext cx="83" cy="126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90"/>
              <p:cNvSpPr>
                <a:spLocks/>
              </p:cNvSpPr>
              <p:nvPr/>
            </p:nvSpPr>
            <p:spPr bwMode="auto">
              <a:xfrm>
                <a:off x="2254" y="1719"/>
                <a:ext cx="80" cy="119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91"/>
              <p:cNvSpPr>
                <a:spLocks/>
              </p:cNvSpPr>
              <p:nvPr/>
            </p:nvSpPr>
            <p:spPr bwMode="auto">
              <a:xfrm>
                <a:off x="2256" y="1725"/>
                <a:ext cx="75" cy="110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92"/>
              <p:cNvSpPr>
                <a:spLocks/>
              </p:cNvSpPr>
              <p:nvPr/>
            </p:nvSpPr>
            <p:spPr bwMode="auto">
              <a:xfrm>
                <a:off x="2258" y="1730"/>
                <a:ext cx="71" cy="104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93"/>
              <p:cNvSpPr>
                <a:spLocks/>
              </p:cNvSpPr>
              <p:nvPr/>
            </p:nvSpPr>
            <p:spPr bwMode="auto">
              <a:xfrm>
                <a:off x="2260" y="1735"/>
                <a:ext cx="66" cy="96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94"/>
              <p:cNvSpPr>
                <a:spLocks/>
              </p:cNvSpPr>
              <p:nvPr/>
            </p:nvSpPr>
            <p:spPr bwMode="auto">
              <a:xfrm>
                <a:off x="2261" y="1740"/>
                <a:ext cx="63" cy="89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95"/>
              <p:cNvSpPr>
                <a:spLocks/>
              </p:cNvSpPr>
              <p:nvPr/>
            </p:nvSpPr>
            <p:spPr bwMode="auto">
              <a:xfrm>
                <a:off x="2264" y="1746"/>
                <a:ext cx="57" cy="82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6"/>
              <p:cNvSpPr>
                <a:spLocks/>
              </p:cNvSpPr>
              <p:nvPr/>
            </p:nvSpPr>
            <p:spPr bwMode="auto">
              <a:xfrm>
                <a:off x="2265" y="1750"/>
                <a:ext cx="55" cy="75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097"/>
              <p:cNvSpPr>
                <a:spLocks/>
              </p:cNvSpPr>
              <p:nvPr/>
            </p:nvSpPr>
            <p:spPr bwMode="auto">
              <a:xfrm>
                <a:off x="2227" y="1452"/>
                <a:ext cx="130" cy="172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098"/>
              <p:cNvSpPr>
                <a:spLocks/>
              </p:cNvSpPr>
              <p:nvPr/>
            </p:nvSpPr>
            <p:spPr bwMode="auto">
              <a:xfrm>
                <a:off x="2237" y="1534"/>
                <a:ext cx="188" cy="317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099"/>
              <p:cNvSpPr>
                <a:spLocks/>
              </p:cNvSpPr>
              <p:nvPr/>
            </p:nvSpPr>
            <p:spPr bwMode="auto">
              <a:xfrm>
                <a:off x="2256" y="1740"/>
                <a:ext cx="58" cy="64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00"/>
              <p:cNvSpPr>
                <a:spLocks/>
              </p:cNvSpPr>
              <p:nvPr/>
            </p:nvSpPr>
            <p:spPr bwMode="auto">
              <a:xfrm>
                <a:off x="2292" y="1783"/>
                <a:ext cx="25" cy="28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01"/>
              <p:cNvSpPr>
                <a:spLocks/>
              </p:cNvSpPr>
              <p:nvPr/>
            </p:nvSpPr>
            <p:spPr bwMode="auto">
              <a:xfrm>
                <a:off x="2319" y="1810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02"/>
              <p:cNvSpPr>
                <a:spLocks/>
              </p:cNvSpPr>
              <p:nvPr/>
            </p:nvSpPr>
            <p:spPr bwMode="auto">
              <a:xfrm>
                <a:off x="1964" y="1556"/>
                <a:ext cx="196" cy="30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03"/>
              <p:cNvSpPr>
                <a:spLocks/>
              </p:cNvSpPr>
              <p:nvPr/>
            </p:nvSpPr>
            <p:spPr bwMode="auto">
              <a:xfrm>
                <a:off x="1972" y="1563"/>
                <a:ext cx="181" cy="282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04"/>
              <p:cNvSpPr>
                <a:spLocks/>
              </p:cNvSpPr>
              <p:nvPr/>
            </p:nvSpPr>
            <p:spPr bwMode="auto">
              <a:xfrm>
                <a:off x="2030" y="1653"/>
                <a:ext cx="126" cy="192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05"/>
              <p:cNvSpPr>
                <a:spLocks/>
              </p:cNvSpPr>
              <p:nvPr/>
            </p:nvSpPr>
            <p:spPr bwMode="auto">
              <a:xfrm>
                <a:off x="2032" y="1658"/>
                <a:ext cx="121" cy="186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06"/>
              <p:cNvSpPr>
                <a:spLocks/>
              </p:cNvSpPr>
              <p:nvPr/>
            </p:nvSpPr>
            <p:spPr bwMode="auto">
              <a:xfrm>
                <a:off x="2034" y="1664"/>
                <a:ext cx="117" cy="178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107"/>
              <p:cNvSpPr>
                <a:spLocks/>
              </p:cNvSpPr>
              <p:nvPr/>
            </p:nvSpPr>
            <p:spPr bwMode="auto">
              <a:xfrm>
                <a:off x="2037" y="1669"/>
                <a:ext cx="111" cy="172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08"/>
              <p:cNvSpPr>
                <a:spLocks/>
              </p:cNvSpPr>
              <p:nvPr/>
            </p:nvSpPr>
            <p:spPr bwMode="auto">
              <a:xfrm>
                <a:off x="2038" y="1675"/>
                <a:ext cx="108" cy="1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09"/>
              <p:cNvSpPr>
                <a:spLocks/>
              </p:cNvSpPr>
              <p:nvPr/>
            </p:nvSpPr>
            <p:spPr bwMode="auto">
              <a:xfrm>
                <a:off x="2040" y="1681"/>
                <a:ext cx="103" cy="155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10"/>
              <p:cNvSpPr>
                <a:spLocks/>
              </p:cNvSpPr>
              <p:nvPr/>
            </p:nvSpPr>
            <p:spPr bwMode="auto">
              <a:xfrm>
                <a:off x="2042" y="1686"/>
                <a:ext cx="99" cy="149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11"/>
              <p:cNvSpPr>
                <a:spLocks/>
              </p:cNvSpPr>
              <p:nvPr/>
            </p:nvSpPr>
            <p:spPr bwMode="auto">
              <a:xfrm>
                <a:off x="2044" y="1692"/>
                <a:ext cx="94" cy="14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112"/>
              <p:cNvSpPr>
                <a:spLocks/>
              </p:cNvSpPr>
              <p:nvPr/>
            </p:nvSpPr>
            <p:spPr bwMode="auto">
              <a:xfrm>
                <a:off x="2047" y="1698"/>
                <a:ext cx="89" cy="133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13"/>
              <p:cNvSpPr>
                <a:spLocks/>
              </p:cNvSpPr>
              <p:nvPr/>
            </p:nvSpPr>
            <p:spPr bwMode="auto">
              <a:xfrm>
                <a:off x="2048" y="1703"/>
                <a:ext cx="85" cy="126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14"/>
              <p:cNvSpPr>
                <a:spLocks/>
              </p:cNvSpPr>
              <p:nvPr/>
            </p:nvSpPr>
            <p:spPr bwMode="auto">
              <a:xfrm>
                <a:off x="2051" y="1709"/>
                <a:ext cx="80" cy="119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15"/>
              <p:cNvSpPr>
                <a:spLocks/>
              </p:cNvSpPr>
              <p:nvPr/>
            </p:nvSpPr>
            <p:spPr bwMode="auto">
              <a:xfrm>
                <a:off x="2053" y="1715"/>
                <a:ext cx="75" cy="112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16"/>
              <p:cNvSpPr>
                <a:spLocks/>
              </p:cNvSpPr>
              <p:nvPr/>
            </p:nvSpPr>
            <p:spPr bwMode="auto">
              <a:xfrm>
                <a:off x="2054" y="1720"/>
                <a:ext cx="72" cy="104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117"/>
              <p:cNvSpPr>
                <a:spLocks/>
              </p:cNvSpPr>
              <p:nvPr/>
            </p:nvSpPr>
            <p:spPr bwMode="auto">
              <a:xfrm>
                <a:off x="2057" y="1726"/>
                <a:ext cx="66" cy="96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18"/>
              <p:cNvSpPr>
                <a:spLocks/>
              </p:cNvSpPr>
              <p:nvPr/>
            </p:nvSpPr>
            <p:spPr bwMode="auto">
              <a:xfrm>
                <a:off x="2058" y="1732"/>
                <a:ext cx="62" cy="89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19"/>
              <p:cNvSpPr>
                <a:spLocks/>
              </p:cNvSpPr>
              <p:nvPr/>
            </p:nvSpPr>
            <p:spPr bwMode="auto">
              <a:xfrm>
                <a:off x="2061" y="1737"/>
                <a:ext cx="57" cy="82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20"/>
              <p:cNvSpPr>
                <a:spLocks/>
              </p:cNvSpPr>
              <p:nvPr/>
            </p:nvSpPr>
            <p:spPr bwMode="auto">
              <a:xfrm>
                <a:off x="2062" y="1743"/>
                <a:ext cx="53" cy="74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21"/>
              <p:cNvSpPr>
                <a:spLocks/>
              </p:cNvSpPr>
              <p:nvPr/>
            </p:nvSpPr>
            <p:spPr bwMode="auto">
              <a:xfrm>
                <a:off x="2034" y="1439"/>
                <a:ext cx="169" cy="172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122"/>
              <p:cNvSpPr>
                <a:spLocks/>
              </p:cNvSpPr>
              <p:nvPr/>
            </p:nvSpPr>
            <p:spPr bwMode="auto">
              <a:xfrm>
                <a:off x="1964" y="1521"/>
                <a:ext cx="188" cy="317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23"/>
              <p:cNvSpPr>
                <a:spLocks/>
              </p:cNvSpPr>
              <p:nvPr/>
            </p:nvSpPr>
            <p:spPr bwMode="auto">
              <a:xfrm>
                <a:off x="2062" y="1732"/>
                <a:ext cx="57" cy="6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24"/>
              <p:cNvSpPr>
                <a:spLocks/>
              </p:cNvSpPr>
              <p:nvPr/>
            </p:nvSpPr>
            <p:spPr bwMode="auto">
              <a:xfrm>
                <a:off x="2062" y="1776"/>
                <a:ext cx="25" cy="26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25"/>
              <p:cNvSpPr>
                <a:spLocks/>
              </p:cNvSpPr>
              <p:nvPr/>
            </p:nvSpPr>
            <p:spPr bwMode="auto">
              <a:xfrm>
                <a:off x="2056" y="1805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9" name="Freeform 1192"/>
            <p:cNvSpPr>
              <a:spLocks/>
            </p:cNvSpPr>
            <p:nvPr/>
          </p:nvSpPr>
          <p:spPr bwMode="auto">
            <a:xfrm>
              <a:off x="3471864" y="3092449"/>
              <a:ext cx="201613" cy="88900"/>
            </a:xfrm>
            <a:custGeom>
              <a:avLst/>
              <a:gdLst>
                <a:gd name="T0" fmla="*/ 127 w 127"/>
                <a:gd name="T1" fmla="*/ 39 h 56"/>
                <a:gd name="T2" fmla="*/ 127 w 127"/>
                <a:gd name="T3" fmla="*/ 39 h 56"/>
                <a:gd name="T4" fmla="*/ 125 w 127"/>
                <a:gd name="T5" fmla="*/ 34 h 56"/>
                <a:gd name="T6" fmla="*/ 123 w 127"/>
                <a:gd name="T7" fmla="*/ 28 h 56"/>
                <a:gd name="T8" fmla="*/ 119 w 127"/>
                <a:gd name="T9" fmla="*/ 22 h 56"/>
                <a:gd name="T10" fmla="*/ 112 w 127"/>
                <a:gd name="T11" fmla="*/ 15 h 56"/>
                <a:gd name="T12" fmla="*/ 105 w 127"/>
                <a:gd name="T13" fmla="*/ 10 h 56"/>
                <a:gd name="T14" fmla="*/ 94 w 127"/>
                <a:gd name="T15" fmla="*/ 5 h 56"/>
                <a:gd name="T16" fmla="*/ 82 w 127"/>
                <a:gd name="T17" fmla="*/ 3 h 56"/>
                <a:gd name="T18" fmla="*/ 82 w 127"/>
                <a:gd name="T19" fmla="*/ 3 h 56"/>
                <a:gd name="T20" fmla="*/ 46 w 127"/>
                <a:gd name="T21" fmla="*/ 0 h 56"/>
                <a:gd name="T22" fmla="*/ 38 w 127"/>
                <a:gd name="T23" fmla="*/ 2 h 56"/>
                <a:gd name="T24" fmla="*/ 28 w 127"/>
                <a:gd name="T25" fmla="*/ 3 h 56"/>
                <a:gd name="T26" fmla="*/ 28 w 127"/>
                <a:gd name="T27" fmla="*/ 3 h 56"/>
                <a:gd name="T28" fmla="*/ 18 w 127"/>
                <a:gd name="T29" fmla="*/ 5 h 56"/>
                <a:gd name="T30" fmla="*/ 9 w 127"/>
                <a:gd name="T31" fmla="*/ 10 h 56"/>
                <a:gd name="T32" fmla="*/ 0 w 127"/>
                <a:gd name="T33" fmla="*/ 14 h 56"/>
                <a:gd name="T34" fmla="*/ 0 w 127"/>
                <a:gd name="T35" fmla="*/ 14 h 56"/>
                <a:gd name="T36" fmla="*/ 3 w 127"/>
                <a:gd name="T37" fmla="*/ 19 h 56"/>
                <a:gd name="T38" fmla="*/ 13 w 127"/>
                <a:gd name="T39" fmla="*/ 32 h 56"/>
                <a:gd name="T40" fmla="*/ 18 w 127"/>
                <a:gd name="T41" fmla="*/ 38 h 56"/>
                <a:gd name="T42" fmla="*/ 27 w 127"/>
                <a:gd name="T43" fmla="*/ 44 h 56"/>
                <a:gd name="T44" fmla="*/ 35 w 127"/>
                <a:gd name="T45" fmla="*/ 49 h 56"/>
                <a:gd name="T46" fmla="*/ 45 w 127"/>
                <a:gd name="T47" fmla="*/ 52 h 56"/>
                <a:gd name="T48" fmla="*/ 45 w 127"/>
                <a:gd name="T49" fmla="*/ 52 h 56"/>
                <a:gd name="T50" fmla="*/ 62 w 127"/>
                <a:gd name="T51" fmla="*/ 55 h 56"/>
                <a:gd name="T52" fmla="*/ 75 w 127"/>
                <a:gd name="T53" fmla="*/ 56 h 56"/>
                <a:gd name="T54" fmla="*/ 86 w 127"/>
                <a:gd name="T55" fmla="*/ 55 h 56"/>
                <a:gd name="T56" fmla="*/ 97 w 127"/>
                <a:gd name="T57" fmla="*/ 53 h 56"/>
                <a:gd name="T58" fmla="*/ 97 w 127"/>
                <a:gd name="T59" fmla="*/ 53 h 56"/>
                <a:gd name="T60" fmla="*/ 118 w 127"/>
                <a:gd name="T61" fmla="*/ 43 h 56"/>
                <a:gd name="T62" fmla="*/ 127 w 127"/>
                <a:gd name="T63" fmla="*/ 39 h 56"/>
                <a:gd name="T64" fmla="*/ 127 w 127"/>
                <a:gd name="T6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56">
                  <a:moveTo>
                    <a:pt x="127" y="39"/>
                  </a:moveTo>
                  <a:lnTo>
                    <a:pt x="127" y="39"/>
                  </a:lnTo>
                  <a:lnTo>
                    <a:pt x="125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5"/>
                  </a:lnTo>
                  <a:lnTo>
                    <a:pt x="105" y="10"/>
                  </a:lnTo>
                  <a:lnTo>
                    <a:pt x="94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13" y="32"/>
                  </a:lnTo>
                  <a:lnTo>
                    <a:pt x="18" y="38"/>
                  </a:lnTo>
                  <a:lnTo>
                    <a:pt x="27" y="44"/>
                  </a:lnTo>
                  <a:lnTo>
                    <a:pt x="35" y="49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62" y="55"/>
                  </a:lnTo>
                  <a:lnTo>
                    <a:pt x="75" y="56"/>
                  </a:lnTo>
                  <a:lnTo>
                    <a:pt x="86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18" y="43"/>
                  </a:lnTo>
                  <a:lnTo>
                    <a:pt x="127" y="39"/>
                  </a:lnTo>
                  <a:lnTo>
                    <a:pt x="127" y="39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193"/>
            <p:cNvSpPr>
              <a:spLocks/>
            </p:cNvSpPr>
            <p:nvPr/>
          </p:nvSpPr>
          <p:spPr bwMode="auto">
            <a:xfrm>
              <a:off x="3470276" y="3089274"/>
              <a:ext cx="214313" cy="58738"/>
            </a:xfrm>
            <a:custGeom>
              <a:avLst/>
              <a:gdLst>
                <a:gd name="T0" fmla="*/ 0 w 135"/>
                <a:gd name="T1" fmla="*/ 15 h 37"/>
                <a:gd name="T2" fmla="*/ 0 w 135"/>
                <a:gd name="T3" fmla="*/ 15 h 37"/>
                <a:gd name="T4" fmla="*/ 4 w 135"/>
                <a:gd name="T5" fmla="*/ 14 h 37"/>
                <a:gd name="T6" fmla="*/ 14 w 135"/>
                <a:gd name="T7" fmla="*/ 9 h 37"/>
                <a:gd name="T8" fmla="*/ 29 w 135"/>
                <a:gd name="T9" fmla="*/ 4 h 37"/>
                <a:gd name="T10" fmla="*/ 39 w 135"/>
                <a:gd name="T11" fmla="*/ 2 h 37"/>
                <a:gd name="T12" fmla="*/ 48 w 135"/>
                <a:gd name="T13" fmla="*/ 0 h 37"/>
                <a:gd name="T14" fmla="*/ 59 w 135"/>
                <a:gd name="T15" fmla="*/ 0 h 37"/>
                <a:gd name="T16" fmla="*/ 69 w 135"/>
                <a:gd name="T17" fmla="*/ 0 h 37"/>
                <a:gd name="T18" fmla="*/ 81 w 135"/>
                <a:gd name="T19" fmla="*/ 1 h 37"/>
                <a:gd name="T20" fmla="*/ 93 w 135"/>
                <a:gd name="T21" fmla="*/ 5 h 37"/>
                <a:gd name="T22" fmla="*/ 104 w 135"/>
                <a:gd name="T23" fmla="*/ 10 h 37"/>
                <a:gd name="T24" fmla="*/ 115 w 135"/>
                <a:gd name="T25" fmla="*/ 16 h 37"/>
                <a:gd name="T26" fmla="*/ 126 w 135"/>
                <a:gd name="T27" fmla="*/ 25 h 37"/>
                <a:gd name="T28" fmla="*/ 135 w 135"/>
                <a:gd name="T29" fmla="*/ 37 h 37"/>
                <a:gd name="T30" fmla="*/ 135 w 135"/>
                <a:gd name="T31" fmla="*/ 37 h 37"/>
                <a:gd name="T32" fmla="*/ 134 w 135"/>
                <a:gd name="T33" fmla="*/ 35 h 37"/>
                <a:gd name="T34" fmla="*/ 128 w 135"/>
                <a:gd name="T35" fmla="*/ 30 h 37"/>
                <a:gd name="T36" fmla="*/ 119 w 135"/>
                <a:gd name="T37" fmla="*/ 22 h 37"/>
                <a:gd name="T38" fmla="*/ 104 w 135"/>
                <a:gd name="T39" fmla="*/ 16 h 37"/>
                <a:gd name="T40" fmla="*/ 95 w 135"/>
                <a:gd name="T41" fmla="*/ 12 h 37"/>
                <a:gd name="T42" fmla="*/ 86 w 135"/>
                <a:gd name="T43" fmla="*/ 10 h 37"/>
                <a:gd name="T44" fmla="*/ 75 w 135"/>
                <a:gd name="T45" fmla="*/ 9 h 37"/>
                <a:gd name="T46" fmla="*/ 62 w 135"/>
                <a:gd name="T47" fmla="*/ 7 h 37"/>
                <a:gd name="T48" fmla="*/ 48 w 135"/>
                <a:gd name="T49" fmla="*/ 7 h 37"/>
                <a:gd name="T50" fmla="*/ 34 w 135"/>
                <a:gd name="T51" fmla="*/ 9 h 37"/>
                <a:gd name="T52" fmla="*/ 18 w 135"/>
                <a:gd name="T53" fmla="*/ 11 h 37"/>
                <a:gd name="T54" fmla="*/ 0 w 135"/>
                <a:gd name="T55" fmla="*/ 15 h 37"/>
                <a:gd name="T56" fmla="*/ 0 w 135"/>
                <a:gd name="T5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7">
                  <a:moveTo>
                    <a:pt x="0" y="15"/>
                  </a:moveTo>
                  <a:lnTo>
                    <a:pt x="0" y="15"/>
                  </a:lnTo>
                  <a:lnTo>
                    <a:pt x="4" y="14"/>
                  </a:lnTo>
                  <a:lnTo>
                    <a:pt x="14" y="9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4" y="10"/>
                  </a:lnTo>
                  <a:lnTo>
                    <a:pt x="115" y="16"/>
                  </a:lnTo>
                  <a:lnTo>
                    <a:pt x="126" y="25"/>
                  </a:lnTo>
                  <a:lnTo>
                    <a:pt x="135" y="37"/>
                  </a:lnTo>
                  <a:lnTo>
                    <a:pt x="135" y="37"/>
                  </a:lnTo>
                  <a:lnTo>
                    <a:pt x="134" y="35"/>
                  </a:lnTo>
                  <a:lnTo>
                    <a:pt x="128" y="30"/>
                  </a:lnTo>
                  <a:lnTo>
                    <a:pt x="119" y="22"/>
                  </a:lnTo>
                  <a:lnTo>
                    <a:pt x="104" y="16"/>
                  </a:lnTo>
                  <a:lnTo>
                    <a:pt x="95" y="12"/>
                  </a:lnTo>
                  <a:lnTo>
                    <a:pt x="86" y="10"/>
                  </a:lnTo>
                  <a:lnTo>
                    <a:pt x="75" y="9"/>
                  </a:lnTo>
                  <a:lnTo>
                    <a:pt x="62" y="7"/>
                  </a:lnTo>
                  <a:lnTo>
                    <a:pt x="48" y="7"/>
                  </a:lnTo>
                  <a:lnTo>
                    <a:pt x="34" y="9"/>
                  </a:lnTo>
                  <a:lnTo>
                    <a:pt x="18" y="1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203"/>
            <p:cNvSpPr>
              <a:spLocks/>
            </p:cNvSpPr>
            <p:nvPr/>
          </p:nvSpPr>
          <p:spPr bwMode="auto">
            <a:xfrm>
              <a:off x="3214689" y="3097212"/>
              <a:ext cx="203200" cy="87313"/>
            </a:xfrm>
            <a:custGeom>
              <a:avLst/>
              <a:gdLst>
                <a:gd name="T0" fmla="*/ 0 w 128"/>
                <a:gd name="T1" fmla="*/ 37 h 55"/>
                <a:gd name="T2" fmla="*/ 0 w 128"/>
                <a:gd name="T3" fmla="*/ 37 h 55"/>
                <a:gd name="T4" fmla="*/ 3 w 128"/>
                <a:gd name="T5" fmla="*/ 32 h 55"/>
                <a:gd name="T6" fmla="*/ 5 w 128"/>
                <a:gd name="T7" fmla="*/ 27 h 55"/>
                <a:gd name="T8" fmla="*/ 9 w 128"/>
                <a:gd name="T9" fmla="*/ 21 h 55"/>
                <a:gd name="T10" fmla="*/ 14 w 128"/>
                <a:gd name="T11" fmla="*/ 15 h 55"/>
                <a:gd name="T12" fmla="*/ 23 w 128"/>
                <a:gd name="T13" fmla="*/ 9 h 55"/>
                <a:gd name="T14" fmla="*/ 34 w 128"/>
                <a:gd name="T15" fmla="*/ 5 h 55"/>
                <a:gd name="T16" fmla="*/ 46 w 128"/>
                <a:gd name="T17" fmla="*/ 2 h 55"/>
                <a:gd name="T18" fmla="*/ 46 w 128"/>
                <a:gd name="T19" fmla="*/ 2 h 55"/>
                <a:gd name="T20" fmla="*/ 82 w 128"/>
                <a:gd name="T21" fmla="*/ 0 h 55"/>
                <a:gd name="T22" fmla="*/ 90 w 128"/>
                <a:gd name="T23" fmla="*/ 0 h 55"/>
                <a:gd name="T24" fmla="*/ 100 w 128"/>
                <a:gd name="T25" fmla="*/ 2 h 55"/>
                <a:gd name="T26" fmla="*/ 100 w 128"/>
                <a:gd name="T27" fmla="*/ 2 h 55"/>
                <a:gd name="T28" fmla="*/ 110 w 128"/>
                <a:gd name="T29" fmla="*/ 5 h 55"/>
                <a:gd name="T30" fmla="*/ 119 w 128"/>
                <a:gd name="T31" fmla="*/ 9 h 55"/>
                <a:gd name="T32" fmla="*/ 128 w 128"/>
                <a:gd name="T33" fmla="*/ 14 h 55"/>
                <a:gd name="T34" fmla="*/ 128 w 128"/>
                <a:gd name="T35" fmla="*/ 14 h 55"/>
                <a:gd name="T36" fmla="*/ 125 w 128"/>
                <a:gd name="T37" fmla="*/ 19 h 55"/>
                <a:gd name="T38" fmla="*/ 115 w 128"/>
                <a:gd name="T39" fmla="*/ 30 h 55"/>
                <a:gd name="T40" fmla="*/ 110 w 128"/>
                <a:gd name="T41" fmla="*/ 37 h 55"/>
                <a:gd name="T42" fmla="*/ 101 w 128"/>
                <a:gd name="T43" fmla="*/ 44 h 55"/>
                <a:gd name="T44" fmla="*/ 93 w 128"/>
                <a:gd name="T45" fmla="*/ 47 h 55"/>
                <a:gd name="T46" fmla="*/ 83 w 128"/>
                <a:gd name="T47" fmla="*/ 51 h 55"/>
                <a:gd name="T48" fmla="*/ 83 w 128"/>
                <a:gd name="T49" fmla="*/ 51 h 55"/>
                <a:gd name="T50" fmla="*/ 65 w 128"/>
                <a:gd name="T51" fmla="*/ 53 h 55"/>
                <a:gd name="T52" fmla="*/ 53 w 128"/>
                <a:gd name="T53" fmla="*/ 55 h 55"/>
                <a:gd name="T54" fmla="*/ 42 w 128"/>
                <a:gd name="T55" fmla="*/ 55 h 55"/>
                <a:gd name="T56" fmla="*/ 31 w 128"/>
                <a:gd name="T57" fmla="*/ 51 h 55"/>
                <a:gd name="T58" fmla="*/ 31 w 128"/>
                <a:gd name="T59" fmla="*/ 51 h 55"/>
                <a:gd name="T60" fmla="*/ 10 w 128"/>
                <a:gd name="T61" fmla="*/ 42 h 55"/>
                <a:gd name="T62" fmla="*/ 0 w 128"/>
                <a:gd name="T63" fmla="*/ 37 h 55"/>
                <a:gd name="T64" fmla="*/ 0 w 128"/>
                <a:gd name="T6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55">
                  <a:moveTo>
                    <a:pt x="0" y="37"/>
                  </a:moveTo>
                  <a:lnTo>
                    <a:pt x="0" y="37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4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10" y="5"/>
                  </a:lnTo>
                  <a:lnTo>
                    <a:pt x="119" y="9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5" y="19"/>
                  </a:lnTo>
                  <a:lnTo>
                    <a:pt x="115" y="30"/>
                  </a:lnTo>
                  <a:lnTo>
                    <a:pt x="110" y="37"/>
                  </a:lnTo>
                  <a:lnTo>
                    <a:pt x="101" y="44"/>
                  </a:lnTo>
                  <a:lnTo>
                    <a:pt x="93" y="47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65" y="53"/>
                  </a:lnTo>
                  <a:lnTo>
                    <a:pt x="53" y="55"/>
                  </a:lnTo>
                  <a:lnTo>
                    <a:pt x="42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10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204"/>
            <p:cNvSpPr>
              <a:spLocks/>
            </p:cNvSpPr>
            <p:nvPr/>
          </p:nvSpPr>
          <p:spPr bwMode="auto">
            <a:xfrm>
              <a:off x="3262314" y="3106737"/>
              <a:ext cx="103188" cy="49213"/>
            </a:xfrm>
            <a:custGeom>
              <a:avLst/>
              <a:gdLst>
                <a:gd name="T0" fmla="*/ 65 w 65"/>
                <a:gd name="T1" fmla="*/ 16 h 31"/>
                <a:gd name="T2" fmla="*/ 65 w 65"/>
                <a:gd name="T3" fmla="*/ 16 h 31"/>
                <a:gd name="T4" fmla="*/ 63 w 65"/>
                <a:gd name="T5" fmla="*/ 19 h 31"/>
                <a:gd name="T6" fmla="*/ 62 w 65"/>
                <a:gd name="T7" fmla="*/ 23 h 31"/>
                <a:gd name="T8" fmla="*/ 59 w 65"/>
                <a:gd name="T9" fmla="*/ 25 h 31"/>
                <a:gd name="T10" fmla="*/ 55 w 65"/>
                <a:gd name="T11" fmla="*/ 28 h 31"/>
                <a:gd name="T12" fmla="*/ 44 w 65"/>
                <a:gd name="T13" fmla="*/ 30 h 31"/>
                <a:gd name="T14" fmla="*/ 31 w 65"/>
                <a:gd name="T15" fmla="*/ 31 h 31"/>
                <a:gd name="T16" fmla="*/ 31 w 65"/>
                <a:gd name="T17" fmla="*/ 31 h 31"/>
                <a:gd name="T18" fmla="*/ 19 w 65"/>
                <a:gd name="T19" fmla="*/ 30 h 31"/>
                <a:gd name="T20" fmla="*/ 8 w 65"/>
                <a:gd name="T21" fmla="*/ 28 h 31"/>
                <a:gd name="T22" fmla="*/ 5 w 65"/>
                <a:gd name="T23" fmla="*/ 25 h 31"/>
                <a:gd name="T24" fmla="*/ 1 w 65"/>
                <a:gd name="T25" fmla="*/ 23 h 31"/>
                <a:gd name="T26" fmla="*/ 0 w 65"/>
                <a:gd name="T27" fmla="*/ 19 h 31"/>
                <a:gd name="T28" fmla="*/ 0 w 65"/>
                <a:gd name="T29" fmla="*/ 16 h 31"/>
                <a:gd name="T30" fmla="*/ 0 w 65"/>
                <a:gd name="T31" fmla="*/ 16 h 31"/>
                <a:gd name="T32" fmla="*/ 0 w 65"/>
                <a:gd name="T33" fmla="*/ 13 h 31"/>
                <a:gd name="T34" fmla="*/ 1 w 65"/>
                <a:gd name="T35" fmla="*/ 10 h 31"/>
                <a:gd name="T36" fmla="*/ 5 w 65"/>
                <a:gd name="T37" fmla="*/ 8 h 31"/>
                <a:gd name="T38" fmla="*/ 8 w 65"/>
                <a:gd name="T39" fmla="*/ 5 h 31"/>
                <a:gd name="T40" fmla="*/ 19 w 65"/>
                <a:gd name="T41" fmla="*/ 1 h 31"/>
                <a:gd name="T42" fmla="*/ 31 w 65"/>
                <a:gd name="T43" fmla="*/ 0 h 31"/>
                <a:gd name="T44" fmla="*/ 31 w 65"/>
                <a:gd name="T45" fmla="*/ 0 h 31"/>
                <a:gd name="T46" fmla="*/ 44 w 65"/>
                <a:gd name="T47" fmla="*/ 1 h 31"/>
                <a:gd name="T48" fmla="*/ 55 w 65"/>
                <a:gd name="T49" fmla="*/ 5 h 31"/>
                <a:gd name="T50" fmla="*/ 59 w 65"/>
                <a:gd name="T51" fmla="*/ 8 h 31"/>
                <a:gd name="T52" fmla="*/ 62 w 65"/>
                <a:gd name="T53" fmla="*/ 10 h 31"/>
                <a:gd name="T54" fmla="*/ 63 w 65"/>
                <a:gd name="T55" fmla="*/ 13 h 31"/>
                <a:gd name="T56" fmla="*/ 65 w 65"/>
                <a:gd name="T57" fmla="*/ 16 h 31"/>
                <a:gd name="T58" fmla="*/ 65 w 65"/>
                <a:gd name="T5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6"/>
                  </a:moveTo>
                  <a:lnTo>
                    <a:pt x="65" y="16"/>
                  </a:lnTo>
                  <a:lnTo>
                    <a:pt x="63" y="19"/>
                  </a:lnTo>
                  <a:lnTo>
                    <a:pt x="62" y="23"/>
                  </a:lnTo>
                  <a:lnTo>
                    <a:pt x="59" y="25"/>
                  </a:lnTo>
                  <a:lnTo>
                    <a:pt x="55" y="28"/>
                  </a:lnTo>
                  <a:lnTo>
                    <a:pt x="44" y="30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9" y="30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4" y="1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2" y="10"/>
                  </a:lnTo>
                  <a:lnTo>
                    <a:pt x="63" y="13"/>
                  </a:lnTo>
                  <a:lnTo>
                    <a:pt x="65" y="16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205"/>
            <p:cNvSpPr>
              <a:spLocks/>
            </p:cNvSpPr>
            <p:nvPr/>
          </p:nvSpPr>
          <p:spPr bwMode="auto">
            <a:xfrm>
              <a:off x="3263901" y="3108324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1 w 62"/>
                <a:gd name="T5" fmla="*/ 18 h 30"/>
                <a:gd name="T6" fmla="*/ 59 w 62"/>
                <a:gd name="T7" fmla="*/ 20 h 30"/>
                <a:gd name="T8" fmla="*/ 57 w 62"/>
                <a:gd name="T9" fmla="*/ 23 h 30"/>
                <a:gd name="T10" fmla="*/ 52 w 62"/>
                <a:gd name="T11" fmla="*/ 25 h 30"/>
                <a:gd name="T12" fmla="*/ 43 w 62"/>
                <a:gd name="T13" fmla="*/ 29 h 30"/>
                <a:gd name="T14" fmla="*/ 30 w 62"/>
                <a:gd name="T15" fmla="*/ 30 h 30"/>
                <a:gd name="T16" fmla="*/ 30 w 62"/>
                <a:gd name="T17" fmla="*/ 30 h 30"/>
                <a:gd name="T18" fmla="*/ 18 w 62"/>
                <a:gd name="T19" fmla="*/ 29 h 30"/>
                <a:gd name="T20" fmla="*/ 8 w 62"/>
                <a:gd name="T21" fmla="*/ 25 h 30"/>
                <a:gd name="T22" fmla="*/ 5 w 62"/>
                <a:gd name="T23" fmla="*/ 23 h 30"/>
                <a:gd name="T24" fmla="*/ 1 w 62"/>
                <a:gd name="T25" fmla="*/ 20 h 30"/>
                <a:gd name="T26" fmla="*/ 0 w 62"/>
                <a:gd name="T27" fmla="*/ 18 h 30"/>
                <a:gd name="T28" fmla="*/ 0 w 62"/>
                <a:gd name="T29" fmla="*/ 15 h 30"/>
                <a:gd name="T30" fmla="*/ 0 w 62"/>
                <a:gd name="T31" fmla="*/ 15 h 30"/>
                <a:gd name="T32" fmla="*/ 0 w 62"/>
                <a:gd name="T33" fmla="*/ 12 h 30"/>
                <a:gd name="T34" fmla="*/ 1 w 62"/>
                <a:gd name="T35" fmla="*/ 9 h 30"/>
                <a:gd name="T36" fmla="*/ 5 w 62"/>
                <a:gd name="T37" fmla="*/ 7 h 30"/>
                <a:gd name="T38" fmla="*/ 8 w 62"/>
                <a:gd name="T39" fmla="*/ 4 h 30"/>
                <a:gd name="T40" fmla="*/ 18 w 62"/>
                <a:gd name="T41" fmla="*/ 2 h 30"/>
                <a:gd name="T42" fmla="*/ 30 w 62"/>
                <a:gd name="T43" fmla="*/ 0 h 30"/>
                <a:gd name="T44" fmla="*/ 30 w 62"/>
                <a:gd name="T45" fmla="*/ 0 h 30"/>
                <a:gd name="T46" fmla="*/ 43 w 62"/>
                <a:gd name="T47" fmla="*/ 2 h 30"/>
                <a:gd name="T48" fmla="*/ 52 w 62"/>
                <a:gd name="T49" fmla="*/ 4 h 30"/>
                <a:gd name="T50" fmla="*/ 57 w 62"/>
                <a:gd name="T51" fmla="*/ 7 h 30"/>
                <a:gd name="T52" fmla="*/ 59 w 62"/>
                <a:gd name="T53" fmla="*/ 9 h 30"/>
                <a:gd name="T54" fmla="*/ 61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1" y="18"/>
                  </a:lnTo>
                  <a:lnTo>
                    <a:pt x="59" y="20"/>
                  </a:lnTo>
                  <a:lnTo>
                    <a:pt x="57" y="23"/>
                  </a:lnTo>
                  <a:lnTo>
                    <a:pt x="52" y="25"/>
                  </a:lnTo>
                  <a:lnTo>
                    <a:pt x="43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29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7"/>
                  </a:lnTo>
                  <a:lnTo>
                    <a:pt x="8" y="4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3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206"/>
            <p:cNvSpPr>
              <a:spLocks/>
            </p:cNvSpPr>
            <p:nvPr/>
          </p:nvSpPr>
          <p:spPr bwMode="auto">
            <a:xfrm>
              <a:off x="3265489" y="3108324"/>
              <a:ext cx="92075" cy="46038"/>
            </a:xfrm>
            <a:custGeom>
              <a:avLst/>
              <a:gdLst>
                <a:gd name="T0" fmla="*/ 58 w 58"/>
                <a:gd name="T1" fmla="*/ 15 h 29"/>
                <a:gd name="T2" fmla="*/ 58 w 58"/>
                <a:gd name="T3" fmla="*/ 15 h 29"/>
                <a:gd name="T4" fmla="*/ 58 w 58"/>
                <a:gd name="T5" fmla="*/ 18 h 29"/>
                <a:gd name="T6" fmla="*/ 57 w 58"/>
                <a:gd name="T7" fmla="*/ 20 h 29"/>
                <a:gd name="T8" fmla="*/ 50 w 58"/>
                <a:gd name="T9" fmla="*/ 25 h 29"/>
                <a:gd name="T10" fmla="*/ 40 w 58"/>
                <a:gd name="T11" fmla="*/ 28 h 29"/>
                <a:gd name="T12" fmla="*/ 29 w 58"/>
                <a:gd name="T13" fmla="*/ 29 h 29"/>
                <a:gd name="T14" fmla="*/ 29 w 58"/>
                <a:gd name="T15" fmla="*/ 29 h 29"/>
                <a:gd name="T16" fmla="*/ 18 w 58"/>
                <a:gd name="T17" fmla="*/ 28 h 29"/>
                <a:gd name="T18" fmla="*/ 9 w 58"/>
                <a:gd name="T19" fmla="*/ 25 h 29"/>
                <a:gd name="T20" fmla="*/ 3 w 58"/>
                <a:gd name="T21" fmla="*/ 20 h 29"/>
                <a:gd name="T22" fmla="*/ 0 w 58"/>
                <a:gd name="T23" fmla="*/ 18 h 29"/>
                <a:gd name="T24" fmla="*/ 0 w 58"/>
                <a:gd name="T25" fmla="*/ 15 h 29"/>
                <a:gd name="T26" fmla="*/ 0 w 58"/>
                <a:gd name="T27" fmla="*/ 15 h 29"/>
                <a:gd name="T28" fmla="*/ 0 w 58"/>
                <a:gd name="T29" fmla="*/ 12 h 29"/>
                <a:gd name="T30" fmla="*/ 3 w 58"/>
                <a:gd name="T31" fmla="*/ 9 h 29"/>
                <a:gd name="T32" fmla="*/ 9 w 58"/>
                <a:gd name="T33" fmla="*/ 5 h 29"/>
                <a:gd name="T34" fmla="*/ 18 w 58"/>
                <a:gd name="T35" fmla="*/ 2 h 29"/>
                <a:gd name="T36" fmla="*/ 29 w 58"/>
                <a:gd name="T37" fmla="*/ 0 h 29"/>
                <a:gd name="T38" fmla="*/ 29 w 58"/>
                <a:gd name="T39" fmla="*/ 0 h 29"/>
                <a:gd name="T40" fmla="*/ 40 w 58"/>
                <a:gd name="T41" fmla="*/ 2 h 29"/>
                <a:gd name="T42" fmla="*/ 50 w 58"/>
                <a:gd name="T43" fmla="*/ 5 h 29"/>
                <a:gd name="T44" fmla="*/ 57 w 58"/>
                <a:gd name="T45" fmla="*/ 9 h 29"/>
                <a:gd name="T46" fmla="*/ 58 w 58"/>
                <a:gd name="T47" fmla="*/ 12 h 29"/>
                <a:gd name="T48" fmla="*/ 58 w 58"/>
                <a:gd name="T49" fmla="*/ 15 h 29"/>
                <a:gd name="T50" fmla="*/ 58 w 58"/>
                <a:gd name="T5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9">
                  <a:moveTo>
                    <a:pt x="58" y="15"/>
                  </a:moveTo>
                  <a:lnTo>
                    <a:pt x="58" y="15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0" y="25"/>
                  </a:lnTo>
                  <a:lnTo>
                    <a:pt x="40" y="28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18" y="28"/>
                  </a:lnTo>
                  <a:lnTo>
                    <a:pt x="9" y="25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9" y="5"/>
                  </a:lnTo>
                  <a:lnTo>
                    <a:pt x="1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0" y="5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8" y="15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207"/>
            <p:cNvSpPr>
              <a:spLocks/>
            </p:cNvSpPr>
            <p:nvPr/>
          </p:nvSpPr>
          <p:spPr bwMode="auto">
            <a:xfrm>
              <a:off x="3268664" y="3111499"/>
              <a:ext cx="87313" cy="41275"/>
            </a:xfrm>
            <a:custGeom>
              <a:avLst/>
              <a:gdLst>
                <a:gd name="T0" fmla="*/ 55 w 55"/>
                <a:gd name="T1" fmla="*/ 13 h 26"/>
                <a:gd name="T2" fmla="*/ 55 w 55"/>
                <a:gd name="T3" fmla="*/ 13 h 26"/>
                <a:gd name="T4" fmla="*/ 55 w 55"/>
                <a:gd name="T5" fmla="*/ 16 h 26"/>
                <a:gd name="T6" fmla="*/ 54 w 55"/>
                <a:gd name="T7" fmla="*/ 18 h 26"/>
                <a:gd name="T8" fmla="*/ 47 w 55"/>
                <a:gd name="T9" fmla="*/ 22 h 26"/>
                <a:gd name="T10" fmla="*/ 38 w 55"/>
                <a:gd name="T11" fmla="*/ 26 h 26"/>
                <a:gd name="T12" fmla="*/ 27 w 55"/>
                <a:gd name="T13" fmla="*/ 26 h 26"/>
                <a:gd name="T14" fmla="*/ 27 w 55"/>
                <a:gd name="T15" fmla="*/ 26 h 26"/>
                <a:gd name="T16" fmla="*/ 16 w 55"/>
                <a:gd name="T17" fmla="*/ 26 h 26"/>
                <a:gd name="T18" fmla="*/ 8 w 55"/>
                <a:gd name="T19" fmla="*/ 22 h 26"/>
                <a:gd name="T20" fmla="*/ 2 w 55"/>
                <a:gd name="T21" fmla="*/ 18 h 26"/>
                <a:gd name="T22" fmla="*/ 0 w 55"/>
                <a:gd name="T23" fmla="*/ 16 h 26"/>
                <a:gd name="T24" fmla="*/ 0 w 55"/>
                <a:gd name="T25" fmla="*/ 13 h 26"/>
                <a:gd name="T26" fmla="*/ 0 w 55"/>
                <a:gd name="T27" fmla="*/ 13 h 26"/>
                <a:gd name="T28" fmla="*/ 0 w 55"/>
                <a:gd name="T29" fmla="*/ 11 h 26"/>
                <a:gd name="T30" fmla="*/ 2 w 55"/>
                <a:gd name="T31" fmla="*/ 8 h 26"/>
                <a:gd name="T32" fmla="*/ 8 w 55"/>
                <a:gd name="T33" fmla="*/ 3 h 26"/>
                <a:gd name="T34" fmla="*/ 16 w 55"/>
                <a:gd name="T35" fmla="*/ 1 h 26"/>
                <a:gd name="T36" fmla="*/ 27 w 55"/>
                <a:gd name="T37" fmla="*/ 0 h 26"/>
                <a:gd name="T38" fmla="*/ 27 w 55"/>
                <a:gd name="T39" fmla="*/ 0 h 26"/>
                <a:gd name="T40" fmla="*/ 38 w 55"/>
                <a:gd name="T41" fmla="*/ 1 h 26"/>
                <a:gd name="T42" fmla="*/ 47 w 55"/>
                <a:gd name="T43" fmla="*/ 3 h 26"/>
                <a:gd name="T44" fmla="*/ 54 w 55"/>
                <a:gd name="T45" fmla="*/ 8 h 26"/>
                <a:gd name="T46" fmla="*/ 55 w 55"/>
                <a:gd name="T47" fmla="*/ 11 h 26"/>
                <a:gd name="T48" fmla="*/ 55 w 55"/>
                <a:gd name="T49" fmla="*/ 13 h 26"/>
                <a:gd name="T50" fmla="*/ 55 w 55"/>
                <a:gd name="T5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55" y="13"/>
                  </a:moveTo>
                  <a:lnTo>
                    <a:pt x="55" y="13"/>
                  </a:lnTo>
                  <a:lnTo>
                    <a:pt x="55" y="16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3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4" y="8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208"/>
            <p:cNvSpPr>
              <a:spLocks/>
            </p:cNvSpPr>
            <p:nvPr/>
          </p:nvSpPr>
          <p:spPr bwMode="auto">
            <a:xfrm>
              <a:off x="3270251" y="3113087"/>
              <a:ext cx="84138" cy="39688"/>
            </a:xfrm>
            <a:custGeom>
              <a:avLst/>
              <a:gdLst>
                <a:gd name="T0" fmla="*/ 53 w 53"/>
                <a:gd name="T1" fmla="*/ 12 h 25"/>
                <a:gd name="T2" fmla="*/ 53 w 53"/>
                <a:gd name="T3" fmla="*/ 12 h 25"/>
                <a:gd name="T4" fmla="*/ 53 w 53"/>
                <a:gd name="T5" fmla="*/ 15 h 25"/>
                <a:gd name="T6" fmla="*/ 51 w 53"/>
                <a:gd name="T7" fmla="*/ 17 h 25"/>
                <a:gd name="T8" fmla="*/ 44 w 53"/>
                <a:gd name="T9" fmla="*/ 21 h 25"/>
                <a:gd name="T10" fmla="*/ 36 w 53"/>
                <a:gd name="T11" fmla="*/ 24 h 25"/>
                <a:gd name="T12" fmla="*/ 26 w 53"/>
                <a:gd name="T13" fmla="*/ 25 h 25"/>
                <a:gd name="T14" fmla="*/ 26 w 53"/>
                <a:gd name="T15" fmla="*/ 25 h 25"/>
                <a:gd name="T16" fmla="*/ 17 w 53"/>
                <a:gd name="T17" fmla="*/ 24 h 25"/>
                <a:gd name="T18" fmla="*/ 8 w 53"/>
                <a:gd name="T19" fmla="*/ 21 h 25"/>
                <a:gd name="T20" fmla="*/ 3 w 53"/>
                <a:gd name="T21" fmla="*/ 17 h 25"/>
                <a:gd name="T22" fmla="*/ 1 w 53"/>
                <a:gd name="T23" fmla="*/ 15 h 25"/>
                <a:gd name="T24" fmla="*/ 0 w 53"/>
                <a:gd name="T25" fmla="*/ 12 h 25"/>
                <a:gd name="T26" fmla="*/ 0 w 53"/>
                <a:gd name="T27" fmla="*/ 12 h 25"/>
                <a:gd name="T28" fmla="*/ 1 w 53"/>
                <a:gd name="T29" fmla="*/ 10 h 25"/>
                <a:gd name="T30" fmla="*/ 3 w 53"/>
                <a:gd name="T31" fmla="*/ 7 h 25"/>
                <a:gd name="T32" fmla="*/ 8 w 53"/>
                <a:gd name="T33" fmla="*/ 4 h 25"/>
                <a:gd name="T34" fmla="*/ 17 w 53"/>
                <a:gd name="T35" fmla="*/ 0 h 25"/>
                <a:gd name="T36" fmla="*/ 26 w 53"/>
                <a:gd name="T37" fmla="*/ 0 h 25"/>
                <a:gd name="T38" fmla="*/ 26 w 53"/>
                <a:gd name="T39" fmla="*/ 0 h 25"/>
                <a:gd name="T40" fmla="*/ 36 w 53"/>
                <a:gd name="T41" fmla="*/ 0 h 25"/>
                <a:gd name="T42" fmla="*/ 44 w 53"/>
                <a:gd name="T43" fmla="*/ 4 h 25"/>
                <a:gd name="T44" fmla="*/ 51 w 53"/>
                <a:gd name="T45" fmla="*/ 7 h 25"/>
                <a:gd name="T46" fmla="*/ 53 w 53"/>
                <a:gd name="T47" fmla="*/ 10 h 25"/>
                <a:gd name="T48" fmla="*/ 53 w 53"/>
                <a:gd name="T49" fmla="*/ 12 h 25"/>
                <a:gd name="T50" fmla="*/ 53 w 53"/>
                <a:gd name="T5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5">
                  <a:moveTo>
                    <a:pt x="53" y="12"/>
                  </a:moveTo>
                  <a:lnTo>
                    <a:pt x="53" y="12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4" y="21"/>
                  </a:lnTo>
                  <a:lnTo>
                    <a:pt x="3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7" y="24"/>
                  </a:lnTo>
                  <a:lnTo>
                    <a:pt x="8" y="21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4"/>
                  </a:lnTo>
                  <a:lnTo>
                    <a:pt x="51" y="7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209"/>
            <p:cNvSpPr>
              <a:spLocks/>
            </p:cNvSpPr>
            <p:nvPr/>
          </p:nvSpPr>
          <p:spPr bwMode="auto">
            <a:xfrm>
              <a:off x="3271839" y="3113087"/>
              <a:ext cx="79375" cy="38100"/>
            </a:xfrm>
            <a:custGeom>
              <a:avLst/>
              <a:gdLst>
                <a:gd name="T0" fmla="*/ 50 w 50"/>
                <a:gd name="T1" fmla="*/ 12 h 24"/>
                <a:gd name="T2" fmla="*/ 50 w 50"/>
                <a:gd name="T3" fmla="*/ 12 h 24"/>
                <a:gd name="T4" fmla="*/ 50 w 50"/>
                <a:gd name="T5" fmla="*/ 15 h 24"/>
                <a:gd name="T6" fmla="*/ 47 w 50"/>
                <a:gd name="T7" fmla="*/ 16 h 24"/>
                <a:gd name="T8" fmla="*/ 43 w 50"/>
                <a:gd name="T9" fmla="*/ 20 h 24"/>
                <a:gd name="T10" fmla="*/ 35 w 50"/>
                <a:gd name="T11" fmla="*/ 24 h 24"/>
                <a:gd name="T12" fmla="*/ 25 w 50"/>
                <a:gd name="T13" fmla="*/ 24 h 24"/>
                <a:gd name="T14" fmla="*/ 25 w 50"/>
                <a:gd name="T15" fmla="*/ 24 h 24"/>
                <a:gd name="T16" fmla="*/ 16 w 50"/>
                <a:gd name="T17" fmla="*/ 24 h 24"/>
                <a:gd name="T18" fmla="*/ 9 w 50"/>
                <a:gd name="T19" fmla="*/ 20 h 24"/>
                <a:gd name="T20" fmla="*/ 3 w 50"/>
                <a:gd name="T21" fmla="*/ 16 h 24"/>
                <a:gd name="T22" fmla="*/ 2 w 50"/>
                <a:gd name="T23" fmla="*/ 15 h 24"/>
                <a:gd name="T24" fmla="*/ 0 w 50"/>
                <a:gd name="T25" fmla="*/ 12 h 24"/>
                <a:gd name="T26" fmla="*/ 0 w 50"/>
                <a:gd name="T27" fmla="*/ 12 h 24"/>
                <a:gd name="T28" fmla="*/ 2 w 50"/>
                <a:gd name="T29" fmla="*/ 10 h 24"/>
                <a:gd name="T30" fmla="*/ 3 w 50"/>
                <a:gd name="T31" fmla="*/ 7 h 24"/>
                <a:gd name="T32" fmla="*/ 9 w 50"/>
                <a:gd name="T33" fmla="*/ 4 h 24"/>
                <a:gd name="T34" fmla="*/ 16 w 50"/>
                <a:gd name="T35" fmla="*/ 1 h 24"/>
                <a:gd name="T36" fmla="*/ 25 w 50"/>
                <a:gd name="T37" fmla="*/ 0 h 24"/>
                <a:gd name="T38" fmla="*/ 25 w 50"/>
                <a:gd name="T39" fmla="*/ 0 h 24"/>
                <a:gd name="T40" fmla="*/ 35 w 50"/>
                <a:gd name="T41" fmla="*/ 1 h 24"/>
                <a:gd name="T42" fmla="*/ 43 w 50"/>
                <a:gd name="T43" fmla="*/ 4 h 24"/>
                <a:gd name="T44" fmla="*/ 47 w 50"/>
                <a:gd name="T45" fmla="*/ 7 h 24"/>
                <a:gd name="T46" fmla="*/ 50 w 50"/>
                <a:gd name="T47" fmla="*/ 10 h 24"/>
                <a:gd name="T48" fmla="*/ 50 w 50"/>
                <a:gd name="T49" fmla="*/ 12 h 24"/>
                <a:gd name="T50" fmla="*/ 50 w 50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50" y="12"/>
                  </a:moveTo>
                  <a:lnTo>
                    <a:pt x="50" y="12"/>
                  </a:lnTo>
                  <a:lnTo>
                    <a:pt x="50" y="15"/>
                  </a:lnTo>
                  <a:lnTo>
                    <a:pt x="47" y="16"/>
                  </a:lnTo>
                  <a:lnTo>
                    <a:pt x="43" y="20"/>
                  </a:lnTo>
                  <a:lnTo>
                    <a:pt x="3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16" y="24"/>
                  </a:lnTo>
                  <a:lnTo>
                    <a:pt x="9" y="20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210"/>
            <p:cNvSpPr>
              <a:spLocks/>
            </p:cNvSpPr>
            <p:nvPr/>
          </p:nvSpPr>
          <p:spPr bwMode="auto">
            <a:xfrm>
              <a:off x="3276601" y="3114674"/>
              <a:ext cx="73025" cy="36513"/>
            </a:xfrm>
            <a:custGeom>
              <a:avLst/>
              <a:gdLst>
                <a:gd name="T0" fmla="*/ 46 w 46"/>
                <a:gd name="T1" fmla="*/ 11 h 23"/>
                <a:gd name="T2" fmla="*/ 46 w 46"/>
                <a:gd name="T3" fmla="*/ 11 h 23"/>
                <a:gd name="T4" fmla="*/ 44 w 46"/>
                <a:gd name="T5" fmla="*/ 14 h 23"/>
                <a:gd name="T6" fmla="*/ 43 w 46"/>
                <a:gd name="T7" fmla="*/ 15 h 23"/>
                <a:gd name="T8" fmla="*/ 39 w 46"/>
                <a:gd name="T9" fmla="*/ 19 h 23"/>
                <a:gd name="T10" fmla="*/ 32 w 46"/>
                <a:gd name="T11" fmla="*/ 21 h 23"/>
                <a:gd name="T12" fmla="*/ 22 w 46"/>
                <a:gd name="T13" fmla="*/ 23 h 23"/>
                <a:gd name="T14" fmla="*/ 22 w 46"/>
                <a:gd name="T15" fmla="*/ 23 h 23"/>
                <a:gd name="T16" fmla="*/ 14 w 46"/>
                <a:gd name="T17" fmla="*/ 21 h 23"/>
                <a:gd name="T18" fmla="*/ 6 w 46"/>
                <a:gd name="T19" fmla="*/ 19 h 23"/>
                <a:gd name="T20" fmla="*/ 2 w 46"/>
                <a:gd name="T21" fmla="*/ 15 h 23"/>
                <a:gd name="T22" fmla="*/ 0 w 46"/>
                <a:gd name="T23" fmla="*/ 14 h 23"/>
                <a:gd name="T24" fmla="*/ 0 w 46"/>
                <a:gd name="T25" fmla="*/ 11 h 23"/>
                <a:gd name="T26" fmla="*/ 0 w 46"/>
                <a:gd name="T27" fmla="*/ 11 h 23"/>
                <a:gd name="T28" fmla="*/ 0 w 46"/>
                <a:gd name="T29" fmla="*/ 9 h 23"/>
                <a:gd name="T30" fmla="*/ 2 w 46"/>
                <a:gd name="T31" fmla="*/ 6 h 23"/>
                <a:gd name="T32" fmla="*/ 6 w 46"/>
                <a:gd name="T33" fmla="*/ 3 h 23"/>
                <a:gd name="T34" fmla="*/ 14 w 46"/>
                <a:gd name="T35" fmla="*/ 1 h 23"/>
                <a:gd name="T36" fmla="*/ 22 w 46"/>
                <a:gd name="T37" fmla="*/ 0 h 23"/>
                <a:gd name="T38" fmla="*/ 22 w 46"/>
                <a:gd name="T39" fmla="*/ 0 h 23"/>
                <a:gd name="T40" fmla="*/ 32 w 46"/>
                <a:gd name="T41" fmla="*/ 1 h 23"/>
                <a:gd name="T42" fmla="*/ 39 w 46"/>
                <a:gd name="T43" fmla="*/ 3 h 23"/>
                <a:gd name="T44" fmla="*/ 43 w 46"/>
                <a:gd name="T45" fmla="*/ 6 h 23"/>
                <a:gd name="T46" fmla="*/ 44 w 46"/>
                <a:gd name="T47" fmla="*/ 9 h 23"/>
                <a:gd name="T48" fmla="*/ 46 w 46"/>
                <a:gd name="T49" fmla="*/ 11 h 23"/>
                <a:gd name="T50" fmla="*/ 46 w 46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3">
                  <a:moveTo>
                    <a:pt x="46" y="11"/>
                  </a:moveTo>
                  <a:lnTo>
                    <a:pt x="46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39" y="19"/>
                  </a:lnTo>
                  <a:lnTo>
                    <a:pt x="32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4" y="21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211"/>
            <p:cNvSpPr>
              <a:spLocks/>
            </p:cNvSpPr>
            <p:nvPr/>
          </p:nvSpPr>
          <p:spPr bwMode="auto">
            <a:xfrm>
              <a:off x="3279776" y="3114674"/>
              <a:ext cx="66675" cy="33338"/>
            </a:xfrm>
            <a:custGeom>
              <a:avLst/>
              <a:gdLst>
                <a:gd name="T0" fmla="*/ 42 w 42"/>
                <a:gd name="T1" fmla="*/ 11 h 21"/>
                <a:gd name="T2" fmla="*/ 42 w 42"/>
                <a:gd name="T3" fmla="*/ 11 h 21"/>
                <a:gd name="T4" fmla="*/ 41 w 42"/>
                <a:gd name="T5" fmla="*/ 13 h 21"/>
                <a:gd name="T6" fmla="*/ 40 w 42"/>
                <a:gd name="T7" fmla="*/ 15 h 21"/>
                <a:gd name="T8" fmla="*/ 36 w 42"/>
                <a:gd name="T9" fmla="*/ 19 h 21"/>
                <a:gd name="T10" fmla="*/ 29 w 42"/>
                <a:gd name="T11" fmla="*/ 20 h 21"/>
                <a:gd name="T12" fmla="*/ 20 w 42"/>
                <a:gd name="T13" fmla="*/ 21 h 21"/>
                <a:gd name="T14" fmla="*/ 20 w 42"/>
                <a:gd name="T15" fmla="*/ 21 h 21"/>
                <a:gd name="T16" fmla="*/ 12 w 42"/>
                <a:gd name="T17" fmla="*/ 20 h 21"/>
                <a:gd name="T18" fmla="*/ 5 w 42"/>
                <a:gd name="T19" fmla="*/ 19 h 21"/>
                <a:gd name="T20" fmla="*/ 1 w 42"/>
                <a:gd name="T21" fmla="*/ 15 h 21"/>
                <a:gd name="T22" fmla="*/ 0 w 42"/>
                <a:gd name="T23" fmla="*/ 13 h 21"/>
                <a:gd name="T24" fmla="*/ 0 w 42"/>
                <a:gd name="T25" fmla="*/ 11 h 21"/>
                <a:gd name="T26" fmla="*/ 0 w 42"/>
                <a:gd name="T27" fmla="*/ 11 h 21"/>
                <a:gd name="T28" fmla="*/ 0 w 42"/>
                <a:gd name="T29" fmla="*/ 9 h 21"/>
                <a:gd name="T30" fmla="*/ 1 w 42"/>
                <a:gd name="T31" fmla="*/ 8 h 21"/>
                <a:gd name="T32" fmla="*/ 5 w 42"/>
                <a:gd name="T33" fmla="*/ 4 h 21"/>
                <a:gd name="T34" fmla="*/ 12 w 42"/>
                <a:gd name="T35" fmla="*/ 1 h 21"/>
                <a:gd name="T36" fmla="*/ 20 w 42"/>
                <a:gd name="T37" fmla="*/ 0 h 21"/>
                <a:gd name="T38" fmla="*/ 20 w 42"/>
                <a:gd name="T39" fmla="*/ 0 h 21"/>
                <a:gd name="T40" fmla="*/ 29 w 42"/>
                <a:gd name="T41" fmla="*/ 1 h 21"/>
                <a:gd name="T42" fmla="*/ 36 w 42"/>
                <a:gd name="T43" fmla="*/ 4 h 21"/>
                <a:gd name="T44" fmla="*/ 40 w 42"/>
                <a:gd name="T45" fmla="*/ 8 h 21"/>
                <a:gd name="T46" fmla="*/ 41 w 42"/>
                <a:gd name="T47" fmla="*/ 9 h 21"/>
                <a:gd name="T48" fmla="*/ 42 w 42"/>
                <a:gd name="T49" fmla="*/ 11 h 21"/>
                <a:gd name="T50" fmla="*/ 42 w 42"/>
                <a:gd name="T5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1"/>
                  </a:moveTo>
                  <a:lnTo>
                    <a:pt x="42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6" y="19"/>
                  </a:lnTo>
                  <a:lnTo>
                    <a:pt x="29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20"/>
                  </a:lnTo>
                  <a:lnTo>
                    <a:pt x="5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212"/>
            <p:cNvSpPr>
              <a:spLocks/>
            </p:cNvSpPr>
            <p:nvPr/>
          </p:nvSpPr>
          <p:spPr bwMode="auto">
            <a:xfrm>
              <a:off x="3281364" y="3116262"/>
              <a:ext cx="61913" cy="31750"/>
            </a:xfrm>
            <a:custGeom>
              <a:avLst/>
              <a:gdLst>
                <a:gd name="T0" fmla="*/ 39 w 39"/>
                <a:gd name="T1" fmla="*/ 10 h 20"/>
                <a:gd name="T2" fmla="*/ 39 w 39"/>
                <a:gd name="T3" fmla="*/ 10 h 20"/>
                <a:gd name="T4" fmla="*/ 37 w 39"/>
                <a:gd name="T5" fmla="*/ 14 h 20"/>
                <a:gd name="T6" fmla="*/ 33 w 39"/>
                <a:gd name="T7" fmla="*/ 17 h 20"/>
                <a:gd name="T8" fmla="*/ 28 w 39"/>
                <a:gd name="T9" fmla="*/ 19 h 20"/>
                <a:gd name="T10" fmla="*/ 19 w 39"/>
                <a:gd name="T11" fmla="*/ 20 h 20"/>
                <a:gd name="T12" fmla="*/ 19 w 39"/>
                <a:gd name="T13" fmla="*/ 20 h 20"/>
                <a:gd name="T14" fmla="*/ 12 w 39"/>
                <a:gd name="T15" fmla="*/ 19 h 20"/>
                <a:gd name="T16" fmla="*/ 6 w 39"/>
                <a:gd name="T17" fmla="*/ 17 h 20"/>
                <a:gd name="T18" fmla="*/ 1 w 39"/>
                <a:gd name="T19" fmla="*/ 14 h 20"/>
                <a:gd name="T20" fmla="*/ 0 w 39"/>
                <a:gd name="T21" fmla="*/ 10 h 20"/>
                <a:gd name="T22" fmla="*/ 0 w 39"/>
                <a:gd name="T23" fmla="*/ 10 h 20"/>
                <a:gd name="T24" fmla="*/ 1 w 39"/>
                <a:gd name="T25" fmla="*/ 7 h 20"/>
                <a:gd name="T26" fmla="*/ 6 w 39"/>
                <a:gd name="T27" fmla="*/ 3 h 20"/>
                <a:gd name="T28" fmla="*/ 12 w 39"/>
                <a:gd name="T29" fmla="*/ 2 h 20"/>
                <a:gd name="T30" fmla="*/ 19 w 39"/>
                <a:gd name="T31" fmla="*/ 0 h 20"/>
                <a:gd name="T32" fmla="*/ 19 w 39"/>
                <a:gd name="T33" fmla="*/ 0 h 20"/>
                <a:gd name="T34" fmla="*/ 28 w 39"/>
                <a:gd name="T35" fmla="*/ 2 h 20"/>
                <a:gd name="T36" fmla="*/ 33 w 39"/>
                <a:gd name="T37" fmla="*/ 3 h 20"/>
                <a:gd name="T38" fmla="*/ 37 w 39"/>
                <a:gd name="T39" fmla="*/ 7 h 20"/>
                <a:gd name="T40" fmla="*/ 39 w 39"/>
                <a:gd name="T41" fmla="*/ 10 h 20"/>
                <a:gd name="T42" fmla="*/ 39 w 39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0">
                  <a:moveTo>
                    <a:pt x="39" y="10"/>
                  </a:moveTo>
                  <a:lnTo>
                    <a:pt x="39" y="10"/>
                  </a:lnTo>
                  <a:lnTo>
                    <a:pt x="37" y="14"/>
                  </a:lnTo>
                  <a:lnTo>
                    <a:pt x="33" y="17"/>
                  </a:lnTo>
                  <a:lnTo>
                    <a:pt x="28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2" y="19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213"/>
            <p:cNvSpPr>
              <a:spLocks/>
            </p:cNvSpPr>
            <p:nvPr/>
          </p:nvSpPr>
          <p:spPr bwMode="auto">
            <a:xfrm>
              <a:off x="3282951" y="3119437"/>
              <a:ext cx="57150" cy="26988"/>
            </a:xfrm>
            <a:custGeom>
              <a:avLst/>
              <a:gdLst>
                <a:gd name="T0" fmla="*/ 36 w 36"/>
                <a:gd name="T1" fmla="*/ 8 h 17"/>
                <a:gd name="T2" fmla="*/ 36 w 36"/>
                <a:gd name="T3" fmla="*/ 8 h 17"/>
                <a:gd name="T4" fmla="*/ 35 w 36"/>
                <a:gd name="T5" fmla="*/ 12 h 17"/>
                <a:gd name="T6" fmla="*/ 31 w 36"/>
                <a:gd name="T7" fmla="*/ 15 h 17"/>
                <a:gd name="T8" fmla="*/ 25 w 36"/>
                <a:gd name="T9" fmla="*/ 16 h 17"/>
                <a:gd name="T10" fmla="*/ 18 w 36"/>
                <a:gd name="T11" fmla="*/ 17 h 17"/>
                <a:gd name="T12" fmla="*/ 18 w 36"/>
                <a:gd name="T13" fmla="*/ 17 h 17"/>
                <a:gd name="T14" fmla="*/ 11 w 36"/>
                <a:gd name="T15" fmla="*/ 16 h 17"/>
                <a:gd name="T16" fmla="*/ 6 w 36"/>
                <a:gd name="T17" fmla="*/ 15 h 17"/>
                <a:gd name="T18" fmla="*/ 2 w 36"/>
                <a:gd name="T19" fmla="*/ 12 h 17"/>
                <a:gd name="T20" fmla="*/ 0 w 36"/>
                <a:gd name="T21" fmla="*/ 8 h 17"/>
                <a:gd name="T22" fmla="*/ 0 w 36"/>
                <a:gd name="T23" fmla="*/ 8 h 17"/>
                <a:gd name="T24" fmla="*/ 2 w 36"/>
                <a:gd name="T25" fmla="*/ 5 h 17"/>
                <a:gd name="T26" fmla="*/ 6 w 36"/>
                <a:gd name="T27" fmla="*/ 2 h 17"/>
                <a:gd name="T28" fmla="*/ 11 w 36"/>
                <a:gd name="T29" fmla="*/ 0 h 17"/>
                <a:gd name="T30" fmla="*/ 18 w 36"/>
                <a:gd name="T31" fmla="*/ 0 h 17"/>
                <a:gd name="T32" fmla="*/ 18 w 36"/>
                <a:gd name="T33" fmla="*/ 0 h 17"/>
                <a:gd name="T34" fmla="*/ 25 w 36"/>
                <a:gd name="T35" fmla="*/ 0 h 17"/>
                <a:gd name="T36" fmla="*/ 31 w 36"/>
                <a:gd name="T37" fmla="*/ 2 h 17"/>
                <a:gd name="T38" fmla="*/ 35 w 36"/>
                <a:gd name="T39" fmla="*/ 5 h 17"/>
                <a:gd name="T40" fmla="*/ 36 w 36"/>
                <a:gd name="T41" fmla="*/ 8 h 17"/>
                <a:gd name="T42" fmla="*/ 36 w 36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lnTo>
                    <a:pt x="36" y="8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5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214"/>
            <p:cNvSpPr>
              <a:spLocks/>
            </p:cNvSpPr>
            <p:nvPr/>
          </p:nvSpPr>
          <p:spPr bwMode="auto">
            <a:xfrm>
              <a:off x="3286126" y="3119437"/>
              <a:ext cx="52388" cy="25400"/>
            </a:xfrm>
            <a:custGeom>
              <a:avLst/>
              <a:gdLst>
                <a:gd name="T0" fmla="*/ 33 w 33"/>
                <a:gd name="T1" fmla="*/ 8 h 16"/>
                <a:gd name="T2" fmla="*/ 33 w 33"/>
                <a:gd name="T3" fmla="*/ 8 h 16"/>
                <a:gd name="T4" fmla="*/ 32 w 33"/>
                <a:gd name="T5" fmla="*/ 11 h 16"/>
                <a:gd name="T6" fmla="*/ 29 w 33"/>
                <a:gd name="T7" fmla="*/ 13 h 16"/>
                <a:gd name="T8" fmla="*/ 23 w 33"/>
                <a:gd name="T9" fmla="*/ 16 h 16"/>
                <a:gd name="T10" fmla="*/ 16 w 33"/>
                <a:gd name="T11" fmla="*/ 16 h 16"/>
                <a:gd name="T12" fmla="*/ 16 w 33"/>
                <a:gd name="T13" fmla="*/ 16 h 16"/>
                <a:gd name="T14" fmla="*/ 9 w 33"/>
                <a:gd name="T15" fmla="*/ 16 h 16"/>
                <a:gd name="T16" fmla="*/ 5 w 33"/>
                <a:gd name="T17" fmla="*/ 13 h 16"/>
                <a:gd name="T18" fmla="*/ 1 w 33"/>
                <a:gd name="T19" fmla="*/ 11 h 16"/>
                <a:gd name="T20" fmla="*/ 0 w 33"/>
                <a:gd name="T21" fmla="*/ 8 h 16"/>
                <a:gd name="T22" fmla="*/ 0 w 33"/>
                <a:gd name="T23" fmla="*/ 8 h 16"/>
                <a:gd name="T24" fmla="*/ 1 w 33"/>
                <a:gd name="T25" fmla="*/ 5 h 16"/>
                <a:gd name="T26" fmla="*/ 5 w 33"/>
                <a:gd name="T27" fmla="*/ 2 h 16"/>
                <a:gd name="T28" fmla="*/ 9 w 33"/>
                <a:gd name="T29" fmla="*/ 1 h 16"/>
                <a:gd name="T30" fmla="*/ 16 w 33"/>
                <a:gd name="T31" fmla="*/ 0 h 16"/>
                <a:gd name="T32" fmla="*/ 16 w 33"/>
                <a:gd name="T33" fmla="*/ 0 h 16"/>
                <a:gd name="T34" fmla="*/ 23 w 33"/>
                <a:gd name="T35" fmla="*/ 1 h 16"/>
                <a:gd name="T36" fmla="*/ 29 w 33"/>
                <a:gd name="T37" fmla="*/ 2 h 16"/>
                <a:gd name="T38" fmla="*/ 32 w 33"/>
                <a:gd name="T39" fmla="*/ 5 h 16"/>
                <a:gd name="T40" fmla="*/ 33 w 33"/>
                <a:gd name="T41" fmla="*/ 8 h 16"/>
                <a:gd name="T42" fmla="*/ 33 w 33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33" y="8"/>
                  </a:moveTo>
                  <a:lnTo>
                    <a:pt x="33" y="8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5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15"/>
            <p:cNvSpPr>
              <a:spLocks/>
            </p:cNvSpPr>
            <p:nvPr/>
          </p:nvSpPr>
          <p:spPr bwMode="auto">
            <a:xfrm>
              <a:off x="3287714" y="3121024"/>
              <a:ext cx="49213" cy="23813"/>
            </a:xfrm>
            <a:custGeom>
              <a:avLst/>
              <a:gdLst>
                <a:gd name="T0" fmla="*/ 31 w 31"/>
                <a:gd name="T1" fmla="*/ 7 h 15"/>
                <a:gd name="T2" fmla="*/ 31 w 31"/>
                <a:gd name="T3" fmla="*/ 7 h 15"/>
                <a:gd name="T4" fmla="*/ 29 w 31"/>
                <a:gd name="T5" fmla="*/ 10 h 15"/>
                <a:gd name="T6" fmla="*/ 26 w 31"/>
                <a:gd name="T7" fmla="*/ 12 h 15"/>
                <a:gd name="T8" fmla="*/ 21 w 31"/>
                <a:gd name="T9" fmla="*/ 14 h 15"/>
                <a:gd name="T10" fmla="*/ 15 w 31"/>
                <a:gd name="T11" fmla="*/ 15 h 15"/>
                <a:gd name="T12" fmla="*/ 15 w 31"/>
                <a:gd name="T13" fmla="*/ 15 h 15"/>
                <a:gd name="T14" fmla="*/ 10 w 31"/>
                <a:gd name="T15" fmla="*/ 14 h 15"/>
                <a:gd name="T16" fmla="*/ 4 w 31"/>
                <a:gd name="T17" fmla="*/ 12 h 15"/>
                <a:gd name="T18" fmla="*/ 2 w 31"/>
                <a:gd name="T19" fmla="*/ 10 h 15"/>
                <a:gd name="T20" fmla="*/ 0 w 31"/>
                <a:gd name="T21" fmla="*/ 7 h 15"/>
                <a:gd name="T22" fmla="*/ 0 w 31"/>
                <a:gd name="T23" fmla="*/ 7 h 15"/>
                <a:gd name="T24" fmla="*/ 2 w 31"/>
                <a:gd name="T25" fmla="*/ 4 h 15"/>
                <a:gd name="T26" fmla="*/ 4 w 31"/>
                <a:gd name="T27" fmla="*/ 2 h 15"/>
                <a:gd name="T28" fmla="*/ 10 w 31"/>
                <a:gd name="T29" fmla="*/ 0 h 15"/>
                <a:gd name="T30" fmla="*/ 15 w 31"/>
                <a:gd name="T31" fmla="*/ 0 h 15"/>
                <a:gd name="T32" fmla="*/ 15 w 31"/>
                <a:gd name="T33" fmla="*/ 0 h 15"/>
                <a:gd name="T34" fmla="*/ 21 w 31"/>
                <a:gd name="T35" fmla="*/ 0 h 15"/>
                <a:gd name="T36" fmla="*/ 26 w 31"/>
                <a:gd name="T37" fmla="*/ 2 h 15"/>
                <a:gd name="T38" fmla="*/ 29 w 31"/>
                <a:gd name="T39" fmla="*/ 4 h 15"/>
                <a:gd name="T40" fmla="*/ 31 w 31"/>
                <a:gd name="T41" fmla="*/ 7 h 15"/>
                <a:gd name="T42" fmla="*/ 31 w 3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5">
                  <a:moveTo>
                    <a:pt x="31" y="7"/>
                  </a:moveTo>
                  <a:lnTo>
                    <a:pt x="31" y="7"/>
                  </a:lnTo>
                  <a:lnTo>
                    <a:pt x="29" y="10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6"/>
            <p:cNvSpPr>
              <a:spLocks/>
            </p:cNvSpPr>
            <p:nvPr/>
          </p:nvSpPr>
          <p:spPr bwMode="auto">
            <a:xfrm>
              <a:off x="3524251" y="3113087"/>
              <a:ext cx="103188" cy="49213"/>
            </a:xfrm>
            <a:custGeom>
              <a:avLst/>
              <a:gdLst>
                <a:gd name="T0" fmla="*/ 65 w 65"/>
                <a:gd name="T1" fmla="*/ 15 h 31"/>
                <a:gd name="T2" fmla="*/ 65 w 65"/>
                <a:gd name="T3" fmla="*/ 15 h 31"/>
                <a:gd name="T4" fmla="*/ 65 w 65"/>
                <a:gd name="T5" fmla="*/ 19 h 31"/>
                <a:gd name="T6" fmla="*/ 63 w 65"/>
                <a:gd name="T7" fmla="*/ 21 h 31"/>
                <a:gd name="T8" fmla="*/ 60 w 65"/>
                <a:gd name="T9" fmla="*/ 24 h 31"/>
                <a:gd name="T10" fmla="*/ 56 w 65"/>
                <a:gd name="T11" fmla="*/ 26 h 31"/>
                <a:gd name="T12" fmla="*/ 46 w 65"/>
                <a:gd name="T13" fmla="*/ 30 h 31"/>
                <a:gd name="T14" fmla="*/ 34 w 65"/>
                <a:gd name="T15" fmla="*/ 31 h 31"/>
                <a:gd name="T16" fmla="*/ 34 w 65"/>
                <a:gd name="T17" fmla="*/ 31 h 31"/>
                <a:gd name="T18" fmla="*/ 20 w 65"/>
                <a:gd name="T19" fmla="*/ 30 h 31"/>
                <a:gd name="T20" fmla="*/ 10 w 65"/>
                <a:gd name="T21" fmla="*/ 26 h 31"/>
                <a:gd name="T22" fmla="*/ 6 w 65"/>
                <a:gd name="T23" fmla="*/ 24 h 31"/>
                <a:gd name="T24" fmla="*/ 3 w 65"/>
                <a:gd name="T25" fmla="*/ 21 h 31"/>
                <a:gd name="T26" fmla="*/ 0 w 65"/>
                <a:gd name="T27" fmla="*/ 19 h 31"/>
                <a:gd name="T28" fmla="*/ 0 w 65"/>
                <a:gd name="T29" fmla="*/ 15 h 31"/>
                <a:gd name="T30" fmla="*/ 0 w 65"/>
                <a:gd name="T31" fmla="*/ 15 h 31"/>
                <a:gd name="T32" fmla="*/ 0 w 65"/>
                <a:gd name="T33" fmla="*/ 12 h 31"/>
                <a:gd name="T34" fmla="*/ 3 w 65"/>
                <a:gd name="T35" fmla="*/ 9 h 31"/>
                <a:gd name="T36" fmla="*/ 6 w 65"/>
                <a:gd name="T37" fmla="*/ 6 h 31"/>
                <a:gd name="T38" fmla="*/ 10 w 65"/>
                <a:gd name="T39" fmla="*/ 4 h 31"/>
                <a:gd name="T40" fmla="*/ 20 w 65"/>
                <a:gd name="T41" fmla="*/ 1 h 31"/>
                <a:gd name="T42" fmla="*/ 34 w 65"/>
                <a:gd name="T43" fmla="*/ 0 h 31"/>
                <a:gd name="T44" fmla="*/ 34 w 65"/>
                <a:gd name="T45" fmla="*/ 0 h 31"/>
                <a:gd name="T46" fmla="*/ 46 w 65"/>
                <a:gd name="T47" fmla="*/ 1 h 31"/>
                <a:gd name="T48" fmla="*/ 56 w 65"/>
                <a:gd name="T49" fmla="*/ 4 h 31"/>
                <a:gd name="T50" fmla="*/ 60 w 65"/>
                <a:gd name="T51" fmla="*/ 6 h 31"/>
                <a:gd name="T52" fmla="*/ 63 w 65"/>
                <a:gd name="T53" fmla="*/ 9 h 31"/>
                <a:gd name="T54" fmla="*/ 65 w 65"/>
                <a:gd name="T55" fmla="*/ 12 h 31"/>
                <a:gd name="T56" fmla="*/ 65 w 65"/>
                <a:gd name="T57" fmla="*/ 15 h 31"/>
                <a:gd name="T58" fmla="*/ 65 w 65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5"/>
                  </a:moveTo>
                  <a:lnTo>
                    <a:pt x="65" y="15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6" y="30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20" y="30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10" y="4"/>
                  </a:lnTo>
                  <a:lnTo>
                    <a:pt x="2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17"/>
            <p:cNvSpPr>
              <a:spLocks/>
            </p:cNvSpPr>
            <p:nvPr/>
          </p:nvSpPr>
          <p:spPr bwMode="auto">
            <a:xfrm>
              <a:off x="3527426" y="3113087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2 w 62"/>
                <a:gd name="T5" fmla="*/ 19 h 30"/>
                <a:gd name="T6" fmla="*/ 59 w 62"/>
                <a:gd name="T7" fmla="*/ 21 h 30"/>
                <a:gd name="T8" fmla="*/ 57 w 62"/>
                <a:gd name="T9" fmla="*/ 24 h 30"/>
                <a:gd name="T10" fmla="*/ 52 w 62"/>
                <a:gd name="T11" fmla="*/ 26 h 30"/>
                <a:gd name="T12" fmla="*/ 43 w 62"/>
                <a:gd name="T13" fmla="*/ 29 h 30"/>
                <a:gd name="T14" fmla="*/ 32 w 62"/>
                <a:gd name="T15" fmla="*/ 30 h 30"/>
                <a:gd name="T16" fmla="*/ 32 w 62"/>
                <a:gd name="T17" fmla="*/ 30 h 30"/>
                <a:gd name="T18" fmla="*/ 19 w 62"/>
                <a:gd name="T19" fmla="*/ 29 h 30"/>
                <a:gd name="T20" fmla="*/ 10 w 62"/>
                <a:gd name="T21" fmla="*/ 26 h 30"/>
                <a:gd name="T22" fmla="*/ 5 w 62"/>
                <a:gd name="T23" fmla="*/ 24 h 30"/>
                <a:gd name="T24" fmla="*/ 3 w 62"/>
                <a:gd name="T25" fmla="*/ 21 h 30"/>
                <a:gd name="T26" fmla="*/ 1 w 62"/>
                <a:gd name="T27" fmla="*/ 19 h 30"/>
                <a:gd name="T28" fmla="*/ 0 w 62"/>
                <a:gd name="T29" fmla="*/ 15 h 30"/>
                <a:gd name="T30" fmla="*/ 0 w 62"/>
                <a:gd name="T31" fmla="*/ 15 h 30"/>
                <a:gd name="T32" fmla="*/ 1 w 62"/>
                <a:gd name="T33" fmla="*/ 12 h 30"/>
                <a:gd name="T34" fmla="*/ 3 w 62"/>
                <a:gd name="T35" fmla="*/ 10 h 30"/>
                <a:gd name="T36" fmla="*/ 5 w 62"/>
                <a:gd name="T37" fmla="*/ 7 h 30"/>
                <a:gd name="T38" fmla="*/ 10 w 62"/>
                <a:gd name="T39" fmla="*/ 5 h 30"/>
                <a:gd name="T40" fmla="*/ 19 w 62"/>
                <a:gd name="T41" fmla="*/ 1 h 30"/>
                <a:gd name="T42" fmla="*/ 32 w 62"/>
                <a:gd name="T43" fmla="*/ 0 h 30"/>
                <a:gd name="T44" fmla="*/ 32 w 62"/>
                <a:gd name="T45" fmla="*/ 0 h 30"/>
                <a:gd name="T46" fmla="*/ 43 w 62"/>
                <a:gd name="T47" fmla="*/ 1 h 30"/>
                <a:gd name="T48" fmla="*/ 52 w 62"/>
                <a:gd name="T49" fmla="*/ 5 h 30"/>
                <a:gd name="T50" fmla="*/ 57 w 62"/>
                <a:gd name="T51" fmla="*/ 7 h 30"/>
                <a:gd name="T52" fmla="*/ 59 w 62"/>
                <a:gd name="T53" fmla="*/ 10 h 30"/>
                <a:gd name="T54" fmla="*/ 62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2" y="19"/>
                  </a:lnTo>
                  <a:lnTo>
                    <a:pt x="59" y="21"/>
                  </a:lnTo>
                  <a:lnTo>
                    <a:pt x="57" y="24"/>
                  </a:lnTo>
                  <a:lnTo>
                    <a:pt x="52" y="26"/>
                  </a:lnTo>
                  <a:lnTo>
                    <a:pt x="4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19" y="29"/>
                  </a:lnTo>
                  <a:lnTo>
                    <a:pt x="10" y="26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3" y="1"/>
                  </a:lnTo>
                  <a:lnTo>
                    <a:pt x="52" y="5"/>
                  </a:lnTo>
                  <a:lnTo>
                    <a:pt x="57" y="7"/>
                  </a:lnTo>
                  <a:lnTo>
                    <a:pt x="59" y="10"/>
                  </a:lnTo>
                  <a:lnTo>
                    <a:pt x="62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18"/>
            <p:cNvSpPr>
              <a:spLocks/>
            </p:cNvSpPr>
            <p:nvPr/>
          </p:nvSpPr>
          <p:spPr bwMode="auto">
            <a:xfrm>
              <a:off x="3529014" y="3114674"/>
              <a:ext cx="95250" cy="46038"/>
            </a:xfrm>
            <a:custGeom>
              <a:avLst/>
              <a:gdLst>
                <a:gd name="T0" fmla="*/ 60 w 60"/>
                <a:gd name="T1" fmla="*/ 14 h 29"/>
                <a:gd name="T2" fmla="*/ 60 w 60"/>
                <a:gd name="T3" fmla="*/ 14 h 29"/>
                <a:gd name="T4" fmla="*/ 58 w 60"/>
                <a:gd name="T5" fmla="*/ 18 h 29"/>
                <a:gd name="T6" fmla="*/ 57 w 60"/>
                <a:gd name="T7" fmla="*/ 20 h 29"/>
                <a:gd name="T8" fmla="*/ 51 w 60"/>
                <a:gd name="T9" fmla="*/ 24 h 29"/>
                <a:gd name="T10" fmla="*/ 42 w 60"/>
                <a:gd name="T11" fmla="*/ 28 h 29"/>
                <a:gd name="T12" fmla="*/ 31 w 60"/>
                <a:gd name="T13" fmla="*/ 29 h 29"/>
                <a:gd name="T14" fmla="*/ 31 w 60"/>
                <a:gd name="T15" fmla="*/ 29 h 29"/>
                <a:gd name="T16" fmla="*/ 18 w 60"/>
                <a:gd name="T17" fmla="*/ 28 h 29"/>
                <a:gd name="T18" fmla="*/ 10 w 60"/>
                <a:gd name="T19" fmla="*/ 24 h 29"/>
                <a:gd name="T20" fmla="*/ 3 w 60"/>
                <a:gd name="T21" fmla="*/ 20 h 29"/>
                <a:gd name="T22" fmla="*/ 2 w 60"/>
                <a:gd name="T23" fmla="*/ 18 h 29"/>
                <a:gd name="T24" fmla="*/ 0 w 60"/>
                <a:gd name="T25" fmla="*/ 14 h 29"/>
                <a:gd name="T26" fmla="*/ 0 w 60"/>
                <a:gd name="T27" fmla="*/ 14 h 29"/>
                <a:gd name="T28" fmla="*/ 2 w 60"/>
                <a:gd name="T29" fmla="*/ 11 h 29"/>
                <a:gd name="T30" fmla="*/ 3 w 60"/>
                <a:gd name="T31" fmla="*/ 9 h 29"/>
                <a:gd name="T32" fmla="*/ 10 w 60"/>
                <a:gd name="T33" fmla="*/ 4 h 29"/>
                <a:gd name="T34" fmla="*/ 18 w 60"/>
                <a:gd name="T35" fmla="*/ 1 h 29"/>
                <a:gd name="T36" fmla="*/ 31 w 60"/>
                <a:gd name="T37" fmla="*/ 0 h 29"/>
                <a:gd name="T38" fmla="*/ 31 w 60"/>
                <a:gd name="T39" fmla="*/ 0 h 29"/>
                <a:gd name="T40" fmla="*/ 42 w 60"/>
                <a:gd name="T41" fmla="*/ 1 h 29"/>
                <a:gd name="T42" fmla="*/ 51 w 60"/>
                <a:gd name="T43" fmla="*/ 4 h 29"/>
                <a:gd name="T44" fmla="*/ 57 w 60"/>
                <a:gd name="T45" fmla="*/ 9 h 29"/>
                <a:gd name="T46" fmla="*/ 58 w 60"/>
                <a:gd name="T47" fmla="*/ 11 h 29"/>
                <a:gd name="T48" fmla="*/ 60 w 60"/>
                <a:gd name="T49" fmla="*/ 14 h 29"/>
                <a:gd name="T50" fmla="*/ 60 w 60"/>
                <a:gd name="T5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60" y="14"/>
                  </a:moveTo>
                  <a:lnTo>
                    <a:pt x="60" y="14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2" y="28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18" y="28"/>
                  </a:lnTo>
                  <a:lnTo>
                    <a:pt x="10" y="24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9"/>
                  </a:lnTo>
                  <a:lnTo>
                    <a:pt x="10" y="4"/>
                  </a:lnTo>
                  <a:lnTo>
                    <a:pt x="1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51" y="4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19"/>
            <p:cNvSpPr>
              <a:spLocks/>
            </p:cNvSpPr>
            <p:nvPr/>
          </p:nvSpPr>
          <p:spPr bwMode="auto">
            <a:xfrm>
              <a:off x="3532189" y="3116262"/>
              <a:ext cx="88900" cy="42863"/>
            </a:xfrm>
            <a:custGeom>
              <a:avLst/>
              <a:gdLst>
                <a:gd name="T0" fmla="*/ 56 w 56"/>
                <a:gd name="T1" fmla="*/ 13 h 27"/>
                <a:gd name="T2" fmla="*/ 56 w 56"/>
                <a:gd name="T3" fmla="*/ 13 h 27"/>
                <a:gd name="T4" fmla="*/ 55 w 56"/>
                <a:gd name="T5" fmla="*/ 15 h 27"/>
                <a:gd name="T6" fmla="*/ 54 w 56"/>
                <a:gd name="T7" fmla="*/ 18 h 27"/>
                <a:gd name="T8" fmla="*/ 48 w 56"/>
                <a:gd name="T9" fmla="*/ 23 h 27"/>
                <a:gd name="T10" fmla="*/ 38 w 56"/>
                <a:gd name="T11" fmla="*/ 25 h 27"/>
                <a:gd name="T12" fmla="*/ 29 w 56"/>
                <a:gd name="T13" fmla="*/ 27 h 27"/>
                <a:gd name="T14" fmla="*/ 29 w 56"/>
                <a:gd name="T15" fmla="*/ 27 h 27"/>
                <a:gd name="T16" fmla="*/ 18 w 56"/>
                <a:gd name="T17" fmla="*/ 25 h 27"/>
                <a:gd name="T18" fmla="*/ 8 w 56"/>
                <a:gd name="T19" fmla="*/ 23 h 27"/>
                <a:gd name="T20" fmla="*/ 2 w 56"/>
                <a:gd name="T21" fmla="*/ 18 h 27"/>
                <a:gd name="T22" fmla="*/ 1 w 56"/>
                <a:gd name="T23" fmla="*/ 15 h 27"/>
                <a:gd name="T24" fmla="*/ 0 w 56"/>
                <a:gd name="T25" fmla="*/ 13 h 27"/>
                <a:gd name="T26" fmla="*/ 0 w 56"/>
                <a:gd name="T27" fmla="*/ 13 h 27"/>
                <a:gd name="T28" fmla="*/ 1 w 56"/>
                <a:gd name="T29" fmla="*/ 10 h 27"/>
                <a:gd name="T30" fmla="*/ 2 w 56"/>
                <a:gd name="T31" fmla="*/ 8 h 27"/>
                <a:gd name="T32" fmla="*/ 8 w 56"/>
                <a:gd name="T33" fmla="*/ 4 h 27"/>
                <a:gd name="T34" fmla="*/ 18 w 56"/>
                <a:gd name="T35" fmla="*/ 0 h 27"/>
                <a:gd name="T36" fmla="*/ 29 w 56"/>
                <a:gd name="T37" fmla="*/ 0 h 27"/>
                <a:gd name="T38" fmla="*/ 29 w 56"/>
                <a:gd name="T39" fmla="*/ 0 h 27"/>
                <a:gd name="T40" fmla="*/ 38 w 56"/>
                <a:gd name="T41" fmla="*/ 0 h 27"/>
                <a:gd name="T42" fmla="*/ 48 w 56"/>
                <a:gd name="T43" fmla="*/ 4 h 27"/>
                <a:gd name="T44" fmla="*/ 54 w 56"/>
                <a:gd name="T45" fmla="*/ 8 h 27"/>
                <a:gd name="T46" fmla="*/ 55 w 56"/>
                <a:gd name="T47" fmla="*/ 10 h 27"/>
                <a:gd name="T48" fmla="*/ 56 w 56"/>
                <a:gd name="T49" fmla="*/ 13 h 27"/>
                <a:gd name="T50" fmla="*/ 56 w 56"/>
                <a:gd name="T5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27">
                  <a:moveTo>
                    <a:pt x="56" y="13"/>
                  </a:moveTo>
                  <a:lnTo>
                    <a:pt x="56" y="13"/>
                  </a:lnTo>
                  <a:lnTo>
                    <a:pt x="55" y="15"/>
                  </a:lnTo>
                  <a:lnTo>
                    <a:pt x="54" y="18"/>
                  </a:lnTo>
                  <a:lnTo>
                    <a:pt x="48" y="23"/>
                  </a:lnTo>
                  <a:lnTo>
                    <a:pt x="38" y="25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18" y="25"/>
                  </a:lnTo>
                  <a:lnTo>
                    <a:pt x="8" y="23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20"/>
            <p:cNvSpPr>
              <a:spLocks/>
            </p:cNvSpPr>
            <p:nvPr/>
          </p:nvSpPr>
          <p:spPr bwMode="auto">
            <a:xfrm>
              <a:off x="3535364" y="3116262"/>
              <a:ext cx="82550" cy="39688"/>
            </a:xfrm>
            <a:custGeom>
              <a:avLst/>
              <a:gdLst>
                <a:gd name="T0" fmla="*/ 52 w 52"/>
                <a:gd name="T1" fmla="*/ 13 h 25"/>
                <a:gd name="T2" fmla="*/ 52 w 52"/>
                <a:gd name="T3" fmla="*/ 13 h 25"/>
                <a:gd name="T4" fmla="*/ 52 w 52"/>
                <a:gd name="T5" fmla="*/ 15 h 25"/>
                <a:gd name="T6" fmla="*/ 50 w 52"/>
                <a:gd name="T7" fmla="*/ 18 h 25"/>
                <a:gd name="T8" fmla="*/ 45 w 52"/>
                <a:gd name="T9" fmla="*/ 22 h 25"/>
                <a:gd name="T10" fmla="*/ 36 w 52"/>
                <a:gd name="T11" fmla="*/ 25 h 25"/>
                <a:gd name="T12" fmla="*/ 27 w 52"/>
                <a:gd name="T13" fmla="*/ 25 h 25"/>
                <a:gd name="T14" fmla="*/ 27 w 52"/>
                <a:gd name="T15" fmla="*/ 25 h 25"/>
                <a:gd name="T16" fmla="*/ 16 w 52"/>
                <a:gd name="T17" fmla="*/ 25 h 25"/>
                <a:gd name="T18" fmla="*/ 7 w 52"/>
                <a:gd name="T19" fmla="*/ 22 h 25"/>
                <a:gd name="T20" fmla="*/ 2 w 52"/>
                <a:gd name="T21" fmla="*/ 18 h 25"/>
                <a:gd name="T22" fmla="*/ 0 w 52"/>
                <a:gd name="T23" fmla="*/ 15 h 25"/>
                <a:gd name="T24" fmla="*/ 0 w 52"/>
                <a:gd name="T25" fmla="*/ 13 h 25"/>
                <a:gd name="T26" fmla="*/ 0 w 52"/>
                <a:gd name="T27" fmla="*/ 13 h 25"/>
                <a:gd name="T28" fmla="*/ 0 w 52"/>
                <a:gd name="T29" fmla="*/ 10 h 25"/>
                <a:gd name="T30" fmla="*/ 2 w 52"/>
                <a:gd name="T31" fmla="*/ 8 h 25"/>
                <a:gd name="T32" fmla="*/ 7 w 52"/>
                <a:gd name="T33" fmla="*/ 4 h 25"/>
                <a:gd name="T34" fmla="*/ 16 w 52"/>
                <a:gd name="T35" fmla="*/ 2 h 25"/>
                <a:gd name="T36" fmla="*/ 27 w 52"/>
                <a:gd name="T37" fmla="*/ 0 h 25"/>
                <a:gd name="T38" fmla="*/ 27 w 52"/>
                <a:gd name="T39" fmla="*/ 0 h 25"/>
                <a:gd name="T40" fmla="*/ 36 w 52"/>
                <a:gd name="T41" fmla="*/ 2 h 25"/>
                <a:gd name="T42" fmla="*/ 45 w 52"/>
                <a:gd name="T43" fmla="*/ 4 h 25"/>
                <a:gd name="T44" fmla="*/ 50 w 52"/>
                <a:gd name="T45" fmla="*/ 8 h 25"/>
                <a:gd name="T46" fmla="*/ 52 w 52"/>
                <a:gd name="T47" fmla="*/ 10 h 25"/>
                <a:gd name="T48" fmla="*/ 52 w 52"/>
                <a:gd name="T49" fmla="*/ 13 h 25"/>
                <a:gd name="T50" fmla="*/ 52 w 52"/>
                <a:gd name="T5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">
                  <a:moveTo>
                    <a:pt x="52" y="13"/>
                  </a:moveTo>
                  <a:lnTo>
                    <a:pt x="52" y="13"/>
                  </a:lnTo>
                  <a:lnTo>
                    <a:pt x="52" y="15"/>
                  </a:lnTo>
                  <a:lnTo>
                    <a:pt x="50" y="18"/>
                  </a:lnTo>
                  <a:lnTo>
                    <a:pt x="45" y="22"/>
                  </a:lnTo>
                  <a:lnTo>
                    <a:pt x="36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7" y="22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7" y="4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21"/>
            <p:cNvSpPr>
              <a:spLocks/>
            </p:cNvSpPr>
            <p:nvPr/>
          </p:nvSpPr>
          <p:spPr bwMode="auto">
            <a:xfrm>
              <a:off x="3538539" y="3119437"/>
              <a:ext cx="76200" cy="36513"/>
            </a:xfrm>
            <a:custGeom>
              <a:avLst/>
              <a:gdLst>
                <a:gd name="T0" fmla="*/ 48 w 48"/>
                <a:gd name="T1" fmla="*/ 11 h 23"/>
                <a:gd name="T2" fmla="*/ 48 w 48"/>
                <a:gd name="T3" fmla="*/ 11 h 23"/>
                <a:gd name="T4" fmla="*/ 48 w 48"/>
                <a:gd name="T5" fmla="*/ 13 h 23"/>
                <a:gd name="T6" fmla="*/ 47 w 48"/>
                <a:gd name="T7" fmla="*/ 16 h 23"/>
                <a:gd name="T8" fmla="*/ 41 w 48"/>
                <a:gd name="T9" fmla="*/ 20 h 23"/>
                <a:gd name="T10" fmla="*/ 33 w 48"/>
                <a:gd name="T11" fmla="*/ 22 h 23"/>
                <a:gd name="T12" fmla="*/ 25 w 48"/>
                <a:gd name="T13" fmla="*/ 23 h 23"/>
                <a:gd name="T14" fmla="*/ 25 w 48"/>
                <a:gd name="T15" fmla="*/ 23 h 23"/>
                <a:gd name="T16" fmla="*/ 15 w 48"/>
                <a:gd name="T17" fmla="*/ 22 h 23"/>
                <a:gd name="T18" fmla="*/ 7 w 48"/>
                <a:gd name="T19" fmla="*/ 20 h 23"/>
                <a:gd name="T20" fmla="*/ 1 w 48"/>
                <a:gd name="T21" fmla="*/ 16 h 23"/>
                <a:gd name="T22" fmla="*/ 0 w 48"/>
                <a:gd name="T23" fmla="*/ 13 h 23"/>
                <a:gd name="T24" fmla="*/ 0 w 48"/>
                <a:gd name="T25" fmla="*/ 11 h 23"/>
                <a:gd name="T26" fmla="*/ 0 w 48"/>
                <a:gd name="T27" fmla="*/ 11 h 23"/>
                <a:gd name="T28" fmla="*/ 0 w 48"/>
                <a:gd name="T29" fmla="*/ 8 h 23"/>
                <a:gd name="T30" fmla="*/ 1 w 48"/>
                <a:gd name="T31" fmla="*/ 7 h 23"/>
                <a:gd name="T32" fmla="*/ 7 w 48"/>
                <a:gd name="T33" fmla="*/ 3 h 23"/>
                <a:gd name="T34" fmla="*/ 15 w 48"/>
                <a:gd name="T35" fmla="*/ 0 h 23"/>
                <a:gd name="T36" fmla="*/ 25 w 48"/>
                <a:gd name="T37" fmla="*/ 0 h 23"/>
                <a:gd name="T38" fmla="*/ 25 w 48"/>
                <a:gd name="T39" fmla="*/ 0 h 23"/>
                <a:gd name="T40" fmla="*/ 33 w 48"/>
                <a:gd name="T41" fmla="*/ 0 h 23"/>
                <a:gd name="T42" fmla="*/ 41 w 48"/>
                <a:gd name="T43" fmla="*/ 3 h 23"/>
                <a:gd name="T44" fmla="*/ 47 w 48"/>
                <a:gd name="T45" fmla="*/ 7 h 23"/>
                <a:gd name="T46" fmla="*/ 48 w 48"/>
                <a:gd name="T47" fmla="*/ 8 h 23"/>
                <a:gd name="T48" fmla="*/ 48 w 48"/>
                <a:gd name="T49" fmla="*/ 11 h 23"/>
                <a:gd name="T50" fmla="*/ 48 w 48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3">
                  <a:moveTo>
                    <a:pt x="48" y="11"/>
                  </a:moveTo>
                  <a:lnTo>
                    <a:pt x="48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1" y="20"/>
                  </a:lnTo>
                  <a:lnTo>
                    <a:pt x="33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15" y="22"/>
                  </a:lnTo>
                  <a:lnTo>
                    <a:pt x="7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222"/>
            <p:cNvSpPr>
              <a:spLocks/>
            </p:cNvSpPr>
            <p:nvPr/>
          </p:nvSpPr>
          <p:spPr bwMode="auto">
            <a:xfrm>
              <a:off x="3540126" y="3119437"/>
              <a:ext cx="73025" cy="34925"/>
            </a:xfrm>
            <a:custGeom>
              <a:avLst/>
              <a:gdLst>
                <a:gd name="T0" fmla="*/ 46 w 46"/>
                <a:gd name="T1" fmla="*/ 11 h 22"/>
                <a:gd name="T2" fmla="*/ 46 w 46"/>
                <a:gd name="T3" fmla="*/ 11 h 22"/>
                <a:gd name="T4" fmla="*/ 46 w 46"/>
                <a:gd name="T5" fmla="*/ 13 h 22"/>
                <a:gd name="T6" fmla="*/ 44 w 46"/>
                <a:gd name="T7" fmla="*/ 16 h 22"/>
                <a:gd name="T8" fmla="*/ 39 w 46"/>
                <a:gd name="T9" fmla="*/ 20 h 22"/>
                <a:gd name="T10" fmla="*/ 32 w 46"/>
                <a:gd name="T11" fmla="*/ 21 h 22"/>
                <a:gd name="T12" fmla="*/ 24 w 46"/>
                <a:gd name="T13" fmla="*/ 22 h 22"/>
                <a:gd name="T14" fmla="*/ 24 w 46"/>
                <a:gd name="T15" fmla="*/ 22 h 22"/>
                <a:gd name="T16" fmla="*/ 14 w 46"/>
                <a:gd name="T17" fmla="*/ 21 h 22"/>
                <a:gd name="T18" fmla="*/ 7 w 46"/>
                <a:gd name="T19" fmla="*/ 20 h 22"/>
                <a:gd name="T20" fmla="*/ 2 w 46"/>
                <a:gd name="T21" fmla="*/ 16 h 22"/>
                <a:gd name="T22" fmla="*/ 0 w 46"/>
                <a:gd name="T23" fmla="*/ 13 h 22"/>
                <a:gd name="T24" fmla="*/ 0 w 46"/>
                <a:gd name="T25" fmla="*/ 11 h 22"/>
                <a:gd name="T26" fmla="*/ 0 w 46"/>
                <a:gd name="T27" fmla="*/ 11 h 22"/>
                <a:gd name="T28" fmla="*/ 0 w 46"/>
                <a:gd name="T29" fmla="*/ 8 h 22"/>
                <a:gd name="T30" fmla="*/ 2 w 46"/>
                <a:gd name="T31" fmla="*/ 7 h 22"/>
                <a:gd name="T32" fmla="*/ 7 w 46"/>
                <a:gd name="T33" fmla="*/ 3 h 22"/>
                <a:gd name="T34" fmla="*/ 14 w 46"/>
                <a:gd name="T35" fmla="*/ 1 h 22"/>
                <a:gd name="T36" fmla="*/ 24 w 46"/>
                <a:gd name="T37" fmla="*/ 0 h 22"/>
                <a:gd name="T38" fmla="*/ 24 w 46"/>
                <a:gd name="T39" fmla="*/ 0 h 22"/>
                <a:gd name="T40" fmla="*/ 32 w 46"/>
                <a:gd name="T41" fmla="*/ 1 h 22"/>
                <a:gd name="T42" fmla="*/ 39 w 46"/>
                <a:gd name="T43" fmla="*/ 3 h 22"/>
                <a:gd name="T44" fmla="*/ 44 w 46"/>
                <a:gd name="T45" fmla="*/ 7 h 22"/>
                <a:gd name="T46" fmla="*/ 46 w 46"/>
                <a:gd name="T47" fmla="*/ 8 h 22"/>
                <a:gd name="T48" fmla="*/ 46 w 46"/>
                <a:gd name="T49" fmla="*/ 11 h 22"/>
                <a:gd name="T50" fmla="*/ 46 w 4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2">
                  <a:moveTo>
                    <a:pt x="46" y="11"/>
                  </a:moveTo>
                  <a:lnTo>
                    <a:pt x="46" y="11"/>
                  </a:lnTo>
                  <a:lnTo>
                    <a:pt x="46" y="13"/>
                  </a:lnTo>
                  <a:lnTo>
                    <a:pt x="44" y="16"/>
                  </a:lnTo>
                  <a:lnTo>
                    <a:pt x="39" y="20"/>
                  </a:lnTo>
                  <a:lnTo>
                    <a:pt x="32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4" y="21"/>
                  </a:lnTo>
                  <a:lnTo>
                    <a:pt x="7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223"/>
            <p:cNvSpPr>
              <a:spLocks/>
            </p:cNvSpPr>
            <p:nvPr/>
          </p:nvSpPr>
          <p:spPr bwMode="auto">
            <a:xfrm>
              <a:off x="3543301" y="3121024"/>
              <a:ext cx="66675" cy="33338"/>
            </a:xfrm>
            <a:custGeom>
              <a:avLst/>
              <a:gdLst>
                <a:gd name="T0" fmla="*/ 42 w 42"/>
                <a:gd name="T1" fmla="*/ 10 h 21"/>
                <a:gd name="T2" fmla="*/ 42 w 42"/>
                <a:gd name="T3" fmla="*/ 10 h 21"/>
                <a:gd name="T4" fmla="*/ 42 w 42"/>
                <a:gd name="T5" fmla="*/ 12 h 21"/>
                <a:gd name="T6" fmla="*/ 41 w 42"/>
                <a:gd name="T7" fmla="*/ 15 h 21"/>
                <a:gd name="T8" fmla="*/ 35 w 42"/>
                <a:gd name="T9" fmla="*/ 17 h 21"/>
                <a:gd name="T10" fmla="*/ 30 w 42"/>
                <a:gd name="T11" fmla="*/ 20 h 21"/>
                <a:gd name="T12" fmla="*/ 22 w 42"/>
                <a:gd name="T13" fmla="*/ 21 h 21"/>
                <a:gd name="T14" fmla="*/ 22 w 42"/>
                <a:gd name="T15" fmla="*/ 21 h 21"/>
                <a:gd name="T16" fmla="*/ 13 w 42"/>
                <a:gd name="T17" fmla="*/ 20 h 21"/>
                <a:gd name="T18" fmla="*/ 6 w 42"/>
                <a:gd name="T19" fmla="*/ 17 h 21"/>
                <a:gd name="T20" fmla="*/ 1 w 42"/>
                <a:gd name="T21" fmla="*/ 15 h 21"/>
                <a:gd name="T22" fmla="*/ 0 w 42"/>
                <a:gd name="T23" fmla="*/ 12 h 21"/>
                <a:gd name="T24" fmla="*/ 0 w 42"/>
                <a:gd name="T25" fmla="*/ 10 h 21"/>
                <a:gd name="T26" fmla="*/ 0 w 42"/>
                <a:gd name="T27" fmla="*/ 10 h 21"/>
                <a:gd name="T28" fmla="*/ 0 w 42"/>
                <a:gd name="T29" fmla="*/ 9 h 21"/>
                <a:gd name="T30" fmla="*/ 1 w 42"/>
                <a:gd name="T31" fmla="*/ 6 h 21"/>
                <a:gd name="T32" fmla="*/ 6 w 42"/>
                <a:gd name="T33" fmla="*/ 2 h 21"/>
                <a:gd name="T34" fmla="*/ 13 w 42"/>
                <a:gd name="T35" fmla="*/ 1 h 21"/>
                <a:gd name="T36" fmla="*/ 22 w 42"/>
                <a:gd name="T37" fmla="*/ 0 h 21"/>
                <a:gd name="T38" fmla="*/ 22 w 42"/>
                <a:gd name="T39" fmla="*/ 0 h 21"/>
                <a:gd name="T40" fmla="*/ 30 w 42"/>
                <a:gd name="T41" fmla="*/ 1 h 21"/>
                <a:gd name="T42" fmla="*/ 35 w 42"/>
                <a:gd name="T43" fmla="*/ 2 h 21"/>
                <a:gd name="T44" fmla="*/ 41 w 42"/>
                <a:gd name="T45" fmla="*/ 6 h 21"/>
                <a:gd name="T46" fmla="*/ 42 w 42"/>
                <a:gd name="T47" fmla="*/ 9 h 21"/>
                <a:gd name="T48" fmla="*/ 42 w 42"/>
                <a:gd name="T49" fmla="*/ 10 h 21"/>
                <a:gd name="T50" fmla="*/ 42 w 42"/>
                <a:gd name="T5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42" y="10"/>
                  </a:lnTo>
                  <a:lnTo>
                    <a:pt x="42" y="12"/>
                  </a:lnTo>
                  <a:lnTo>
                    <a:pt x="41" y="15"/>
                  </a:lnTo>
                  <a:lnTo>
                    <a:pt x="35" y="17"/>
                  </a:lnTo>
                  <a:lnTo>
                    <a:pt x="30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224"/>
            <p:cNvSpPr>
              <a:spLocks/>
            </p:cNvSpPr>
            <p:nvPr/>
          </p:nvSpPr>
          <p:spPr bwMode="auto">
            <a:xfrm>
              <a:off x="3544889" y="3122612"/>
              <a:ext cx="63500" cy="30163"/>
            </a:xfrm>
            <a:custGeom>
              <a:avLst/>
              <a:gdLst>
                <a:gd name="T0" fmla="*/ 40 w 40"/>
                <a:gd name="T1" fmla="*/ 9 h 19"/>
                <a:gd name="T2" fmla="*/ 40 w 40"/>
                <a:gd name="T3" fmla="*/ 9 h 19"/>
                <a:gd name="T4" fmla="*/ 39 w 40"/>
                <a:gd name="T5" fmla="*/ 13 h 19"/>
                <a:gd name="T6" fmla="*/ 34 w 40"/>
                <a:gd name="T7" fmla="*/ 16 h 19"/>
                <a:gd name="T8" fmla="*/ 28 w 40"/>
                <a:gd name="T9" fmla="*/ 18 h 19"/>
                <a:gd name="T10" fmla="*/ 21 w 40"/>
                <a:gd name="T11" fmla="*/ 19 h 19"/>
                <a:gd name="T12" fmla="*/ 21 w 40"/>
                <a:gd name="T13" fmla="*/ 19 h 19"/>
                <a:gd name="T14" fmla="*/ 12 w 40"/>
                <a:gd name="T15" fmla="*/ 18 h 19"/>
                <a:gd name="T16" fmla="*/ 5 w 40"/>
                <a:gd name="T17" fmla="*/ 16 h 19"/>
                <a:gd name="T18" fmla="*/ 1 w 40"/>
                <a:gd name="T19" fmla="*/ 13 h 19"/>
                <a:gd name="T20" fmla="*/ 0 w 40"/>
                <a:gd name="T21" fmla="*/ 9 h 19"/>
                <a:gd name="T22" fmla="*/ 0 w 40"/>
                <a:gd name="T23" fmla="*/ 9 h 19"/>
                <a:gd name="T24" fmla="*/ 1 w 40"/>
                <a:gd name="T25" fmla="*/ 5 h 19"/>
                <a:gd name="T26" fmla="*/ 5 w 40"/>
                <a:gd name="T27" fmla="*/ 3 h 19"/>
                <a:gd name="T28" fmla="*/ 12 w 40"/>
                <a:gd name="T29" fmla="*/ 0 h 19"/>
                <a:gd name="T30" fmla="*/ 21 w 40"/>
                <a:gd name="T31" fmla="*/ 0 h 19"/>
                <a:gd name="T32" fmla="*/ 21 w 40"/>
                <a:gd name="T33" fmla="*/ 0 h 19"/>
                <a:gd name="T34" fmla="*/ 28 w 40"/>
                <a:gd name="T35" fmla="*/ 0 h 19"/>
                <a:gd name="T36" fmla="*/ 34 w 40"/>
                <a:gd name="T37" fmla="*/ 3 h 19"/>
                <a:gd name="T38" fmla="*/ 39 w 40"/>
                <a:gd name="T39" fmla="*/ 5 h 19"/>
                <a:gd name="T40" fmla="*/ 40 w 40"/>
                <a:gd name="T41" fmla="*/ 9 h 19"/>
                <a:gd name="T42" fmla="*/ 40 w 40"/>
                <a:gd name="T4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9">
                  <a:moveTo>
                    <a:pt x="40" y="9"/>
                  </a:moveTo>
                  <a:lnTo>
                    <a:pt x="40" y="9"/>
                  </a:lnTo>
                  <a:lnTo>
                    <a:pt x="39" y="13"/>
                  </a:lnTo>
                  <a:lnTo>
                    <a:pt x="34" y="16"/>
                  </a:lnTo>
                  <a:lnTo>
                    <a:pt x="28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2" y="18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5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225"/>
            <p:cNvSpPr>
              <a:spLocks/>
            </p:cNvSpPr>
            <p:nvPr/>
          </p:nvSpPr>
          <p:spPr bwMode="auto">
            <a:xfrm>
              <a:off x="3546476" y="3122612"/>
              <a:ext cx="60325" cy="28575"/>
            </a:xfrm>
            <a:custGeom>
              <a:avLst/>
              <a:gdLst>
                <a:gd name="T0" fmla="*/ 38 w 38"/>
                <a:gd name="T1" fmla="*/ 9 h 18"/>
                <a:gd name="T2" fmla="*/ 38 w 38"/>
                <a:gd name="T3" fmla="*/ 9 h 18"/>
                <a:gd name="T4" fmla="*/ 36 w 38"/>
                <a:gd name="T5" fmla="*/ 13 h 18"/>
                <a:gd name="T6" fmla="*/ 32 w 38"/>
                <a:gd name="T7" fmla="*/ 15 h 18"/>
                <a:gd name="T8" fmla="*/ 27 w 38"/>
                <a:gd name="T9" fmla="*/ 18 h 18"/>
                <a:gd name="T10" fmla="*/ 20 w 38"/>
                <a:gd name="T11" fmla="*/ 18 h 18"/>
                <a:gd name="T12" fmla="*/ 20 w 38"/>
                <a:gd name="T13" fmla="*/ 18 h 18"/>
                <a:gd name="T14" fmla="*/ 11 w 38"/>
                <a:gd name="T15" fmla="*/ 18 h 18"/>
                <a:gd name="T16" fmla="*/ 6 w 38"/>
                <a:gd name="T17" fmla="*/ 15 h 18"/>
                <a:gd name="T18" fmla="*/ 2 w 38"/>
                <a:gd name="T19" fmla="*/ 13 h 18"/>
                <a:gd name="T20" fmla="*/ 0 w 38"/>
                <a:gd name="T21" fmla="*/ 9 h 18"/>
                <a:gd name="T22" fmla="*/ 0 w 38"/>
                <a:gd name="T23" fmla="*/ 9 h 18"/>
                <a:gd name="T24" fmla="*/ 2 w 38"/>
                <a:gd name="T25" fmla="*/ 5 h 18"/>
                <a:gd name="T26" fmla="*/ 6 w 38"/>
                <a:gd name="T27" fmla="*/ 3 h 18"/>
                <a:gd name="T28" fmla="*/ 11 w 38"/>
                <a:gd name="T29" fmla="*/ 1 h 18"/>
                <a:gd name="T30" fmla="*/ 20 w 38"/>
                <a:gd name="T31" fmla="*/ 0 h 18"/>
                <a:gd name="T32" fmla="*/ 20 w 38"/>
                <a:gd name="T33" fmla="*/ 0 h 18"/>
                <a:gd name="T34" fmla="*/ 27 w 38"/>
                <a:gd name="T35" fmla="*/ 1 h 18"/>
                <a:gd name="T36" fmla="*/ 32 w 38"/>
                <a:gd name="T37" fmla="*/ 3 h 18"/>
                <a:gd name="T38" fmla="*/ 36 w 38"/>
                <a:gd name="T39" fmla="*/ 5 h 18"/>
                <a:gd name="T40" fmla="*/ 38 w 38"/>
                <a:gd name="T41" fmla="*/ 9 h 18"/>
                <a:gd name="T42" fmla="*/ 38 w 38"/>
                <a:gd name="T4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8">
                  <a:moveTo>
                    <a:pt x="38" y="9"/>
                  </a:moveTo>
                  <a:lnTo>
                    <a:pt x="38" y="9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7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1" y="1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226"/>
            <p:cNvSpPr>
              <a:spLocks/>
            </p:cNvSpPr>
            <p:nvPr/>
          </p:nvSpPr>
          <p:spPr bwMode="auto">
            <a:xfrm>
              <a:off x="3551239" y="3124199"/>
              <a:ext cx="52388" cy="26988"/>
            </a:xfrm>
            <a:custGeom>
              <a:avLst/>
              <a:gdLst>
                <a:gd name="T0" fmla="*/ 33 w 33"/>
                <a:gd name="T1" fmla="*/ 8 h 17"/>
                <a:gd name="T2" fmla="*/ 33 w 33"/>
                <a:gd name="T3" fmla="*/ 8 h 17"/>
                <a:gd name="T4" fmla="*/ 32 w 33"/>
                <a:gd name="T5" fmla="*/ 12 h 17"/>
                <a:gd name="T6" fmla="*/ 28 w 33"/>
                <a:gd name="T7" fmla="*/ 14 h 17"/>
                <a:gd name="T8" fmla="*/ 22 w 33"/>
                <a:gd name="T9" fmla="*/ 15 h 17"/>
                <a:gd name="T10" fmla="*/ 17 w 33"/>
                <a:gd name="T11" fmla="*/ 17 h 17"/>
                <a:gd name="T12" fmla="*/ 17 w 33"/>
                <a:gd name="T13" fmla="*/ 17 h 17"/>
                <a:gd name="T14" fmla="*/ 10 w 33"/>
                <a:gd name="T15" fmla="*/ 15 h 17"/>
                <a:gd name="T16" fmla="*/ 4 w 33"/>
                <a:gd name="T17" fmla="*/ 14 h 17"/>
                <a:gd name="T18" fmla="*/ 1 w 33"/>
                <a:gd name="T19" fmla="*/ 12 h 17"/>
                <a:gd name="T20" fmla="*/ 0 w 33"/>
                <a:gd name="T21" fmla="*/ 8 h 17"/>
                <a:gd name="T22" fmla="*/ 0 w 33"/>
                <a:gd name="T23" fmla="*/ 8 h 17"/>
                <a:gd name="T24" fmla="*/ 1 w 33"/>
                <a:gd name="T25" fmla="*/ 5 h 17"/>
                <a:gd name="T26" fmla="*/ 4 w 33"/>
                <a:gd name="T27" fmla="*/ 3 h 17"/>
                <a:gd name="T28" fmla="*/ 10 w 33"/>
                <a:gd name="T29" fmla="*/ 0 h 17"/>
                <a:gd name="T30" fmla="*/ 17 w 33"/>
                <a:gd name="T31" fmla="*/ 0 h 17"/>
                <a:gd name="T32" fmla="*/ 17 w 33"/>
                <a:gd name="T33" fmla="*/ 0 h 17"/>
                <a:gd name="T34" fmla="*/ 22 w 33"/>
                <a:gd name="T35" fmla="*/ 0 h 17"/>
                <a:gd name="T36" fmla="*/ 28 w 33"/>
                <a:gd name="T37" fmla="*/ 3 h 17"/>
                <a:gd name="T38" fmla="*/ 32 w 33"/>
                <a:gd name="T39" fmla="*/ 5 h 17"/>
                <a:gd name="T40" fmla="*/ 33 w 33"/>
                <a:gd name="T41" fmla="*/ 8 h 17"/>
                <a:gd name="T42" fmla="*/ 33 w 33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7">
                  <a:moveTo>
                    <a:pt x="33" y="8"/>
                  </a:moveTo>
                  <a:lnTo>
                    <a:pt x="33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0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227"/>
            <p:cNvSpPr>
              <a:spLocks/>
            </p:cNvSpPr>
            <p:nvPr/>
          </p:nvSpPr>
          <p:spPr bwMode="auto">
            <a:xfrm>
              <a:off x="3552826" y="3124199"/>
              <a:ext cx="46038" cy="23813"/>
            </a:xfrm>
            <a:custGeom>
              <a:avLst/>
              <a:gdLst>
                <a:gd name="T0" fmla="*/ 29 w 29"/>
                <a:gd name="T1" fmla="*/ 8 h 15"/>
                <a:gd name="T2" fmla="*/ 29 w 29"/>
                <a:gd name="T3" fmla="*/ 8 h 15"/>
                <a:gd name="T4" fmla="*/ 28 w 29"/>
                <a:gd name="T5" fmla="*/ 12 h 15"/>
                <a:gd name="T6" fmla="*/ 25 w 29"/>
                <a:gd name="T7" fmla="*/ 13 h 15"/>
                <a:gd name="T8" fmla="*/ 21 w 29"/>
                <a:gd name="T9" fmla="*/ 15 h 15"/>
                <a:gd name="T10" fmla="*/ 16 w 29"/>
                <a:gd name="T11" fmla="*/ 15 h 15"/>
                <a:gd name="T12" fmla="*/ 16 w 29"/>
                <a:gd name="T13" fmla="*/ 15 h 15"/>
                <a:gd name="T14" fmla="*/ 9 w 29"/>
                <a:gd name="T15" fmla="*/ 15 h 15"/>
                <a:gd name="T16" fmla="*/ 5 w 29"/>
                <a:gd name="T17" fmla="*/ 13 h 15"/>
                <a:gd name="T18" fmla="*/ 2 w 29"/>
                <a:gd name="T19" fmla="*/ 12 h 15"/>
                <a:gd name="T20" fmla="*/ 0 w 29"/>
                <a:gd name="T21" fmla="*/ 8 h 15"/>
                <a:gd name="T22" fmla="*/ 0 w 29"/>
                <a:gd name="T23" fmla="*/ 8 h 15"/>
                <a:gd name="T24" fmla="*/ 2 w 29"/>
                <a:gd name="T25" fmla="*/ 5 h 15"/>
                <a:gd name="T26" fmla="*/ 5 w 29"/>
                <a:gd name="T27" fmla="*/ 3 h 15"/>
                <a:gd name="T28" fmla="*/ 9 w 29"/>
                <a:gd name="T29" fmla="*/ 2 h 15"/>
                <a:gd name="T30" fmla="*/ 16 w 29"/>
                <a:gd name="T31" fmla="*/ 0 h 15"/>
                <a:gd name="T32" fmla="*/ 16 w 29"/>
                <a:gd name="T33" fmla="*/ 0 h 15"/>
                <a:gd name="T34" fmla="*/ 21 w 29"/>
                <a:gd name="T35" fmla="*/ 2 h 15"/>
                <a:gd name="T36" fmla="*/ 25 w 29"/>
                <a:gd name="T37" fmla="*/ 3 h 15"/>
                <a:gd name="T38" fmla="*/ 28 w 29"/>
                <a:gd name="T39" fmla="*/ 5 h 15"/>
                <a:gd name="T40" fmla="*/ 29 w 29"/>
                <a:gd name="T41" fmla="*/ 8 h 15"/>
                <a:gd name="T42" fmla="*/ 29 w 29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lnTo>
                    <a:pt x="29" y="8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28"/>
            <p:cNvSpPr>
              <a:spLocks/>
            </p:cNvSpPr>
            <p:nvPr/>
          </p:nvSpPr>
          <p:spPr bwMode="auto">
            <a:xfrm>
              <a:off x="3205164" y="3090862"/>
              <a:ext cx="214313" cy="60325"/>
            </a:xfrm>
            <a:custGeom>
              <a:avLst/>
              <a:gdLst>
                <a:gd name="T0" fmla="*/ 135 w 135"/>
                <a:gd name="T1" fmla="*/ 16 h 38"/>
                <a:gd name="T2" fmla="*/ 135 w 135"/>
                <a:gd name="T3" fmla="*/ 16 h 38"/>
                <a:gd name="T4" fmla="*/ 131 w 135"/>
                <a:gd name="T5" fmla="*/ 14 h 38"/>
                <a:gd name="T6" fmla="*/ 121 w 135"/>
                <a:gd name="T7" fmla="*/ 10 h 38"/>
                <a:gd name="T8" fmla="*/ 106 w 135"/>
                <a:gd name="T9" fmla="*/ 5 h 38"/>
                <a:gd name="T10" fmla="*/ 96 w 135"/>
                <a:gd name="T11" fmla="*/ 3 h 38"/>
                <a:gd name="T12" fmla="*/ 87 w 135"/>
                <a:gd name="T13" fmla="*/ 1 h 38"/>
                <a:gd name="T14" fmla="*/ 76 w 135"/>
                <a:gd name="T15" fmla="*/ 0 h 38"/>
                <a:gd name="T16" fmla="*/ 65 w 135"/>
                <a:gd name="T17" fmla="*/ 0 h 38"/>
                <a:gd name="T18" fmla="*/ 54 w 135"/>
                <a:gd name="T19" fmla="*/ 3 h 38"/>
                <a:gd name="T20" fmla="*/ 42 w 135"/>
                <a:gd name="T21" fmla="*/ 5 h 38"/>
                <a:gd name="T22" fmla="*/ 31 w 135"/>
                <a:gd name="T23" fmla="*/ 10 h 38"/>
                <a:gd name="T24" fmla="*/ 20 w 135"/>
                <a:gd name="T25" fmla="*/ 16 h 38"/>
                <a:gd name="T26" fmla="*/ 9 w 135"/>
                <a:gd name="T27" fmla="*/ 26 h 38"/>
                <a:gd name="T28" fmla="*/ 0 w 135"/>
                <a:gd name="T29" fmla="*/ 38 h 38"/>
                <a:gd name="T30" fmla="*/ 0 w 135"/>
                <a:gd name="T31" fmla="*/ 38 h 38"/>
                <a:gd name="T32" fmla="*/ 1 w 135"/>
                <a:gd name="T33" fmla="*/ 35 h 38"/>
                <a:gd name="T34" fmla="*/ 6 w 135"/>
                <a:gd name="T35" fmla="*/ 30 h 38"/>
                <a:gd name="T36" fmla="*/ 16 w 135"/>
                <a:gd name="T37" fmla="*/ 24 h 38"/>
                <a:gd name="T38" fmla="*/ 30 w 135"/>
                <a:gd name="T39" fmla="*/ 16 h 38"/>
                <a:gd name="T40" fmla="*/ 40 w 135"/>
                <a:gd name="T41" fmla="*/ 14 h 38"/>
                <a:gd name="T42" fmla="*/ 49 w 135"/>
                <a:gd name="T43" fmla="*/ 11 h 38"/>
                <a:gd name="T44" fmla="*/ 60 w 135"/>
                <a:gd name="T45" fmla="*/ 9 h 38"/>
                <a:gd name="T46" fmla="*/ 73 w 135"/>
                <a:gd name="T47" fmla="*/ 8 h 38"/>
                <a:gd name="T48" fmla="*/ 87 w 135"/>
                <a:gd name="T49" fmla="*/ 8 h 38"/>
                <a:gd name="T50" fmla="*/ 101 w 135"/>
                <a:gd name="T51" fmla="*/ 9 h 38"/>
                <a:gd name="T52" fmla="*/ 117 w 135"/>
                <a:gd name="T53" fmla="*/ 13 h 38"/>
                <a:gd name="T54" fmla="*/ 135 w 135"/>
                <a:gd name="T55" fmla="*/ 16 h 38"/>
                <a:gd name="T56" fmla="*/ 135 w 135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8">
                  <a:moveTo>
                    <a:pt x="135" y="16"/>
                  </a:moveTo>
                  <a:lnTo>
                    <a:pt x="135" y="16"/>
                  </a:lnTo>
                  <a:lnTo>
                    <a:pt x="131" y="14"/>
                  </a:lnTo>
                  <a:lnTo>
                    <a:pt x="121" y="10"/>
                  </a:lnTo>
                  <a:lnTo>
                    <a:pt x="106" y="5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4" y="3"/>
                  </a:lnTo>
                  <a:lnTo>
                    <a:pt x="42" y="5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9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6" y="30"/>
                  </a:lnTo>
                  <a:lnTo>
                    <a:pt x="16" y="24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1"/>
                  </a:lnTo>
                  <a:lnTo>
                    <a:pt x="60" y="9"/>
                  </a:lnTo>
                  <a:lnTo>
                    <a:pt x="73" y="8"/>
                  </a:lnTo>
                  <a:lnTo>
                    <a:pt x="87" y="8"/>
                  </a:lnTo>
                  <a:lnTo>
                    <a:pt x="101" y="9"/>
                  </a:lnTo>
                  <a:lnTo>
                    <a:pt x="117" y="13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266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267"/>
            <p:cNvSpPr>
              <a:spLocks noEditPoints="1"/>
            </p:cNvSpPr>
            <p:nvPr/>
          </p:nvSpPr>
          <p:spPr bwMode="auto">
            <a:xfrm>
              <a:off x="3235326" y="3217862"/>
              <a:ext cx="149225" cy="134938"/>
            </a:xfrm>
            <a:custGeom>
              <a:avLst/>
              <a:gdLst>
                <a:gd name="T0" fmla="*/ 40 w 94"/>
                <a:gd name="T1" fmla="*/ 0 h 85"/>
                <a:gd name="T2" fmla="*/ 40 w 94"/>
                <a:gd name="T3" fmla="*/ 0 h 85"/>
                <a:gd name="T4" fmla="*/ 35 w 94"/>
                <a:gd name="T5" fmla="*/ 4 h 85"/>
                <a:gd name="T6" fmla="*/ 22 w 94"/>
                <a:gd name="T7" fmla="*/ 12 h 85"/>
                <a:gd name="T8" fmla="*/ 15 w 94"/>
                <a:gd name="T9" fmla="*/ 19 h 85"/>
                <a:gd name="T10" fmla="*/ 10 w 94"/>
                <a:gd name="T11" fmla="*/ 26 h 85"/>
                <a:gd name="T12" fmla="*/ 4 w 94"/>
                <a:gd name="T13" fmla="*/ 35 h 85"/>
                <a:gd name="T14" fmla="*/ 1 w 94"/>
                <a:gd name="T15" fmla="*/ 43 h 85"/>
                <a:gd name="T16" fmla="*/ 1 w 94"/>
                <a:gd name="T17" fmla="*/ 43 h 85"/>
                <a:gd name="T18" fmla="*/ 0 w 94"/>
                <a:gd name="T19" fmla="*/ 52 h 85"/>
                <a:gd name="T20" fmla="*/ 1 w 94"/>
                <a:gd name="T21" fmla="*/ 60 h 85"/>
                <a:gd name="T22" fmla="*/ 4 w 94"/>
                <a:gd name="T23" fmla="*/ 67 h 85"/>
                <a:gd name="T24" fmla="*/ 8 w 94"/>
                <a:gd name="T25" fmla="*/ 75 h 85"/>
                <a:gd name="T26" fmla="*/ 10 w 94"/>
                <a:gd name="T27" fmla="*/ 75 h 85"/>
                <a:gd name="T28" fmla="*/ 10 w 94"/>
                <a:gd name="T29" fmla="*/ 75 h 85"/>
                <a:gd name="T30" fmla="*/ 10 w 94"/>
                <a:gd name="T31" fmla="*/ 75 h 85"/>
                <a:gd name="T32" fmla="*/ 12 w 94"/>
                <a:gd name="T33" fmla="*/ 77 h 85"/>
                <a:gd name="T34" fmla="*/ 19 w 94"/>
                <a:gd name="T35" fmla="*/ 81 h 85"/>
                <a:gd name="T36" fmla="*/ 23 w 94"/>
                <a:gd name="T37" fmla="*/ 82 h 85"/>
                <a:gd name="T38" fmla="*/ 29 w 94"/>
                <a:gd name="T39" fmla="*/ 83 h 85"/>
                <a:gd name="T40" fmla="*/ 35 w 94"/>
                <a:gd name="T41" fmla="*/ 85 h 85"/>
                <a:gd name="T42" fmla="*/ 41 w 94"/>
                <a:gd name="T43" fmla="*/ 83 h 85"/>
                <a:gd name="T44" fmla="*/ 41 w 94"/>
                <a:gd name="T45" fmla="*/ 83 h 85"/>
                <a:gd name="T46" fmla="*/ 48 w 94"/>
                <a:gd name="T47" fmla="*/ 82 h 85"/>
                <a:gd name="T48" fmla="*/ 55 w 94"/>
                <a:gd name="T49" fmla="*/ 78 h 85"/>
                <a:gd name="T50" fmla="*/ 62 w 94"/>
                <a:gd name="T51" fmla="*/ 75 h 85"/>
                <a:gd name="T52" fmla="*/ 68 w 94"/>
                <a:gd name="T53" fmla="*/ 68 h 85"/>
                <a:gd name="T54" fmla="*/ 75 w 94"/>
                <a:gd name="T55" fmla="*/ 61 h 85"/>
                <a:gd name="T56" fmla="*/ 80 w 94"/>
                <a:gd name="T57" fmla="*/ 53 h 85"/>
                <a:gd name="T58" fmla="*/ 86 w 94"/>
                <a:gd name="T59" fmla="*/ 43 h 85"/>
                <a:gd name="T60" fmla="*/ 91 w 94"/>
                <a:gd name="T61" fmla="*/ 33 h 85"/>
                <a:gd name="T62" fmla="*/ 94 w 94"/>
                <a:gd name="T63" fmla="*/ 27 h 85"/>
                <a:gd name="T64" fmla="*/ 46 w 94"/>
                <a:gd name="T65" fmla="*/ 4 h 85"/>
                <a:gd name="T66" fmla="*/ 40 w 94"/>
                <a:gd name="T67" fmla="*/ 0 h 85"/>
                <a:gd name="T68" fmla="*/ 17 w 94"/>
                <a:gd name="T69" fmla="*/ 51 h 85"/>
                <a:gd name="T70" fmla="*/ 17 w 94"/>
                <a:gd name="T71" fmla="*/ 51 h 85"/>
                <a:gd name="T72" fmla="*/ 17 w 94"/>
                <a:gd name="T73" fmla="*/ 46 h 85"/>
                <a:gd name="T74" fmla="*/ 17 w 94"/>
                <a:gd name="T75" fmla="*/ 46 h 85"/>
                <a:gd name="T76" fmla="*/ 18 w 94"/>
                <a:gd name="T77" fmla="*/ 41 h 85"/>
                <a:gd name="T78" fmla="*/ 21 w 94"/>
                <a:gd name="T79" fmla="*/ 36 h 85"/>
                <a:gd name="T80" fmla="*/ 29 w 94"/>
                <a:gd name="T81" fmla="*/ 26 h 85"/>
                <a:gd name="T82" fmla="*/ 37 w 94"/>
                <a:gd name="T83" fmla="*/ 17 h 85"/>
                <a:gd name="T84" fmla="*/ 46 w 94"/>
                <a:gd name="T85" fmla="*/ 12 h 85"/>
                <a:gd name="T86" fmla="*/ 46 w 94"/>
                <a:gd name="T87" fmla="*/ 12 h 85"/>
                <a:gd name="T88" fmla="*/ 75 w 94"/>
                <a:gd name="T89" fmla="*/ 32 h 85"/>
                <a:gd name="T90" fmla="*/ 75 w 94"/>
                <a:gd name="T91" fmla="*/ 32 h 85"/>
                <a:gd name="T92" fmla="*/ 64 w 94"/>
                <a:gd name="T93" fmla="*/ 50 h 85"/>
                <a:gd name="T94" fmla="*/ 54 w 94"/>
                <a:gd name="T95" fmla="*/ 61 h 85"/>
                <a:gd name="T96" fmla="*/ 46 w 94"/>
                <a:gd name="T97" fmla="*/ 67 h 85"/>
                <a:gd name="T98" fmla="*/ 39 w 94"/>
                <a:gd name="T99" fmla="*/ 70 h 85"/>
                <a:gd name="T100" fmla="*/ 39 w 94"/>
                <a:gd name="T101" fmla="*/ 70 h 85"/>
                <a:gd name="T102" fmla="*/ 32 w 94"/>
                <a:gd name="T103" fmla="*/ 70 h 85"/>
                <a:gd name="T104" fmla="*/ 28 w 94"/>
                <a:gd name="T105" fmla="*/ 68 h 85"/>
                <a:gd name="T106" fmla="*/ 22 w 94"/>
                <a:gd name="T107" fmla="*/ 66 h 85"/>
                <a:gd name="T108" fmla="*/ 22 w 94"/>
                <a:gd name="T109" fmla="*/ 66 h 85"/>
                <a:gd name="T110" fmla="*/ 18 w 94"/>
                <a:gd name="T111" fmla="*/ 58 h 85"/>
                <a:gd name="T112" fmla="*/ 17 w 94"/>
                <a:gd name="T113" fmla="*/ 51 h 85"/>
                <a:gd name="T114" fmla="*/ 17 w 94"/>
                <a:gd name="T1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85">
                  <a:moveTo>
                    <a:pt x="40" y="0"/>
                  </a:moveTo>
                  <a:lnTo>
                    <a:pt x="40" y="0"/>
                  </a:lnTo>
                  <a:lnTo>
                    <a:pt x="35" y="4"/>
                  </a:lnTo>
                  <a:lnTo>
                    <a:pt x="22" y="12"/>
                  </a:lnTo>
                  <a:lnTo>
                    <a:pt x="15" y="19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4" y="67"/>
                  </a:lnTo>
                  <a:lnTo>
                    <a:pt x="8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2" y="77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29" y="83"/>
                  </a:lnTo>
                  <a:lnTo>
                    <a:pt x="35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2" y="75"/>
                  </a:lnTo>
                  <a:lnTo>
                    <a:pt x="68" y="68"/>
                  </a:lnTo>
                  <a:lnTo>
                    <a:pt x="75" y="61"/>
                  </a:lnTo>
                  <a:lnTo>
                    <a:pt x="80" y="53"/>
                  </a:lnTo>
                  <a:lnTo>
                    <a:pt x="86" y="43"/>
                  </a:lnTo>
                  <a:lnTo>
                    <a:pt x="91" y="33"/>
                  </a:lnTo>
                  <a:lnTo>
                    <a:pt x="94" y="27"/>
                  </a:lnTo>
                  <a:lnTo>
                    <a:pt x="46" y="4"/>
                  </a:lnTo>
                  <a:lnTo>
                    <a:pt x="40" y="0"/>
                  </a:lnTo>
                  <a:close/>
                  <a:moveTo>
                    <a:pt x="17" y="51"/>
                  </a:moveTo>
                  <a:lnTo>
                    <a:pt x="17" y="51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8" y="41"/>
                  </a:lnTo>
                  <a:lnTo>
                    <a:pt x="21" y="36"/>
                  </a:lnTo>
                  <a:lnTo>
                    <a:pt x="29" y="26"/>
                  </a:lnTo>
                  <a:lnTo>
                    <a:pt x="37" y="17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4" y="50"/>
                  </a:lnTo>
                  <a:lnTo>
                    <a:pt x="54" y="61"/>
                  </a:lnTo>
                  <a:lnTo>
                    <a:pt x="46" y="67"/>
                  </a:lnTo>
                  <a:lnTo>
                    <a:pt x="39" y="70"/>
                  </a:lnTo>
                  <a:lnTo>
                    <a:pt x="39" y="70"/>
                  </a:lnTo>
                  <a:lnTo>
                    <a:pt x="32" y="70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268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96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69"/>
            <p:cNvSpPr>
              <a:spLocks/>
            </p:cNvSpPr>
            <p:nvPr/>
          </p:nvSpPr>
          <p:spPr bwMode="auto">
            <a:xfrm>
              <a:off x="3286126" y="3219449"/>
              <a:ext cx="88900" cy="87313"/>
            </a:xfrm>
            <a:custGeom>
              <a:avLst/>
              <a:gdLst>
                <a:gd name="T0" fmla="*/ 3 w 56"/>
                <a:gd name="T1" fmla="*/ 8 h 55"/>
                <a:gd name="T2" fmla="*/ 3 w 56"/>
                <a:gd name="T3" fmla="*/ 8 h 55"/>
                <a:gd name="T4" fmla="*/ 4 w 56"/>
                <a:gd name="T5" fmla="*/ 9 h 55"/>
                <a:gd name="T6" fmla="*/ 9 w 56"/>
                <a:gd name="T7" fmla="*/ 11 h 55"/>
                <a:gd name="T8" fmla="*/ 14 w 56"/>
                <a:gd name="T9" fmla="*/ 15 h 55"/>
                <a:gd name="T10" fmla="*/ 15 w 56"/>
                <a:gd name="T11" fmla="*/ 18 h 55"/>
                <a:gd name="T12" fmla="*/ 15 w 56"/>
                <a:gd name="T13" fmla="*/ 21 h 55"/>
                <a:gd name="T14" fmla="*/ 15 w 56"/>
                <a:gd name="T15" fmla="*/ 21 h 55"/>
                <a:gd name="T16" fmla="*/ 12 w 56"/>
                <a:gd name="T17" fmla="*/ 24 h 55"/>
                <a:gd name="T18" fmla="*/ 5 w 56"/>
                <a:gd name="T19" fmla="*/ 32 h 55"/>
                <a:gd name="T20" fmla="*/ 3 w 56"/>
                <a:gd name="T21" fmla="*/ 37 h 55"/>
                <a:gd name="T22" fmla="*/ 1 w 56"/>
                <a:gd name="T23" fmla="*/ 44 h 55"/>
                <a:gd name="T24" fmla="*/ 0 w 56"/>
                <a:gd name="T25" fmla="*/ 49 h 55"/>
                <a:gd name="T26" fmla="*/ 0 w 56"/>
                <a:gd name="T27" fmla="*/ 55 h 55"/>
                <a:gd name="T28" fmla="*/ 0 w 56"/>
                <a:gd name="T29" fmla="*/ 55 h 55"/>
                <a:gd name="T30" fmla="*/ 3 w 56"/>
                <a:gd name="T31" fmla="*/ 50 h 55"/>
                <a:gd name="T32" fmla="*/ 9 w 56"/>
                <a:gd name="T33" fmla="*/ 39 h 55"/>
                <a:gd name="T34" fmla="*/ 14 w 56"/>
                <a:gd name="T35" fmla="*/ 34 h 55"/>
                <a:gd name="T36" fmla="*/ 19 w 56"/>
                <a:gd name="T37" fmla="*/ 30 h 55"/>
                <a:gd name="T38" fmla="*/ 25 w 56"/>
                <a:gd name="T39" fmla="*/ 26 h 55"/>
                <a:gd name="T40" fmla="*/ 30 w 56"/>
                <a:gd name="T41" fmla="*/ 26 h 55"/>
                <a:gd name="T42" fmla="*/ 30 w 56"/>
                <a:gd name="T43" fmla="*/ 26 h 55"/>
                <a:gd name="T44" fmla="*/ 33 w 56"/>
                <a:gd name="T45" fmla="*/ 26 h 55"/>
                <a:gd name="T46" fmla="*/ 40 w 56"/>
                <a:gd name="T47" fmla="*/ 29 h 55"/>
                <a:gd name="T48" fmla="*/ 43 w 56"/>
                <a:gd name="T49" fmla="*/ 31 h 55"/>
                <a:gd name="T50" fmla="*/ 45 w 56"/>
                <a:gd name="T51" fmla="*/ 34 h 55"/>
                <a:gd name="T52" fmla="*/ 48 w 56"/>
                <a:gd name="T53" fmla="*/ 37 h 55"/>
                <a:gd name="T54" fmla="*/ 48 w 56"/>
                <a:gd name="T55" fmla="*/ 42 h 55"/>
                <a:gd name="T56" fmla="*/ 56 w 56"/>
                <a:gd name="T57" fmla="*/ 31 h 55"/>
                <a:gd name="T58" fmla="*/ 56 w 56"/>
                <a:gd name="T59" fmla="*/ 29 h 55"/>
                <a:gd name="T60" fmla="*/ 56 w 56"/>
                <a:gd name="T61" fmla="*/ 29 h 55"/>
                <a:gd name="T62" fmla="*/ 36 w 56"/>
                <a:gd name="T63" fmla="*/ 15 h 55"/>
                <a:gd name="T64" fmla="*/ 19 w 56"/>
                <a:gd name="T65" fmla="*/ 6 h 55"/>
                <a:gd name="T66" fmla="*/ 11 w 56"/>
                <a:gd name="T67" fmla="*/ 0 h 55"/>
                <a:gd name="T68" fmla="*/ 3 w 56"/>
                <a:gd name="T6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5">
                  <a:moveTo>
                    <a:pt x="3" y="8"/>
                  </a:moveTo>
                  <a:lnTo>
                    <a:pt x="3" y="8"/>
                  </a:lnTo>
                  <a:lnTo>
                    <a:pt x="4" y="9"/>
                  </a:lnTo>
                  <a:lnTo>
                    <a:pt x="9" y="11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0"/>
                  </a:lnTo>
                  <a:lnTo>
                    <a:pt x="9" y="39"/>
                  </a:lnTo>
                  <a:lnTo>
                    <a:pt x="14" y="34"/>
                  </a:lnTo>
                  <a:lnTo>
                    <a:pt x="19" y="30"/>
                  </a:lnTo>
                  <a:lnTo>
                    <a:pt x="2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40" y="29"/>
                  </a:lnTo>
                  <a:lnTo>
                    <a:pt x="43" y="31"/>
                  </a:lnTo>
                  <a:lnTo>
                    <a:pt x="45" y="34"/>
                  </a:lnTo>
                  <a:lnTo>
                    <a:pt x="48" y="37"/>
                  </a:lnTo>
                  <a:lnTo>
                    <a:pt x="48" y="42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36" y="1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270"/>
            <p:cNvSpPr>
              <a:spLocks/>
            </p:cNvSpPr>
            <p:nvPr/>
          </p:nvSpPr>
          <p:spPr bwMode="auto">
            <a:xfrm>
              <a:off x="3252789" y="3176587"/>
              <a:ext cx="430213" cy="114300"/>
            </a:xfrm>
            <a:custGeom>
              <a:avLst/>
              <a:gdLst>
                <a:gd name="T0" fmla="*/ 0 w 271"/>
                <a:gd name="T1" fmla="*/ 0 h 72"/>
                <a:gd name="T2" fmla="*/ 0 w 271"/>
                <a:gd name="T3" fmla="*/ 0 h 72"/>
                <a:gd name="T4" fmla="*/ 7 w 271"/>
                <a:gd name="T5" fmla="*/ 7 h 72"/>
                <a:gd name="T6" fmla="*/ 24 w 271"/>
                <a:gd name="T7" fmla="*/ 23 h 72"/>
                <a:gd name="T8" fmla="*/ 36 w 271"/>
                <a:gd name="T9" fmla="*/ 33 h 72"/>
                <a:gd name="T10" fmla="*/ 50 w 271"/>
                <a:gd name="T11" fmla="*/ 43 h 72"/>
                <a:gd name="T12" fmla="*/ 65 w 271"/>
                <a:gd name="T13" fmla="*/ 53 h 72"/>
                <a:gd name="T14" fmla="*/ 83 w 271"/>
                <a:gd name="T15" fmla="*/ 61 h 72"/>
                <a:gd name="T16" fmla="*/ 104 w 271"/>
                <a:gd name="T17" fmla="*/ 68 h 72"/>
                <a:gd name="T18" fmla="*/ 113 w 271"/>
                <a:gd name="T19" fmla="*/ 71 h 72"/>
                <a:gd name="T20" fmla="*/ 124 w 271"/>
                <a:gd name="T21" fmla="*/ 72 h 72"/>
                <a:gd name="T22" fmla="*/ 136 w 271"/>
                <a:gd name="T23" fmla="*/ 72 h 72"/>
                <a:gd name="T24" fmla="*/ 147 w 271"/>
                <a:gd name="T25" fmla="*/ 72 h 72"/>
                <a:gd name="T26" fmla="*/ 158 w 271"/>
                <a:gd name="T27" fmla="*/ 71 h 72"/>
                <a:gd name="T28" fmla="*/ 170 w 271"/>
                <a:gd name="T29" fmla="*/ 69 h 72"/>
                <a:gd name="T30" fmla="*/ 183 w 271"/>
                <a:gd name="T31" fmla="*/ 66 h 72"/>
                <a:gd name="T32" fmla="*/ 195 w 271"/>
                <a:gd name="T33" fmla="*/ 61 h 72"/>
                <a:gd name="T34" fmla="*/ 207 w 271"/>
                <a:gd name="T35" fmla="*/ 55 h 72"/>
                <a:gd name="T36" fmla="*/ 220 w 271"/>
                <a:gd name="T37" fmla="*/ 47 h 72"/>
                <a:gd name="T38" fmla="*/ 232 w 271"/>
                <a:gd name="T39" fmla="*/ 38 h 72"/>
                <a:gd name="T40" fmla="*/ 245 w 271"/>
                <a:gd name="T41" fmla="*/ 27 h 72"/>
                <a:gd name="T42" fmla="*/ 259 w 271"/>
                <a:gd name="T43" fmla="*/ 15 h 72"/>
                <a:gd name="T44" fmla="*/ 271 w 271"/>
                <a:gd name="T45" fmla="*/ 0 h 72"/>
                <a:gd name="T46" fmla="*/ 271 w 271"/>
                <a:gd name="T47" fmla="*/ 0 h 72"/>
                <a:gd name="T48" fmla="*/ 265 w 271"/>
                <a:gd name="T49" fmla="*/ 6 h 72"/>
                <a:gd name="T50" fmla="*/ 249 w 271"/>
                <a:gd name="T51" fmla="*/ 20 h 72"/>
                <a:gd name="T52" fmla="*/ 238 w 271"/>
                <a:gd name="T53" fmla="*/ 27 h 72"/>
                <a:gd name="T54" fmla="*/ 223 w 271"/>
                <a:gd name="T55" fmla="*/ 36 h 72"/>
                <a:gd name="T56" fmla="*/ 207 w 271"/>
                <a:gd name="T57" fmla="*/ 43 h 72"/>
                <a:gd name="T58" fmla="*/ 189 w 271"/>
                <a:gd name="T59" fmla="*/ 51 h 72"/>
                <a:gd name="T60" fmla="*/ 170 w 271"/>
                <a:gd name="T61" fmla="*/ 56 h 72"/>
                <a:gd name="T62" fmla="*/ 148 w 271"/>
                <a:gd name="T63" fmla="*/ 59 h 72"/>
                <a:gd name="T64" fmla="*/ 137 w 271"/>
                <a:gd name="T65" fmla="*/ 59 h 72"/>
                <a:gd name="T66" fmla="*/ 126 w 271"/>
                <a:gd name="T67" fmla="*/ 59 h 72"/>
                <a:gd name="T68" fmla="*/ 115 w 271"/>
                <a:gd name="T69" fmla="*/ 58 h 72"/>
                <a:gd name="T70" fmla="*/ 102 w 271"/>
                <a:gd name="T71" fmla="*/ 57 h 72"/>
                <a:gd name="T72" fmla="*/ 91 w 271"/>
                <a:gd name="T73" fmla="*/ 55 h 72"/>
                <a:gd name="T74" fmla="*/ 79 w 271"/>
                <a:gd name="T75" fmla="*/ 50 h 72"/>
                <a:gd name="T76" fmla="*/ 66 w 271"/>
                <a:gd name="T77" fmla="*/ 45 h 72"/>
                <a:gd name="T78" fmla="*/ 53 w 271"/>
                <a:gd name="T79" fmla="*/ 38 h 72"/>
                <a:gd name="T80" fmla="*/ 40 w 271"/>
                <a:gd name="T81" fmla="*/ 31 h 72"/>
                <a:gd name="T82" fmla="*/ 28 w 271"/>
                <a:gd name="T83" fmla="*/ 22 h 72"/>
                <a:gd name="T84" fmla="*/ 14 w 271"/>
                <a:gd name="T85" fmla="*/ 12 h 72"/>
                <a:gd name="T86" fmla="*/ 0 w 271"/>
                <a:gd name="T87" fmla="*/ 0 h 72"/>
                <a:gd name="T88" fmla="*/ 0 w 271"/>
                <a:gd name="T8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72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4" y="23"/>
                  </a:lnTo>
                  <a:lnTo>
                    <a:pt x="36" y="33"/>
                  </a:lnTo>
                  <a:lnTo>
                    <a:pt x="50" y="43"/>
                  </a:lnTo>
                  <a:lnTo>
                    <a:pt x="65" y="53"/>
                  </a:lnTo>
                  <a:lnTo>
                    <a:pt x="83" y="61"/>
                  </a:lnTo>
                  <a:lnTo>
                    <a:pt x="104" y="68"/>
                  </a:lnTo>
                  <a:lnTo>
                    <a:pt x="113" y="71"/>
                  </a:lnTo>
                  <a:lnTo>
                    <a:pt x="124" y="72"/>
                  </a:lnTo>
                  <a:lnTo>
                    <a:pt x="136" y="72"/>
                  </a:lnTo>
                  <a:lnTo>
                    <a:pt x="147" y="72"/>
                  </a:lnTo>
                  <a:lnTo>
                    <a:pt x="158" y="71"/>
                  </a:lnTo>
                  <a:lnTo>
                    <a:pt x="170" y="69"/>
                  </a:lnTo>
                  <a:lnTo>
                    <a:pt x="183" y="66"/>
                  </a:lnTo>
                  <a:lnTo>
                    <a:pt x="195" y="61"/>
                  </a:lnTo>
                  <a:lnTo>
                    <a:pt x="207" y="55"/>
                  </a:lnTo>
                  <a:lnTo>
                    <a:pt x="220" y="47"/>
                  </a:lnTo>
                  <a:lnTo>
                    <a:pt x="232" y="38"/>
                  </a:lnTo>
                  <a:lnTo>
                    <a:pt x="245" y="27"/>
                  </a:lnTo>
                  <a:lnTo>
                    <a:pt x="259" y="15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65" y="6"/>
                  </a:lnTo>
                  <a:lnTo>
                    <a:pt x="249" y="20"/>
                  </a:lnTo>
                  <a:lnTo>
                    <a:pt x="238" y="27"/>
                  </a:lnTo>
                  <a:lnTo>
                    <a:pt x="223" y="36"/>
                  </a:lnTo>
                  <a:lnTo>
                    <a:pt x="207" y="43"/>
                  </a:lnTo>
                  <a:lnTo>
                    <a:pt x="189" y="51"/>
                  </a:lnTo>
                  <a:lnTo>
                    <a:pt x="170" y="56"/>
                  </a:lnTo>
                  <a:lnTo>
                    <a:pt x="148" y="59"/>
                  </a:lnTo>
                  <a:lnTo>
                    <a:pt x="137" y="59"/>
                  </a:lnTo>
                  <a:lnTo>
                    <a:pt x="126" y="59"/>
                  </a:lnTo>
                  <a:lnTo>
                    <a:pt x="115" y="58"/>
                  </a:lnTo>
                  <a:lnTo>
                    <a:pt x="102" y="57"/>
                  </a:lnTo>
                  <a:lnTo>
                    <a:pt x="91" y="55"/>
                  </a:lnTo>
                  <a:lnTo>
                    <a:pt x="79" y="50"/>
                  </a:lnTo>
                  <a:lnTo>
                    <a:pt x="66" y="45"/>
                  </a:lnTo>
                  <a:lnTo>
                    <a:pt x="53" y="38"/>
                  </a:lnTo>
                  <a:lnTo>
                    <a:pt x="40" y="31"/>
                  </a:lnTo>
                  <a:lnTo>
                    <a:pt x="28" y="22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271"/>
            <p:cNvSpPr>
              <a:spLocks/>
            </p:cNvSpPr>
            <p:nvPr/>
          </p:nvSpPr>
          <p:spPr bwMode="auto">
            <a:xfrm>
              <a:off x="3656014" y="3170237"/>
              <a:ext cx="42863" cy="53975"/>
            </a:xfrm>
            <a:custGeom>
              <a:avLst/>
              <a:gdLst>
                <a:gd name="T0" fmla="*/ 0 w 27"/>
                <a:gd name="T1" fmla="*/ 0 h 34"/>
                <a:gd name="T2" fmla="*/ 0 w 27"/>
                <a:gd name="T3" fmla="*/ 0 h 34"/>
                <a:gd name="T4" fmla="*/ 5 w 27"/>
                <a:gd name="T5" fmla="*/ 0 h 34"/>
                <a:gd name="T6" fmla="*/ 10 w 27"/>
                <a:gd name="T7" fmla="*/ 0 h 34"/>
                <a:gd name="T8" fmla="*/ 16 w 27"/>
                <a:gd name="T9" fmla="*/ 3 h 34"/>
                <a:gd name="T10" fmla="*/ 21 w 27"/>
                <a:gd name="T11" fmla="*/ 6 h 34"/>
                <a:gd name="T12" fmla="*/ 24 w 27"/>
                <a:gd name="T13" fmla="*/ 11 h 34"/>
                <a:gd name="T14" fmla="*/ 25 w 27"/>
                <a:gd name="T15" fmla="*/ 16 h 34"/>
                <a:gd name="T16" fmla="*/ 27 w 27"/>
                <a:gd name="T17" fmla="*/ 21 h 34"/>
                <a:gd name="T18" fmla="*/ 24 w 27"/>
                <a:gd name="T19" fmla="*/ 34 h 34"/>
                <a:gd name="T20" fmla="*/ 24 w 27"/>
                <a:gd name="T21" fmla="*/ 34 h 34"/>
                <a:gd name="T22" fmla="*/ 24 w 27"/>
                <a:gd name="T23" fmla="*/ 29 h 34"/>
                <a:gd name="T24" fmla="*/ 20 w 27"/>
                <a:gd name="T25" fmla="*/ 19 h 34"/>
                <a:gd name="T26" fmla="*/ 17 w 27"/>
                <a:gd name="T27" fmla="*/ 12 h 34"/>
                <a:gd name="T28" fmla="*/ 13 w 27"/>
                <a:gd name="T29" fmla="*/ 6 h 34"/>
                <a:gd name="T30" fmla="*/ 7 w 27"/>
                <a:gd name="T31" fmla="*/ 3 h 34"/>
                <a:gd name="T32" fmla="*/ 0 w 27"/>
                <a:gd name="T33" fmla="*/ 0 h 34"/>
                <a:gd name="T34" fmla="*/ 0 w 27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11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272"/>
            <p:cNvSpPr>
              <a:spLocks/>
            </p:cNvSpPr>
            <p:nvPr/>
          </p:nvSpPr>
          <p:spPr bwMode="auto">
            <a:xfrm>
              <a:off x="3240089" y="3162299"/>
              <a:ext cx="39688" cy="42863"/>
            </a:xfrm>
            <a:custGeom>
              <a:avLst/>
              <a:gdLst>
                <a:gd name="T0" fmla="*/ 25 w 25"/>
                <a:gd name="T1" fmla="*/ 1 h 27"/>
                <a:gd name="T2" fmla="*/ 25 w 25"/>
                <a:gd name="T3" fmla="*/ 1 h 27"/>
                <a:gd name="T4" fmla="*/ 20 w 25"/>
                <a:gd name="T5" fmla="*/ 0 h 27"/>
                <a:gd name="T6" fmla="*/ 15 w 25"/>
                <a:gd name="T7" fmla="*/ 0 h 27"/>
                <a:gd name="T8" fmla="*/ 11 w 25"/>
                <a:gd name="T9" fmla="*/ 1 h 27"/>
                <a:gd name="T10" fmla="*/ 5 w 25"/>
                <a:gd name="T11" fmla="*/ 4 h 27"/>
                <a:gd name="T12" fmla="*/ 1 w 25"/>
                <a:gd name="T13" fmla="*/ 9 h 27"/>
                <a:gd name="T14" fmla="*/ 0 w 25"/>
                <a:gd name="T15" fmla="*/ 16 h 27"/>
                <a:gd name="T16" fmla="*/ 0 w 25"/>
                <a:gd name="T17" fmla="*/ 27 h 27"/>
                <a:gd name="T18" fmla="*/ 0 w 25"/>
                <a:gd name="T19" fmla="*/ 27 h 27"/>
                <a:gd name="T20" fmla="*/ 1 w 25"/>
                <a:gd name="T21" fmla="*/ 24 h 27"/>
                <a:gd name="T22" fmla="*/ 7 w 25"/>
                <a:gd name="T23" fmla="*/ 17 h 27"/>
                <a:gd name="T24" fmla="*/ 14 w 25"/>
                <a:gd name="T25" fmla="*/ 9 h 27"/>
                <a:gd name="T26" fmla="*/ 19 w 25"/>
                <a:gd name="T27" fmla="*/ 5 h 27"/>
                <a:gd name="T28" fmla="*/ 25 w 25"/>
                <a:gd name="T29" fmla="*/ 1 h 27"/>
                <a:gd name="T30" fmla="*/ 25 w 25"/>
                <a:gd name="T3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7">
                  <a:moveTo>
                    <a:pt x="25" y="1"/>
                  </a:moveTo>
                  <a:lnTo>
                    <a:pt x="25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7" y="17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273"/>
            <p:cNvSpPr>
              <a:spLocks/>
            </p:cNvSpPr>
            <p:nvPr/>
          </p:nvSpPr>
          <p:spPr bwMode="auto">
            <a:xfrm>
              <a:off x="3411539" y="3316287"/>
              <a:ext cx="139700" cy="31750"/>
            </a:xfrm>
            <a:custGeom>
              <a:avLst/>
              <a:gdLst>
                <a:gd name="T0" fmla="*/ 0 w 88"/>
                <a:gd name="T1" fmla="*/ 0 h 20"/>
                <a:gd name="T2" fmla="*/ 0 w 88"/>
                <a:gd name="T3" fmla="*/ 0 h 20"/>
                <a:gd name="T4" fmla="*/ 6 w 88"/>
                <a:gd name="T5" fmla="*/ 6 h 20"/>
                <a:gd name="T6" fmla="*/ 15 w 88"/>
                <a:gd name="T7" fmla="*/ 13 h 20"/>
                <a:gd name="T8" fmla="*/ 26 w 88"/>
                <a:gd name="T9" fmla="*/ 18 h 20"/>
                <a:gd name="T10" fmla="*/ 31 w 88"/>
                <a:gd name="T11" fmla="*/ 19 h 20"/>
                <a:gd name="T12" fmla="*/ 38 w 88"/>
                <a:gd name="T13" fmla="*/ 20 h 20"/>
                <a:gd name="T14" fmla="*/ 45 w 88"/>
                <a:gd name="T15" fmla="*/ 20 h 20"/>
                <a:gd name="T16" fmla="*/ 53 w 88"/>
                <a:gd name="T17" fmla="*/ 20 h 20"/>
                <a:gd name="T18" fmla="*/ 62 w 88"/>
                <a:gd name="T19" fmla="*/ 18 h 20"/>
                <a:gd name="T20" fmla="*/ 70 w 88"/>
                <a:gd name="T21" fmla="*/ 14 h 20"/>
                <a:gd name="T22" fmla="*/ 80 w 88"/>
                <a:gd name="T23" fmla="*/ 8 h 20"/>
                <a:gd name="T24" fmla="*/ 88 w 88"/>
                <a:gd name="T25" fmla="*/ 0 h 20"/>
                <a:gd name="T26" fmla="*/ 88 w 88"/>
                <a:gd name="T27" fmla="*/ 0 h 20"/>
                <a:gd name="T28" fmla="*/ 80 w 88"/>
                <a:gd name="T29" fmla="*/ 4 h 20"/>
                <a:gd name="T30" fmla="*/ 70 w 88"/>
                <a:gd name="T31" fmla="*/ 8 h 20"/>
                <a:gd name="T32" fmla="*/ 59 w 88"/>
                <a:gd name="T33" fmla="*/ 10 h 20"/>
                <a:gd name="T34" fmla="*/ 45 w 88"/>
                <a:gd name="T35" fmla="*/ 11 h 20"/>
                <a:gd name="T36" fmla="*/ 30 w 88"/>
                <a:gd name="T37" fmla="*/ 11 h 20"/>
                <a:gd name="T38" fmla="*/ 23 w 88"/>
                <a:gd name="T39" fmla="*/ 10 h 20"/>
                <a:gd name="T40" fmla="*/ 15 w 88"/>
                <a:gd name="T41" fmla="*/ 8 h 20"/>
                <a:gd name="T42" fmla="*/ 8 w 88"/>
                <a:gd name="T43" fmla="*/ 4 h 20"/>
                <a:gd name="T44" fmla="*/ 0 w 88"/>
                <a:gd name="T45" fmla="*/ 0 h 20"/>
                <a:gd name="T46" fmla="*/ 0 w 88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20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31" y="19"/>
                  </a:lnTo>
                  <a:lnTo>
                    <a:pt x="38" y="20"/>
                  </a:lnTo>
                  <a:lnTo>
                    <a:pt x="45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70" y="14"/>
                  </a:lnTo>
                  <a:lnTo>
                    <a:pt x="80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59" y="10"/>
                  </a:lnTo>
                  <a:lnTo>
                    <a:pt x="45" y="11"/>
                  </a:lnTo>
                  <a:lnTo>
                    <a:pt x="30" y="11"/>
                  </a:lnTo>
                  <a:lnTo>
                    <a:pt x="23" y="10"/>
                  </a:lnTo>
                  <a:lnTo>
                    <a:pt x="15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4" name="Group 903"/>
          <p:cNvGrpSpPr/>
          <p:nvPr/>
        </p:nvGrpSpPr>
        <p:grpSpPr>
          <a:xfrm>
            <a:off x="9828167" y="3725938"/>
            <a:ext cx="1957994" cy="1946945"/>
            <a:chOff x="2767706" y="1597991"/>
            <a:chExt cx="1771569" cy="1674963"/>
          </a:xfrm>
        </p:grpSpPr>
        <p:sp>
          <p:nvSpPr>
            <p:cNvPr id="905" name="Oval 904"/>
            <p:cNvSpPr/>
            <p:nvPr/>
          </p:nvSpPr>
          <p:spPr>
            <a:xfrm>
              <a:off x="2767706" y="1597991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9" name="Cloud Callout 928"/>
          <p:cNvSpPr/>
          <p:nvPr/>
        </p:nvSpPr>
        <p:spPr>
          <a:xfrm>
            <a:off x="43081" y="536115"/>
            <a:ext cx="3059729" cy="2596896"/>
          </a:xfrm>
          <a:prstGeom prst="cloudCallout">
            <a:avLst>
              <a:gd name="adj1" fmla="val -12785"/>
              <a:gd name="adj2" fmla="val 70826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319791" y="410833"/>
            <a:ext cx="3475300" cy="2445099"/>
          </a:xfrm>
          <a:prstGeom prst="cloudCallout">
            <a:avLst>
              <a:gd name="adj1" fmla="val -14438"/>
              <a:gd name="adj2" fmla="val 78891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21886"/>
              <a:gd name="adj2" fmla="val 90427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3" name="Cloud Callout 932"/>
          <p:cNvSpPr/>
          <p:nvPr/>
        </p:nvSpPr>
        <p:spPr>
          <a:xfrm>
            <a:off x="7319979" y="692099"/>
            <a:ext cx="2561990" cy="2439286"/>
          </a:xfrm>
          <a:prstGeom prst="cloudCallout">
            <a:avLst>
              <a:gd name="adj1" fmla="val -8395"/>
              <a:gd name="adj2" fmla="val 75235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67151" y="530462"/>
            <a:ext cx="2835195" cy="2506556"/>
          </a:xfrm>
          <a:prstGeom prst="cloudCallout">
            <a:avLst>
              <a:gd name="adj1" fmla="val -3804"/>
              <a:gd name="adj2" fmla="val 762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123713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sp>
        <p:nvSpPr>
          <p:cNvPr id="937" name="Oval 936"/>
          <p:cNvSpPr/>
          <p:nvPr/>
        </p:nvSpPr>
        <p:spPr>
          <a:xfrm>
            <a:off x="8087169" y="5882303"/>
            <a:ext cx="700661" cy="7040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205" y="640309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670044" y="655493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941" name="TextBox 940"/>
          <p:cNvSpPr txBox="1"/>
          <p:nvPr/>
        </p:nvSpPr>
        <p:spPr>
          <a:xfrm>
            <a:off x="9633162" y="525237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  <p:sp>
        <p:nvSpPr>
          <p:cNvPr id="942" name="TextBox 941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Patience </a:t>
            </a:r>
          </a:p>
        </p:txBody>
      </p:sp>
      <p:sp>
        <p:nvSpPr>
          <p:cNvPr id="943" name="WordArt 3"/>
          <p:cNvSpPr>
            <a:spLocks noChangeArrowheads="1" noChangeShapeType="1" noTextEdit="1"/>
          </p:cNvSpPr>
          <p:nvPr/>
        </p:nvSpPr>
        <p:spPr bwMode="auto">
          <a:xfrm>
            <a:off x="5305820" y="6654011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6437" y="6551651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55" name="TextBox 554"/>
          <p:cNvSpPr txBox="1"/>
          <p:nvPr/>
        </p:nvSpPr>
        <p:spPr>
          <a:xfrm>
            <a:off x="2765705" y="731992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</p:spTree>
    <p:extLst>
      <p:ext uri="{BB962C8B-B14F-4D97-AF65-F5344CB8AC3E}">
        <p14:creationId xmlns:p14="http://schemas.microsoft.com/office/powerpoint/2010/main" val="2260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88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omk090909@gmail.com</cp:lastModifiedBy>
  <cp:revision>236</cp:revision>
  <dcterms:created xsi:type="dcterms:W3CDTF">2018-09-07T17:49:48Z</dcterms:created>
  <dcterms:modified xsi:type="dcterms:W3CDTF">2018-10-31T18:33:14Z</dcterms:modified>
</cp:coreProperties>
</file>